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B7DB24F-50D7-441D-BE7A-A4D4EB6A4C5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F588B68-87DD-4FC5-8B9A-D845B222DF2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B24F-50D7-441D-BE7A-A4D4EB6A4C5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8B68-87DD-4FC5-8B9A-D845B222D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B24F-50D7-441D-BE7A-A4D4EB6A4C5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8B68-87DD-4FC5-8B9A-D845B222D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B24F-50D7-441D-BE7A-A4D4EB6A4C5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8B68-87DD-4FC5-8B9A-D845B222D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B24F-50D7-441D-BE7A-A4D4EB6A4C5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8B68-87DD-4FC5-8B9A-D845B222D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B24F-50D7-441D-BE7A-A4D4EB6A4C5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8B68-87DD-4FC5-8B9A-D845B222DF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B24F-50D7-441D-BE7A-A4D4EB6A4C5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8B68-87DD-4FC5-8B9A-D845B222D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B24F-50D7-441D-BE7A-A4D4EB6A4C5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8B68-87DD-4FC5-8B9A-D845B222D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B24F-50D7-441D-BE7A-A4D4EB6A4C5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8B68-87DD-4FC5-8B9A-D845B222D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B24F-50D7-441D-BE7A-A4D4EB6A4C5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8B68-87DD-4FC5-8B9A-D845B222DF2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B24F-50D7-441D-BE7A-A4D4EB6A4C5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8B68-87DD-4FC5-8B9A-D845B222D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B7DB24F-50D7-441D-BE7A-A4D4EB6A4C5A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F588B68-87DD-4FC5-8B9A-D845B222DF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9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7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Microfon</a:t>
            </a:r>
            <a:r>
              <a:rPr lang="en-US" dirty="0" smtClean="0"/>
              <a:t> (</a:t>
            </a:r>
            <a:r>
              <a:rPr lang="en-US" dirty="0" err="1" smtClean="0"/>
              <a:t>usahakan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15 cm)</a:t>
            </a:r>
          </a:p>
          <a:p>
            <a:r>
              <a:rPr lang="en-US" dirty="0" err="1" smtClean="0"/>
              <a:t>Alat</a:t>
            </a:r>
            <a:r>
              <a:rPr lang="en-US" dirty="0" smtClean="0"/>
              <a:t> bantu visual </a:t>
            </a:r>
          </a:p>
          <a:p>
            <a:pPr lvl="1"/>
            <a:r>
              <a:rPr lang="en-US" dirty="0" err="1" smtClean="0"/>
              <a:t>Peralatan</a:t>
            </a:r>
            <a:r>
              <a:rPr lang="en-US" dirty="0" smtClean="0"/>
              <a:t> visual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ingat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13-49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Contoh</a:t>
            </a:r>
            <a:r>
              <a:rPr lang="en-US" dirty="0" smtClean="0"/>
              <a:t> : slide, </a:t>
            </a:r>
            <a:r>
              <a:rPr lang="en-US" dirty="0" err="1" smtClean="0"/>
              <a:t>transparansi</a:t>
            </a:r>
            <a:r>
              <a:rPr lang="en-US" dirty="0" smtClean="0"/>
              <a:t>, flipchart, whiteboard, video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Hal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pendek</a:t>
            </a:r>
            <a:r>
              <a:rPr lang="en-US" dirty="0" smtClean="0"/>
              <a:t>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gambar-gambar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asisten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jeda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tatap</a:t>
            </a:r>
            <a:r>
              <a:rPr lang="en-US" dirty="0" smtClean="0"/>
              <a:t> slide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membacakannya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. </a:t>
            </a: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pembicaraan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Peralatan</a:t>
            </a:r>
            <a:r>
              <a:rPr lang="en-US" dirty="0" smtClean="0"/>
              <a:t> visual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Pembicara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mendominasi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04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visual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Berdiri</a:t>
            </a:r>
            <a:r>
              <a:rPr lang="en-US" dirty="0" smtClean="0"/>
              <a:t> di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 </a:t>
            </a:r>
          </a:p>
          <a:p>
            <a:r>
              <a:rPr lang="en-US" dirty="0" err="1" smtClean="0"/>
              <a:t>Bicaralah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bantu</a:t>
            </a:r>
            <a:r>
              <a:rPr lang="en-US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8729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93</TotalTime>
  <Words>141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Menguasai Alat Bantu </vt:lpstr>
      <vt:lpstr>Fungsi Alat Bantu </vt:lpstr>
      <vt:lpstr>Jenis Alat Bantu </vt:lpstr>
      <vt:lpstr>Hal yang perlu diperhatikan </vt:lpstr>
      <vt:lpstr>Tips menggunakan alat bantu visual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start</dc:creator>
  <cp:lastModifiedBy>start</cp:lastModifiedBy>
  <cp:revision>4</cp:revision>
  <dcterms:created xsi:type="dcterms:W3CDTF">2017-12-11T07:12:14Z</dcterms:created>
  <dcterms:modified xsi:type="dcterms:W3CDTF">2017-12-11T08:45:30Z</dcterms:modified>
</cp:coreProperties>
</file>