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946" autoAdjust="0"/>
  </p:normalViewPr>
  <p:slideViewPr>
    <p:cSldViewPr snapToGrid="0">
      <p:cViewPr varScale="1">
        <p:scale>
          <a:sx n="67" d="100"/>
          <a:sy n="67" d="100"/>
        </p:scale>
        <p:origin x="15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B8648-20C7-4013-9161-BA951EDCA0C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DC48D-23B1-49FC-8600-75CBFE309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Asetilkolin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senyawa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amina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berfungsi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neurotransmitter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DC48D-23B1-49FC-8600-75CBFE309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7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Reduktor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LAH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DC48D-23B1-49FC-8600-75CBFE3099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1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6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0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8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1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8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3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2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6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8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4600" y="3471863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AMINA DAN AROMATIK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10 </a:t>
            </a:r>
            <a:r>
              <a:rPr lang="en-US" altLang="en-US" sz="1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dan</a:t>
            </a:r>
            <a:r>
              <a:rPr lang="en-US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11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Adri Nora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S.Si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M.Si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Bioteknologi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7624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Amina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13" y="2009616"/>
            <a:ext cx="7915931" cy="712154"/>
          </a:xfrm>
        </p:spPr>
        <p:txBody>
          <a:bodyPr>
            <a:normAutofit/>
          </a:bodyPr>
          <a:lstStyle/>
          <a:p>
            <a:r>
              <a:rPr lang="en-US" sz="2200" dirty="0" err="1"/>
              <a:t>Reaksi</a:t>
            </a:r>
            <a:r>
              <a:rPr lang="en-US" sz="2200" dirty="0"/>
              <a:t> </a:t>
            </a:r>
            <a:r>
              <a:rPr lang="en-US" sz="2200" dirty="0" err="1"/>
              <a:t>subsitusi</a:t>
            </a:r>
            <a:r>
              <a:rPr lang="en-US" sz="2200" dirty="0"/>
              <a:t> </a:t>
            </a:r>
            <a:r>
              <a:rPr lang="en-US" sz="2200" dirty="0"/>
              <a:t>:</a:t>
            </a:r>
            <a:r>
              <a:rPr lang="en-US" sz="2200" dirty="0"/>
              <a:t> </a:t>
            </a:r>
            <a:r>
              <a:rPr lang="en-US" sz="2200" dirty="0"/>
              <a:t>Amina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disintesis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substitusi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haloalkana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996" y="3040697"/>
            <a:ext cx="6644247" cy="267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30" y="1302385"/>
            <a:ext cx="7915931" cy="89432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Amina primer,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sekunder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tersier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(Reductive alkylation)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76" y="2342883"/>
            <a:ext cx="4478584" cy="3377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515" y="2753248"/>
            <a:ext cx="3977729" cy="22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21" y="1645284"/>
            <a:ext cx="7915931" cy="1033622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nitril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oksim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8439" y="2422384"/>
            <a:ext cx="4277170" cy="352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66" y="728662"/>
            <a:ext cx="7928999" cy="727838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Reaksi-Reaksi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Amina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715345"/>
            <a:ext cx="7915931" cy="1130063"/>
          </a:xfrm>
        </p:spPr>
        <p:txBody>
          <a:bodyPr>
            <a:normAutofit/>
          </a:bodyPr>
          <a:lstStyle/>
          <a:p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diazotisasi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gugus-gugus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diazotisasi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benzena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255" y="2747298"/>
            <a:ext cx="5572421" cy="3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99" y="1055926"/>
            <a:ext cx="7915931" cy="1065770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konversi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dikonversi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menjasi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409" y="2365642"/>
            <a:ext cx="5649804" cy="331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792" y="2092926"/>
            <a:ext cx="8291707" cy="272738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hidrokarbon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atom nitrogen (-NR2)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tumbuhan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memilliki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961" y="3850871"/>
            <a:ext cx="2514940" cy="1938876"/>
          </a:xfrm>
          <a:prstGeom prst="rect">
            <a:avLst/>
          </a:prstGeom>
        </p:spPr>
      </p:pic>
      <p:pic>
        <p:nvPicPr>
          <p:cNvPr id="1026" name="Picture 2" descr="Image result for amine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070" y="3850871"/>
            <a:ext cx="2189589" cy="185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Pengelompokkan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Amina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55" y="1834452"/>
            <a:ext cx="7915931" cy="2662397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dikelompokkan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primer,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sekunder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tersier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Pengelompokkan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karbon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-848" r="60245"/>
          <a:stretch/>
        </p:blipFill>
        <p:spPr>
          <a:xfrm>
            <a:off x="628650" y="4596952"/>
            <a:ext cx="3044899" cy="1803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517" y="3121990"/>
            <a:ext cx="3357808" cy="1497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1433" y="4717285"/>
            <a:ext cx="3218092" cy="168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Amina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19" y="1371780"/>
            <a:ext cx="7915931" cy="2727383"/>
          </a:xfrm>
        </p:spPr>
        <p:txBody>
          <a:bodyPr>
            <a:norm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dinamakan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penambahan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IUPAC, -NH2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dinamakan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“amino”</a:t>
            </a: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63" y="3714473"/>
            <a:ext cx="1579819" cy="1098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6743" y="4683286"/>
            <a:ext cx="1311504" cy="11323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1898" y="3780253"/>
            <a:ext cx="2600804" cy="1139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352" y="4813289"/>
            <a:ext cx="2927093" cy="100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Arilamin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19" y="1791241"/>
            <a:ext cx="7915931" cy="2727383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–NH2 juga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aromatic (benzene)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dikatakan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aril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281" y="3049047"/>
            <a:ext cx="6641746" cy="268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784065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Kimia </a:t>
            </a:r>
            <a:r>
              <a:rPr lang="en-US" dirty="0" err="1" smtClean="0"/>
              <a:t>Senyawa</a:t>
            </a:r>
            <a:r>
              <a:rPr lang="en-US" dirty="0" smtClean="0"/>
              <a:t> Amina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84" y="2109628"/>
            <a:ext cx="8140632" cy="3144601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polar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sekunder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primer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molekul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sementara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tersier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air.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tersier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paling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primer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sekunder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8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79" y="1045279"/>
            <a:ext cx="7744010" cy="470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84" y="991632"/>
            <a:ext cx="7915931" cy="272738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larut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air,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panjang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hidrokarbon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larut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alkilamina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558" y="3264823"/>
            <a:ext cx="6359380" cy="239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Amina VS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0" y="2009616"/>
            <a:ext cx="7915931" cy="272738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Amina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hidrokarbon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sama-sama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mengikat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atom nitrogen,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turunan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Amida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amina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result for amine vs am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189" y="4081462"/>
            <a:ext cx="3365898" cy="230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8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371</Words>
  <Application>Microsoft Office PowerPoint</Application>
  <PresentationFormat>On-screen Show (4:3)</PresentationFormat>
  <Paragraphs>42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Amina </vt:lpstr>
      <vt:lpstr>Pengelompokkan Amina</vt:lpstr>
      <vt:lpstr>Penamaan Amina</vt:lpstr>
      <vt:lpstr>Arilamin</vt:lpstr>
      <vt:lpstr>Sifat Fisik dan Kimia Senyawa Amina</vt:lpstr>
      <vt:lpstr>PowerPoint Presentation</vt:lpstr>
      <vt:lpstr>PowerPoint Presentation</vt:lpstr>
      <vt:lpstr>Amina VS Amida</vt:lpstr>
      <vt:lpstr>Sintesis Amina</vt:lpstr>
      <vt:lpstr>PowerPoint Presentation</vt:lpstr>
      <vt:lpstr>PowerPoint Presentation</vt:lpstr>
      <vt:lpstr>Reaksi-Reaksi Amina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Amina dan</dc:title>
  <dc:creator>Adri Nora</dc:creator>
  <cp:lastModifiedBy>Adri Nora</cp:lastModifiedBy>
  <cp:revision>18</cp:revision>
  <dcterms:created xsi:type="dcterms:W3CDTF">2017-05-21T12:36:30Z</dcterms:created>
  <dcterms:modified xsi:type="dcterms:W3CDTF">2017-07-10T07:37:25Z</dcterms:modified>
</cp:coreProperties>
</file>