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8510" autoAdjust="0"/>
  </p:normalViewPr>
  <p:slideViewPr>
    <p:cSldViewPr snapToGrid="0">
      <p:cViewPr varScale="1">
        <p:scale>
          <a:sx n="66" d="100"/>
          <a:sy n="66" d="100"/>
        </p:scale>
        <p:origin x="15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F97AF-07DB-4BC5-99BF-F0A407835BC8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3B3E2-306D-4BBB-9050-C4DC91E7C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5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Lingkaran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benzene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diartikan</a:t>
            </a:r>
            <a:r>
              <a:rPr lang="en-US" baseline="0" dirty="0" smtClean="0"/>
              <a:t> electron-electron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tertentu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melainkan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bergerak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seluruh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karbon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3B3E2-306D-4BBB-9050-C4DC91E7C5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60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Angkanya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diurutkan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berdasarkan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alphnumerical</a:t>
            </a:r>
            <a:r>
              <a:rPr lang="en-US" baseline="0" dirty="0" smtClean="0"/>
              <a:t>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3B3E2-306D-4BBB-9050-C4DC91E7C5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1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99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59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80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4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1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2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8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39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5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1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Relationship Id="rId9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514600" y="3471863"/>
            <a:ext cx="5638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Aromatik</a:t>
            </a: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PERTEMUAN </a:t>
            </a:r>
            <a:r>
              <a:rPr lang="en-US" altLang="en-US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11 </a:t>
            </a: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Adri Nora </a:t>
            </a:r>
            <a:r>
              <a:rPr lang="en-US" altLang="en-US" sz="1800" b="1" dirty="0" err="1">
                <a:solidFill>
                  <a:schemeClr val="bg1"/>
                </a:solidFill>
                <a:latin typeface="Arial" panose="020B0604020202020204" pitchFamily="34" charset="0"/>
              </a:rPr>
              <a:t>S.Si</a:t>
            </a: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latin typeface="Arial" panose="020B0604020202020204" pitchFamily="34" charset="0"/>
              </a:rPr>
              <a:t>M.Si</a:t>
            </a: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solidFill>
                  <a:schemeClr val="bg1"/>
                </a:solidFill>
                <a:latin typeface="Arial" panose="020B0604020202020204" pitchFamily="34" charset="0"/>
              </a:rPr>
              <a:t>Bioteknologi</a:t>
            </a: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/FIKES</a:t>
            </a:r>
          </a:p>
        </p:txBody>
      </p:sp>
    </p:spTree>
    <p:extLst>
      <p:ext uri="{BB962C8B-B14F-4D97-AF65-F5344CB8AC3E}">
        <p14:creationId xmlns:p14="http://schemas.microsoft.com/office/powerpoint/2010/main" val="156257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Reaksi-Reaksi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6515" y="1920479"/>
            <a:ext cx="3464885" cy="1838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Sulfonasi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: atom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hidrogen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benzene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digantikan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sulfur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trioksida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465" y="2099422"/>
            <a:ext cx="4632034" cy="127242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16515" y="3852693"/>
            <a:ext cx="3464885" cy="183848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68580" tIns="34290" rIns="68580" bIns="3429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Alkilasi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Friedel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Craft: atom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hidrogen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benzene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digantikan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alkil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1" y="3550794"/>
            <a:ext cx="5524532" cy="228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82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688269"/>
            <a:ext cx="9144000" cy="7278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Pengaruh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Subtituen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Reaktivitas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Benzena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062" y="2284480"/>
            <a:ext cx="8475538" cy="2741999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benzene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disubstitusi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reaktivitas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orientasi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letak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substitusi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selanjutnya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Reaktivitas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benzene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reaktif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substituen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dibagi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aktivasi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deaktivasi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4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44765" y="680640"/>
            <a:ext cx="7886700" cy="1325563"/>
          </a:xfrm>
        </p:spPr>
        <p:txBody>
          <a:bodyPr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Pengaruh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Subtituen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Reaktivitas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Benzena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13" y="2404223"/>
            <a:ext cx="3768559" cy="1413941"/>
          </a:xfrm>
        </p:spPr>
        <p:txBody>
          <a:bodyPr>
            <a:normAutofit/>
          </a:bodyPr>
          <a:lstStyle/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Aktivasi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orto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-para):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benzene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reaktif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9413" y="3608419"/>
            <a:ext cx="3354902" cy="157594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68580" tIns="34290" rIns="68580" bIns="3429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Deaktivasi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(meta):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benzene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kurang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reaktif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1413" y="2404222"/>
            <a:ext cx="5149181" cy="341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0966" y="1312384"/>
            <a:ext cx="7928999" cy="7278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Pengaruh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Subtituen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Orientasi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Benzena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568" y="2197395"/>
            <a:ext cx="7915931" cy="978513"/>
          </a:xfrm>
        </p:spPr>
        <p:txBody>
          <a:bodyPr>
            <a:normAutofit/>
          </a:bodyPr>
          <a:lstStyle/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aktivasi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orto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-para)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deaktivasi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(meta)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biasanya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arah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substituent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selanjutnya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benzene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8" y="3067051"/>
            <a:ext cx="4998118" cy="13524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8056" y="4419466"/>
            <a:ext cx="5420001" cy="146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09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Kegunaan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aromatic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ditemukan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obat-obatan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diazepam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morfin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aromatic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dipakai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pengharum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aromatic juga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pelarut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terpapar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terus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menerus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kanker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94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99" y="927678"/>
            <a:ext cx="7928999" cy="727838"/>
          </a:xfrm>
        </p:spPr>
        <p:txBody>
          <a:bodyPr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542" y="3755984"/>
            <a:ext cx="8613584" cy="1997051"/>
          </a:xfrm>
        </p:spPr>
        <p:txBody>
          <a:bodyPr>
            <a:noAutofit/>
          </a:bodyPr>
          <a:lstStyle/>
          <a:p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hidrokarbon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didapatkan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batubara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petroleum</a:t>
            </a:r>
          </a:p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aromatic yang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pertama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kali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ditemukan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“benzene”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Michael Faraday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1825</a:t>
            </a:r>
          </a:p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aromatic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alifatik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aromatic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hidrogen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karbonnya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benzene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ditemukan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August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Kekule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1858. 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8067" y="2104003"/>
            <a:ext cx="7915931" cy="36704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68580" tIns="34290" rIns="68580" bIns="3429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7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875" b="1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b="1" dirty="0" err="1">
                <a:latin typeface="Arial" panose="020B0604020202020204" pitchFamily="34" charset="0"/>
                <a:cs typeface="Arial" panose="020B0604020202020204" pitchFamily="34" charset="0"/>
              </a:rPr>
              <a:t>hidrokarbon</a:t>
            </a:r>
            <a:endParaRPr lang="en-US" sz="187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743200" y="2663512"/>
            <a:ext cx="1419896" cy="31875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63096" y="2661901"/>
            <a:ext cx="1334573" cy="32036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47741" y="3052995"/>
            <a:ext cx="1390919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95015" y="3081972"/>
            <a:ext cx="1390919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Alifatik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9166" y="2329281"/>
            <a:ext cx="1499078" cy="120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62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0966" y="1076731"/>
            <a:ext cx="7928999" cy="727838"/>
          </a:xfrm>
        </p:spPr>
        <p:txBody>
          <a:bodyPr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1913140"/>
            <a:ext cx="8828314" cy="3046952"/>
          </a:xfrm>
        </p:spPr>
        <p:txBody>
          <a:bodyPr>
            <a:normAutofit/>
          </a:bodyPr>
          <a:lstStyle/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Benzena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aromatic yang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cincin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terdiri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enam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atom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karbon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ikatan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rangkap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terkonjugasi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karbonnya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mengikat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atom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hidrogen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Keenam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ikatan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karbon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panjang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membentuk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sudut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120</a:t>
            </a:r>
            <a:r>
              <a:rPr lang="en-US" sz="1650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Memenuhi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aturan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Huckel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(4n + 2 = </a:t>
            </a:r>
            <a:r>
              <a:rPr lang="el-GR" sz="1650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Pengambaran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benzene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biasanya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digambarkan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lingkaran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dalamnya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201" y="4661444"/>
            <a:ext cx="3668399" cy="12451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9124" y="4533920"/>
            <a:ext cx="2765676" cy="139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0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Penamaan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Benzena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97" y="1920479"/>
            <a:ext cx="8392805" cy="2727383"/>
          </a:xfrm>
        </p:spPr>
        <p:txBody>
          <a:bodyPr>
            <a:normAutofit/>
          </a:bodyPr>
          <a:lstStyle/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aromatic: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benzena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sederhana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samping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benzene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samping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tinggal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ditambahkan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depannya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8245" y="4108328"/>
            <a:ext cx="5161784" cy="12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6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Benzena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44367" y="2153311"/>
            <a:ext cx="8599633" cy="2727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benzene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sederhana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dikenal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diakui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IUPAC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4543" y="3123049"/>
            <a:ext cx="7162834" cy="323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8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Benzena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2183" y="1873381"/>
            <a:ext cx="8599633" cy="2727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benzene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substituen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posisi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substituent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ditandai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angka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posisi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b="1" dirty="0" err="1">
                <a:latin typeface="Arial" panose="020B0604020202020204" pitchFamily="34" charset="0"/>
                <a:cs typeface="Arial" panose="020B0604020202020204" pitchFamily="34" charset="0"/>
              </a:rPr>
              <a:t>orto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, meta, para</a:t>
            </a:r>
            <a:endParaRPr lang="en-US" sz="16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519585"/>
              </p:ext>
            </p:extLst>
          </p:nvPr>
        </p:nvGraphicFramePr>
        <p:xfrm>
          <a:off x="370154" y="3191863"/>
          <a:ext cx="3524930" cy="140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S ChemDraw Drawing" r:id="rId5" imgW="4204412" imgH="1669884" progId="ChemDraw.Document.6.0">
                  <p:embed/>
                </p:oleObj>
              </mc:Choice>
              <mc:Fallback>
                <p:oleObj name="CS ChemDraw Drawing" r:id="rId5" imgW="4204412" imgH="166988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0154" y="3191863"/>
                        <a:ext cx="3524930" cy="14003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6717" y="2824401"/>
            <a:ext cx="4327298" cy="1546384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361689"/>
              </p:ext>
            </p:extLst>
          </p:nvPr>
        </p:nvGraphicFramePr>
        <p:xfrm>
          <a:off x="4553130" y="4370785"/>
          <a:ext cx="3394472" cy="1629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S ChemDraw Drawing" r:id="rId8" imgW="4526112" imgH="2172698" progId="ChemDraw.Document.6.0">
                  <p:embed/>
                </p:oleObj>
              </mc:Choice>
              <mc:Fallback>
                <p:oleObj name="CS ChemDraw Drawing" r:id="rId8" imgW="4526112" imgH="217269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53130" y="4370785"/>
                        <a:ext cx="3394472" cy="1629965"/>
                      </a:xfrm>
                      <a:prstGeom prst="rect">
                        <a:avLst/>
                      </a:prstGeom>
                      <a:solidFill>
                        <a:srgbClr val="0070C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090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97518"/>
            <a:ext cx="7886700" cy="1325563"/>
          </a:xfrm>
        </p:spPr>
        <p:txBody>
          <a:bodyPr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Benzena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419" y="2023081"/>
            <a:ext cx="7915931" cy="1022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benzene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samping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penamaanya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penomoran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349" y="3475030"/>
            <a:ext cx="3342926" cy="15131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5517" y="3426280"/>
            <a:ext cx="4320982" cy="161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1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80055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Reaksi-Reaksi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19" y="2317138"/>
            <a:ext cx="8897981" cy="1468370"/>
          </a:xfrm>
        </p:spPr>
        <p:txBody>
          <a:bodyPr>
            <a:normAutofit/>
          </a:bodyPr>
          <a:lstStyle/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Substitusi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aromatic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substitusi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adisi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. Ada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substitusi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Halogenasi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Hidrogen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benzene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disubstitusi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atom halogen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815" y="3633106"/>
            <a:ext cx="4573243" cy="218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62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2235" y="82958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Reaksi-Reaksi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91" y="2502195"/>
            <a:ext cx="8715024" cy="934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Nitrasi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: atom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hidrogen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benzene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digantikan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dinitrogen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71" y="3437164"/>
            <a:ext cx="7455629" cy="137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1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490</Words>
  <Application>Microsoft Office PowerPoint</Application>
  <PresentationFormat>On-screen Show (4:3)</PresentationFormat>
  <Paragraphs>53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Wingdings 2</vt:lpstr>
      <vt:lpstr>Office Theme</vt:lpstr>
      <vt:lpstr>CS ChemDraw Drawing</vt:lpstr>
      <vt:lpstr>PowerPoint Presentation</vt:lpstr>
      <vt:lpstr>Senyawa Aromatik</vt:lpstr>
      <vt:lpstr>Senyawa Aromatik</vt:lpstr>
      <vt:lpstr>Penamaan Senyawa Benzena</vt:lpstr>
      <vt:lpstr>Penamaan Senyawa Benzena</vt:lpstr>
      <vt:lpstr>Penamaan Senyawa Benzena</vt:lpstr>
      <vt:lpstr>Penamaan Senyawa Benzena</vt:lpstr>
      <vt:lpstr>Reaksi-Reaksi pada Senyawa Aromatik</vt:lpstr>
      <vt:lpstr>Reaksi-Reaksi pada Senyawa Aromatik</vt:lpstr>
      <vt:lpstr>Reaksi-Reaksi pada Senyawa Aromatik</vt:lpstr>
      <vt:lpstr>Pengaruh Subtituen Terhadap Reaktivitas Benzena</vt:lpstr>
      <vt:lpstr>Pengaruh Subtituen Terhadap Reaktivitas Benzena</vt:lpstr>
      <vt:lpstr>Pengaruh Subtituen Terhadap Orientasi Benzena</vt:lpstr>
      <vt:lpstr>Kegunaan Senyawa Aromatik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Senyawa Aromatik</dc:title>
  <dc:creator>Adri Nora</dc:creator>
  <cp:lastModifiedBy>Adri Nora</cp:lastModifiedBy>
  <cp:revision>16</cp:revision>
  <dcterms:created xsi:type="dcterms:W3CDTF">2017-05-23T01:13:48Z</dcterms:created>
  <dcterms:modified xsi:type="dcterms:W3CDTF">2017-07-10T07:50:09Z</dcterms:modified>
</cp:coreProperties>
</file>