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9EB8-632C-4014-B9F2-725931EF1AA5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FCCDD-788E-4F6B-8400-25FB9CFF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struktur</a:t>
            </a:r>
            <a:r>
              <a:rPr lang="en-US" baseline="0" dirty="0" smtClean="0"/>
              <a:t> Haworth, </a:t>
            </a:r>
            <a:r>
              <a:rPr lang="en-US" baseline="0" dirty="0" err="1" smtClean="0"/>
              <a:t>cincin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dinamakan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furanosa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cincin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dinamakan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piranosa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Kanan</a:t>
            </a:r>
            <a:r>
              <a:rPr lang="en-US" baseline="0" dirty="0" smtClean="0"/>
              <a:t>=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kiri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CCDD-788E-4F6B-8400-25FB9CFFF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2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8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0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2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4600" y="3471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Karbohidrat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12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Adri Nora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S.Si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M.Si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Bioteknologi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1572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70" y="208182"/>
            <a:ext cx="7986202" cy="960668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Reaksi-reaksi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3" y="1688645"/>
            <a:ext cx="7898777" cy="659948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reaksi-reaksi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reaksi-reaksi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6" y="4490359"/>
            <a:ext cx="3944991" cy="1363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028" y="2415355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Br2/H2O: Bromine water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mengoksidasi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–COH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-COOH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2427515"/>
            <a:ext cx="3450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mengoksidasi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–COH,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mengoksidasi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–CH2OH terminal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-COOH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871" y="4490359"/>
            <a:ext cx="4398129" cy="14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3144" y="1373695"/>
            <a:ext cx="7935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aldose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ketosa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(-COH)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direduksi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natrium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borohidrat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(-OH)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07" y="2474140"/>
            <a:ext cx="5479121" cy="22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72" y="438667"/>
            <a:ext cx="7267745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nitrogen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2274015"/>
            <a:ext cx="4968281" cy="173082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Glikosilamin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–OH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anomeriknya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digantikan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nitrogen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45" y="2274015"/>
            <a:ext cx="2144486" cy="1563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29192" y="4269922"/>
            <a:ext cx="4889623" cy="17308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sugar: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–OH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nonanomeriknya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nitrogen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12" y="4185413"/>
            <a:ext cx="3150896" cy="14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338" y="803724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795" y="2446564"/>
            <a:ext cx="6875519" cy="2754086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metabolisme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lemak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seluler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pencernaan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2207078"/>
            <a:ext cx="8186057" cy="283321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Diabetes: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Hipoglikemia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Retinopati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pembuluh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pendarahan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diabetes skin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1" y="3955091"/>
            <a:ext cx="2379833" cy="16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ypoglycemia sympt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44" y="3865094"/>
            <a:ext cx="3273413" cy="17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449" y="3955091"/>
            <a:ext cx="2451837" cy="16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27" y="873741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7" y="2048235"/>
            <a:ext cx="8123349" cy="2978240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Hampir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hewan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mensintesis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metabolisme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dikenal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Salah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glukosa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fotosintesis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tumbuhan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Glukosa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dimurnikan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4" y="4787119"/>
            <a:ext cx="7399336" cy="10655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2617" y="4606613"/>
            <a:ext cx="8039250" cy="16645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027896"/>
            <a:ext cx="8127131" cy="727657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sandang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papan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st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74" y="1826788"/>
            <a:ext cx="3267893" cy="213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lulosa dalam kay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9" y="3291358"/>
            <a:ext cx="2568564" cy="2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tton fab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7" y="3937167"/>
            <a:ext cx="2918497" cy="20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5" y="335902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8787" y="1474746"/>
            <a:ext cx="8277478" cy="19253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diklasifikasikan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 3" charset="2"/>
              <a:buAutoNum type="alphaLcPeriod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AutoNum type="alphaLcPeriod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disakarida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polisakarida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monosaccharide disaccharide polysacchar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91" y="3578314"/>
            <a:ext cx="3998034" cy="27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6333" y="1290302"/>
            <a:ext cx="3061535" cy="259187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dihidrolisis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Glukosa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fruktosa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galaktosa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monosacchar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5" b="8766"/>
          <a:stretch/>
        </p:blipFill>
        <p:spPr bwMode="auto">
          <a:xfrm>
            <a:off x="4227247" y="1106778"/>
            <a:ext cx="4450556" cy="17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66333" y="4056040"/>
            <a:ext cx="3061535" cy="15245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Disakarida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sukrosa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maltose,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laktosa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monosaccharide disaccharide polysacchari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4" r="58733" b="4794"/>
          <a:stretch/>
        </p:blipFill>
        <p:spPr bwMode="auto">
          <a:xfrm>
            <a:off x="5245692" y="3078856"/>
            <a:ext cx="2616859" cy="27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91755" y="1095177"/>
            <a:ext cx="8100701" cy="14883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Polisakarida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Selulosa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polysaccharide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4" y="2427144"/>
            <a:ext cx="4684273" cy="32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42" y="706791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63485"/>
            <a:ext cx="8770155" cy="2833217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digolongkan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sakarida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Aldosa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Ketosa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76" y="3065227"/>
            <a:ext cx="6643127" cy="2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3259" y="366174"/>
            <a:ext cx="6683765" cy="960668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8186" y="1603102"/>
            <a:ext cx="8355168" cy="119889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Monosakarida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Proyeksi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tertutup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Haworth).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Glukosa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30" y="2927561"/>
            <a:ext cx="1583412" cy="282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617" y="3558220"/>
            <a:ext cx="4162407" cy="15585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24369" y="3970456"/>
            <a:ext cx="589208" cy="36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fructose haworth and fi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6" y="2422213"/>
            <a:ext cx="4548691" cy="25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ructose haworth and fis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13" y="1883063"/>
            <a:ext cx="3371197" cy="33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418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 3</vt:lpstr>
      <vt:lpstr>Office Theme</vt:lpstr>
      <vt:lpstr>PowerPoint Presentation</vt:lpstr>
      <vt:lpstr>KARBOHIDRAT</vt:lpstr>
      <vt:lpstr>PowerPoint Presentation</vt:lpstr>
      <vt:lpstr>Klasifikasi Karbohidrat</vt:lpstr>
      <vt:lpstr>PowerPoint Presentation</vt:lpstr>
      <vt:lpstr>PowerPoint Presentation</vt:lpstr>
      <vt:lpstr>Monosakarida</vt:lpstr>
      <vt:lpstr>Bentuk Monosakarida</vt:lpstr>
      <vt:lpstr>PowerPoint Presentation</vt:lpstr>
      <vt:lpstr>Reaksi-reaksi yang terjadi pada Monosakarida</vt:lpstr>
      <vt:lpstr>PowerPoint Presentation</vt:lpstr>
      <vt:lpstr>Karbohidrat yang mengandung gugus nitrogen</vt:lpstr>
      <vt:lpstr>Manfaat Karbohidrat</vt:lpstr>
      <vt:lpstr>Penyakit yang berhubungan dengan Gula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</dc:title>
  <dc:creator>Adri Nora</dc:creator>
  <cp:lastModifiedBy>Adri Nora</cp:lastModifiedBy>
  <cp:revision>13</cp:revision>
  <dcterms:created xsi:type="dcterms:W3CDTF">2017-05-30T04:47:41Z</dcterms:created>
  <dcterms:modified xsi:type="dcterms:W3CDTF">2017-07-10T07:06:45Z</dcterms:modified>
</cp:coreProperties>
</file>