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2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40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2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4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3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7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1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5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46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3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Protein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Adri Nora </a:t>
            </a:r>
            <a:r>
              <a:rPr lang="en-US" dirty="0" err="1" smtClean="0"/>
              <a:t>S.Si</a:t>
            </a:r>
            <a:r>
              <a:rPr lang="en-US" dirty="0" smtClean="0"/>
              <a:t> </a:t>
            </a:r>
            <a:r>
              <a:rPr lang="en-US" dirty="0" err="1" smtClean="0"/>
              <a:t>M.Si</a:t>
            </a:r>
            <a:endParaRPr lang="en-US" dirty="0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14600" y="3471863"/>
            <a:ext cx="563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PROTEIN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PERTEMUAN 13 DAN 14 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Adri Nora </a:t>
            </a:r>
            <a:r>
              <a:rPr lang="en-US" altLang="en-US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S.Si</a:t>
            </a: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M.Si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Bioteknologi</a:t>
            </a: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/FIKES</a:t>
            </a:r>
          </a:p>
        </p:txBody>
      </p:sp>
    </p:spTree>
    <p:extLst>
      <p:ext uri="{BB962C8B-B14F-4D97-AF65-F5344CB8AC3E}">
        <p14:creationId xmlns:p14="http://schemas.microsoft.com/office/powerpoint/2010/main" val="185544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90" y="1066531"/>
            <a:ext cx="7089434" cy="2833217"/>
          </a:xfrm>
        </p:spPr>
        <p:txBody>
          <a:bodyPr>
            <a:normAutofit/>
          </a:bodyPr>
          <a:lstStyle/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Tersier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dimensi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protein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sekunder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dimana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terbentuk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interaksi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ionic,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hidrofobik,dll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://www.chemguide.co.uk/organicprops/aminoacids/7df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21" y="2483140"/>
            <a:ext cx="3389592" cy="312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69701" y="1066531"/>
            <a:ext cx="7359891" cy="2833217"/>
          </a:xfrm>
        </p:spPr>
        <p:txBody>
          <a:bodyPr>
            <a:normAutofit/>
          </a:bodyPr>
          <a:lstStyle/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Kuartenerner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dimensi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protein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sub unit protein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tersier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268" y="2261066"/>
            <a:ext cx="3608097" cy="327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s://www.mun.ca/biology/scarr/iGen3_06-04_Figure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1" y="988135"/>
            <a:ext cx="8257806" cy="486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3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952" t="11399" r="15488" b="37544"/>
          <a:stretch/>
        </p:blipFill>
        <p:spPr>
          <a:xfrm>
            <a:off x="1294327" y="1649301"/>
            <a:ext cx="7060842" cy="385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4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961" y="752911"/>
            <a:ext cx="6683765" cy="946381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Enzyme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468" y="1580658"/>
            <a:ext cx="7826750" cy="1307206"/>
          </a:xfrm>
        </p:spPr>
        <p:txBody>
          <a:bodyPr>
            <a:noAutofit/>
          </a:bodyPr>
          <a:lstStyle/>
          <a:p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Enzim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salah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protein yang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berfungsi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katalis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mempercepat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reaksi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Enzim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bekerja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spesifik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substratnya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Enzim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enzim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berbeda-beda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902" y="4250818"/>
            <a:ext cx="3913773" cy="1592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909" y="3568407"/>
            <a:ext cx="5956817" cy="36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369" y="588017"/>
            <a:ext cx="6683765" cy="960668"/>
          </a:xfrm>
        </p:spPr>
        <p:txBody>
          <a:bodyPr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Manfaat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protein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186" y="1973687"/>
            <a:ext cx="6686550" cy="2833217"/>
          </a:xfrm>
        </p:spPr>
        <p:txBody>
          <a:bodyPr>
            <a:normAutofit/>
          </a:bodyPr>
          <a:lstStyle/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energy</a:t>
            </a: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hormone</a:t>
            </a: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enzim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transportasi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molekul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penyimpanan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molekul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antibodi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57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774" y="1980932"/>
            <a:ext cx="7346978" cy="3248696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Protein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biomolekuler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selain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karbohidrat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organisme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termasuk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Protein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biologis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berbeda-beda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Protein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polimer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amino</a:t>
            </a: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fisik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kimia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protein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ditentukan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bedasarkan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amino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penyusunnya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885" y="1810285"/>
            <a:ext cx="7588875" cy="371475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Protein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berbentuk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hormone,enzim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otot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rambut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lain-lain,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fungsi-fungsi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AutoNum type="alphaLcPeriod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Hormon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enzim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Protein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reaksi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mengatur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metabolisme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Otot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gerakan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AutoNum type="alphaLcPeriod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Rambut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outer covering</a:t>
            </a:r>
          </a:p>
          <a:p>
            <a:pPr marL="342900" indent="-342900">
              <a:buAutoNum type="alphaLcPeriod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Antibodi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proteksi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Hemoglobin 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transfer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oksigen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1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932" y="389479"/>
            <a:ext cx="6683765" cy="960668"/>
          </a:xfrm>
        </p:spPr>
        <p:txBody>
          <a:bodyPr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Amino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87" y="1887560"/>
            <a:ext cx="7913681" cy="2833217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Protein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diketahui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polimer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ribuan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amino </a:t>
            </a: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amino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molekul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yang paling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sederhana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protein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sebanyak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amino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gugus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amina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karboksilat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dimana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gugus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amina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basa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karboksilat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932" y="3923055"/>
            <a:ext cx="2733843" cy="1942468"/>
          </a:xfrm>
          <a:prstGeom prst="rect">
            <a:avLst/>
          </a:prstGeom>
        </p:spPr>
      </p:pic>
      <p:pic>
        <p:nvPicPr>
          <p:cNvPr id="1026" name="Picture 2" descr="Image result for amino acids general stru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351" y="4176341"/>
            <a:ext cx="2857500" cy="143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6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941" y="1394944"/>
            <a:ext cx="7063676" cy="1046408"/>
          </a:xfrm>
        </p:spPr>
        <p:txBody>
          <a:bodyPr>
            <a:normAutofit/>
          </a:bodyPr>
          <a:lstStyle/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amino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keadaan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netral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bermuatan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zwitter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amino acids general 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019" y="2164557"/>
            <a:ext cx="2857500" cy="143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367" y="4006135"/>
            <a:ext cx="4712366" cy="165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742" y="516940"/>
            <a:ext cx="6683765" cy="960668"/>
          </a:xfrm>
        </p:spPr>
        <p:txBody>
          <a:bodyPr/>
          <a:lstStyle/>
          <a:p>
            <a:pPr algn="ctr"/>
            <a:r>
              <a:rPr lang="en-US" dirty="0" err="1" smtClean="0"/>
              <a:t>Macam-macam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Amino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733" y="1337584"/>
            <a:ext cx="8538693" cy="2833217"/>
          </a:xfrm>
        </p:spPr>
        <p:txBody>
          <a:bodyPr>
            <a:normAutofit/>
          </a:bodyPr>
          <a:lstStyle/>
          <a:p>
            <a:r>
              <a:rPr lang="en-US" sz="1800" dirty="0" err="1"/>
              <a:t>Asam</a:t>
            </a:r>
            <a:r>
              <a:rPr lang="en-US" sz="1800" dirty="0"/>
              <a:t> amino </a:t>
            </a:r>
            <a:r>
              <a:rPr lang="en-US" sz="1800" dirty="0" err="1"/>
              <a:t>ada</a:t>
            </a:r>
            <a:r>
              <a:rPr lang="en-US" sz="1800" dirty="0"/>
              <a:t> 20 </a:t>
            </a:r>
            <a:r>
              <a:rPr lang="en-US" sz="1800" dirty="0" err="1"/>
              <a:t>macam</a:t>
            </a:r>
            <a:r>
              <a:rPr lang="en-US" sz="1800" dirty="0"/>
              <a:t>. </a:t>
            </a:r>
            <a:r>
              <a:rPr lang="en-US" sz="1800" dirty="0" err="1"/>
              <a:t>Berikut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senyawa</a:t>
            </a:r>
            <a:r>
              <a:rPr lang="en-US" sz="1800" dirty="0"/>
              <a:t> </a:t>
            </a:r>
            <a:r>
              <a:rPr lang="en-US" sz="1800" dirty="0" err="1"/>
              <a:t>asam-asam</a:t>
            </a:r>
            <a:r>
              <a:rPr lang="en-US" sz="1800" dirty="0"/>
              <a:t> amino</a:t>
            </a:r>
            <a:endParaRPr lang="en-US" sz="1800" dirty="0"/>
          </a:p>
        </p:txBody>
      </p:sp>
      <p:pic>
        <p:nvPicPr>
          <p:cNvPr id="3076" name="Picture 4" descr="Image result for amino ac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" t="175" r="182" b="35798"/>
          <a:stretch/>
        </p:blipFill>
        <p:spPr bwMode="auto">
          <a:xfrm>
            <a:off x="1429540" y="1831324"/>
            <a:ext cx="6529967" cy="433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1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Image result for amino ac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96"/>
          <a:stretch/>
        </p:blipFill>
        <p:spPr bwMode="auto">
          <a:xfrm>
            <a:off x="676912" y="1842484"/>
            <a:ext cx="8071226" cy="289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7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27" y="729684"/>
            <a:ext cx="8303460" cy="9421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Primer,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Sekunder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Tersier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Kuarterner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Protein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27" y="2077069"/>
            <a:ext cx="3989230" cy="392368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Protein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primer,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sekunder,dan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tersier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primer: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stuktur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protein yang paling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sederhana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amino</a:t>
            </a: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sekunder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protein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amino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berikatan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ikatan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hidrogen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membentuk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tertentu.Contoh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-helix,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bsheet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coil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Image result for amino acid secondary 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914" y="2514281"/>
            <a:ext cx="4201733" cy="25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10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59513" y="1709634"/>
            <a:ext cx="7842815" cy="2833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sekunder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sesama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amino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berikatan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Ikatan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dinamakan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ikatan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peptida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Image result for peptide bo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242" y="2710835"/>
            <a:ext cx="4065734" cy="245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71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</TotalTime>
  <Words>375</Words>
  <Application>Microsoft Office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Protein </vt:lpstr>
      <vt:lpstr>Protein</vt:lpstr>
      <vt:lpstr>PowerPoint Presentation</vt:lpstr>
      <vt:lpstr>Asam Amino</vt:lpstr>
      <vt:lpstr>PowerPoint Presentation</vt:lpstr>
      <vt:lpstr>Macam-macam Asam Amino</vt:lpstr>
      <vt:lpstr>PowerPoint Presentation</vt:lpstr>
      <vt:lpstr>Struktur Primer, Sekunder, Tersier, dan Kuarterner Protein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Enzyme</vt:lpstr>
      <vt:lpstr>Manfaat protein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</dc:title>
  <dc:creator>Adri Nora</dc:creator>
  <cp:lastModifiedBy>Adri Nora</cp:lastModifiedBy>
  <cp:revision>11</cp:revision>
  <dcterms:created xsi:type="dcterms:W3CDTF">2017-05-30T06:41:56Z</dcterms:created>
  <dcterms:modified xsi:type="dcterms:W3CDTF">2017-07-10T07:43:39Z</dcterms:modified>
</cp:coreProperties>
</file>