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60" r:id="rId6"/>
    <p:sldId id="262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74F50-B9AA-4C16-9FB7-3EFCBC70527C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9E223-214F-4293-AF53-5EDD808F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2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Kepolaran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kovalen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terbentuk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keelektronegatifan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senyawa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diukur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dipolnya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E223-214F-4293-AF53-5EDD808FC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1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29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88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197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755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844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89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7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5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44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A800-7873-4F5A-B9AF-9976064A709A}" type="datetimeFigureOut">
              <a:rPr lang="id-ID" smtClean="0"/>
              <a:t>10/07/2017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3601-BD8F-4E24-9C96-43ACA6D7D0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4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KELUARGA HIDROKARBON</a:t>
            </a:r>
            <a:endParaRPr lang="id-ID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2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3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ADRI NORA S.SI M.SI</a:t>
            </a:r>
            <a:endParaRPr lang="id-ID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b="1" dirty="0" smtClean="0">
                <a:solidFill>
                  <a:schemeClr val="bg1"/>
                </a:solidFill>
              </a:rPr>
              <a:t>BIOTEKNOLOGI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en-US" sz="1600" b="1" dirty="0">
                <a:solidFill>
                  <a:schemeClr val="bg1"/>
                </a:solidFill>
              </a:rPr>
              <a:t>FAKULTAS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ILMU-ILMU KESEHATAN</a:t>
            </a:r>
            <a:endParaRPr lang="en-US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9" y="836712"/>
            <a:ext cx="896448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41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4719" cy="1143000"/>
          </a:xfrm>
        </p:spPr>
        <p:txBody>
          <a:bodyPr/>
          <a:lstStyle/>
          <a:p>
            <a:pPr algn="ctr"/>
            <a:r>
              <a:rPr lang="id-ID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Alkyl and Phenyl Group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97784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Gugus alkil dan benzyl bukan bagian dari gugus fungsi. 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Gugus ini diidentifikasi untuk dapat menamai suatu senyawa. 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3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50" y="332656"/>
            <a:ext cx="6757881" cy="205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6392"/>
          <a:stretch/>
        </p:blipFill>
        <p:spPr>
          <a:xfrm>
            <a:off x="1121050" y="2708920"/>
            <a:ext cx="675788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0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452" y="535496"/>
            <a:ext cx="8384719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Group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027" y="184114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Alkil halida/ haloalkana : bagian dari senyawa hidrokarbon dimana atom halogen (F, Cl, Br, I) berikatan dengan atom karbon.</a:t>
            </a:r>
          </a:p>
          <a:p>
            <a:pPr marL="457200" indent="-457200">
              <a:buAutoNum type="arabicPeriod"/>
            </a:pP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2" y="3191974"/>
            <a:ext cx="8794669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087" y="537292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Senyawa ini digolongkan berdasarkan atom karbon yang langsung berikatan dengan atom halogen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0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54" y="831814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Alkohol dan Fenol: bagian dari senyawa hidrokarbon dimana gugus –OH berikatan langsung dengan alkil</a:t>
            </a:r>
          </a:p>
          <a:p>
            <a:pPr marL="457200" indent="-457200">
              <a:buAutoNum type="arabicPeriod"/>
            </a:pP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66" y="1700808"/>
            <a:ext cx="2947046" cy="1803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700808"/>
            <a:ext cx="2607167" cy="1803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620" y="1700808"/>
            <a:ext cx="2590778" cy="1803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227239"/>
            <a:ext cx="2337312" cy="190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31840" y="4556727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Fenol: bagian dari hidrokarbon dimana gugus –OH berikatan dengan cincin benzen.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0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15" y="675131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Eter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karbonnya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oksigen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1484784"/>
            <a:ext cx="499395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55" y="4764775"/>
            <a:ext cx="2016224" cy="193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042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2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436" y="699831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Amina: bagian dari senyawa hidrokarbon dimana atom Nitrogen berikatan langsung dengan atom karbon.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68" y="1844824"/>
            <a:ext cx="7560840" cy="170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416" y="3569324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Penggolongan senyawa amina berdasarkan pada gugus yang terikat pada atom nitrogen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Penggolongan ini berbeda dengan alkohol atau haloalkana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857992"/>
            <a:ext cx="3604149" cy="174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65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119" y="917722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 Aldehid dan keton: merupakan senyawa yang memiliki karbon karbonil (atom karbon berikatan rangkap dengan karbon oksigen). 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51" y="1795175"/>
            <a:ext cx="2174789" cy="124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4616" y="3253969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Aldehid: C karbonilnya berikatan dengan satu atom hidrogen dan satu atom karbon lainnya</a:t>
            </a:r>
          </a:p>
          <a:p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Keton: C karbonilnya berikatan dengan dua atom karbon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916543"/>
            <a:ext cx="6198958" cy="166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14" y="670217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 Asam karboksilat, Ester, dan Amida: Senyawa hidrokarbon yang memiliki gugus C karbonil yang berikatan dengan atom oksigen dan nitrogen 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3" y="1896732"/>
            <a:ext cx="771616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11" y="3501923"/>
            <a:ext cx="5992152" cy="149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012" y="5013176"/>
            <a:ext cx="5995714" cy="165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91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085" y="86057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Nitril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carbon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–C=N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00" y="1964189"/>
            <a:ext cx="399121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725144"/>
            <a:ext cx="440957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5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gugus-gugus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polar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nonpolar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5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Gaya-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Intermolekul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81233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intermolekul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sifat-sifat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Jenis-jenis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intermolekul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(Van der walls forces)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kovalen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Dipole-dipole forces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London dispersion forces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Hydrogen bonding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1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12511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Dipole-dipole forces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19672"/>
            <a:ext cx="7592631" cy="3456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intermolecular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senyawa-senyawa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netral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Senyawa-senyawa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berdekatan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aseton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asetaldehid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149080"/>
            <a:ext cx="6672786" cy="161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39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08166"/>
            <a:ext cx="6512511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Bonding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592" y="1619672"/>
            <a:ext cx="7592631" cy="3456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intermolecular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hidrogen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keelektonegtifannya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(F, O,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hidrogen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kovalen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dipole-dipole forces</a:t>
            </a:r>
          </a:p>
          <a:p>
            <a:pPr marL="4572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96" y="3789040"/>
            <a:ext cx="614058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800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607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12511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London Forces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48" y="1749557"/>
            <a:ext cx="8352928" cy="3346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Gaya intermolecular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nonpolar yang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berdekatan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saling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menginduksi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Gaya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memperhatikan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polaritasnya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alt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fig_11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05697"/>
            <a:ext cx="6172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9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02"/>
          <a:stretch/>
        </p:blipFill>
        <p:spPr bwMode="auto">
          <a:xfrm>
            <a:off x="182623" y="848476"/>
            <a:ext cx="8565841" cy="25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1"/>
          <a:stretch/>
        </p:blipFill>
        <p:spPr bwMode="auto">
          <a:xfrm>
            <a:off x="179513" y="3365156"/>
            <a:ext cx="85689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7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028616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Hidrokarbon adalah senyawa yang hanya mengandung atom karbon dan hidrogen</a:t>
            </a:r>
          </a:p>
          <a:p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Kelompok dari hidrokarbon:</a:t>
            </a:r>
          </a:p>
          <a:p>
            <a:pPr marL="457200" indent="-457200"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Alkana: hidrokarbon yang tidak memiliki ikatan rangkap</a:t>
            </a:r>
          </a:p>
          <a:p>
            <a:pPr marL="457200" indent="-457200"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Alkena: hidrokarbon yang memiliki dua ikatan rangkap</a:t>
            </a:r>
          </a:p>
          <a:p>
            <a:pPr marL="457200" indent="-457200"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Alkuna: Hidrokarbon yang memiliki tiga ikatan rangkap</a:t>
            </a:r>
          </a:p>
          <a:p>
            <a:pPr marL="457200" indent="-457200">
              <a:buAutoNum type="arabicPeriod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Aromatik: Hidrokarbon yang memiliki bentuk cincin tertentu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76470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Hidrokarbon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2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asil gambar untuk alk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8843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7069" y="3239686"/>
            <a:ext cx="11813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500" b="1" dirty="0">
                <a:solidFill>
                  <a:srgbClr val="FF0000"/>
                </a:solidFill>
              </a:rPr>
              <a:t>Alkana</a:t>
            </a:r>
          </a:p>
        </p:txBody>
      </p:sp>
      <p:pic>
        <p:nvPicPr>
          <p:cNvPr id="2052" name="Picture 4" descr="Hasil gambar untuk alk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5919"/>
            <a:ext cx="42481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34860" y="3225803"/>
            <a:ext cx="12041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500" b="1" dirty="0" smtClean="0">
                <a:solidFill>
                  <a:srgbClr val="FF0000"/>
                </a:solidFill>
              </a:rPr>
              <a:t>Alkena</a:t>
            </a:r>
            <a:endParaRPr lang="id-ID" sz="25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asil gambar untuk alku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2" y="3861048"/>
            <a:ext cx="288786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64578" y="6227179"/>
            <a:ext cx="12089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500" b="1" dirty="0" smtClean="0">
                <a:solidFill>
                  <a:srgbClr val="FF0000"/>
                </a:solidFill>
              </a:rPr>
              <a:t>Alkuna</a:t>
            </a:r>
            <a:endParaRPr lang="id-ID" sz="25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asil gambar untuk aromat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0"/>
          <a:stretch/>
        </p:blipFill>
        <p:spPr bwMode="auto">
          <a:xfrm>
            <a:off x="5135945" y="4107904"/>
            <a:ext cx="3264276" cy="1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30051" y="6237312"/>
            <a:ext cx="15520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500" b="1" dirty="0" smtClean="0">
                <a:solidFill>
                  <a:srgbClr val="FF0000"/>
                </a:solidFill>
              </a:rPr>
              <a:t>Aromatik</a:t>
            </a:r>
            <a:endParaRPr lang="id-ID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7119" y="413792"/>
            <a:ext cx="8384719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Covalent Polar Bond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kovalen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nonpolar: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keelektronegatifan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kovalen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polar: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keelektronegatifan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910553"/>
            <a:ext cx="2232248" cy="122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7119" y="544522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4719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40" y="1628800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momentum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inti-inti atom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berikatan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muatannya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polar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nonpolar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4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40" y="413792"/>
            <a:ext cx="8384719" cy="1143000"/>
          </a:xfrm>
        </p:spPr>
        <p:txBody>
          <a:bodyPr/>
          <a:lstStyle/>
          <a:p>
            <a:pPr algn="ctr"/>
            <a:r>
              <a:rPr lang="id-ID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Polar and nonpolar molecule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Suatu molekul atau senyawa dapat bersifat polar dan nonpolar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Kepolaran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ikatan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atom-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atomnya,tetapi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69" y="4318410"/>
            <a:ext cx="1987704" cy="184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318410"/>
            <a:ext cx="1952628" cy="184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15" y="4375613"/>
            <a:ext cx="1776385" cy="175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62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15" y="191683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pusatnya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nonpolar.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BeCl2, CCl4, SF6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pasangan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polar.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H2O, NH3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srtuktur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atom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pusatnya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walalpun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polar.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CH3Cl, HNO3, H2SO4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371" y="559148"/>
            <a:ext cx="8384719" cy="1143000"/>
          </a:xfrm>
        </p:spPr>
        <p:txBody>
          <a:bodyPr/>
          <a:lstStyle/>
          <a:p>
            <a:pPr algn="ctr"/>
            <a:r>
              <a:rPr lang="id-ID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Polar and nonpolar molecule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4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4719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Group</a:t>
            </a:r>
            <a:endParaRPr 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307" y="134076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Gugus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reaktivitas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senyawa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0" y="2327598"/>
            <a:ext cx="8016219" cy="441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7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711</Words>
  <Application>Microsoft Office PowerPoint</Application>
  <PresentationFormat>On-screen Show (4:3)</PresentationFormat>
  <Paragraphs>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PowerPoint Presentation</vt:lpstr>
      <vt:lpstr>PowerPoint Presentation</vt:lpstr>
      <vt:lpstr>Covalent Polar Bond</vt:lpstr>
      <vt:lpstr>Momen dipol</vt:lpstr>
      <vt:lpstr>Polar and nonpolar molecule</vt:lpstr>
      <vt:lpstr>Polar and nonpolar molecule</vt:lpstr>
      <vt:lpstr>Functional Group</vt:lpstr>
      <vt:lpstr>PowerPoint Presentation</vt:lpstr>
      <vt:lpstr>Alkyl and Phenyl Group</vt:lpstr>
      <vt:lpstr>PowerPoint Presentation</vt:lpstr>
      <vt:lpstr>Functional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Gaya-gaya Intermolekul </vt:lpstr>
      <vt:lpstr>Dipole-dipole forces</vt:lpstr>
      <vt:lpstr>Hydrogen Bonding</vt:lpstr>
      <vt:lpstr>London Forces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of Carbon</dc:title>
  <dc:creator>ismail - [2010]</dc:creator>
  <cp:lastModifiedBy>Adri Nora</cp:lastModifiedBy>
  <cp:revision>33</cp:revision>
  <dcterms:created xsi:type="dcterms:W3CDTF">2017-03-13T14:36:07Z</dcterms:created>
  <dcterms:modified xsi:type="dcterms:W3CDTF">2017-07-10T05:02:47Z</dcterms:modified>
</cp:coreProperties>
</file>