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21"/>
  </p:notesMasterIdLst>
  <p:sldIdLst>
    <p:sldId id="256" r:id="rId2"/>
    <p:sldId id="275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59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4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E186E-23EA-41BD-93A0-BDBBC3510A4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3D8CF-ECA7-4251-BB99-685D52E20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3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Reaksi-reaksi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senyawa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merupakan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lewis</a:t>
            </a:r>
            <a:r>
              <a:rPr lang="en-US" baseline="0" dirty="0" smtClean="0"/>
              <a:t>. Atom-atom yang </a:t>
            </a:r>
            <a:r>
              <a:rPr lang="en-US" baseline="0" dirty="0" err="1" smtClean="0"/>
              <a:t>kekurangan</a:t>
            </a:r>
            <a:r>
              <a:rPr lang="en-US" baseline="0" dirty="0" smtClean="0"/>
              <a:t> electron </a:t>
            </a:r>
            <a:r>
              <a:rPr lang="en-US" baseline="0" dirty="0" err="1" smtClean="0"/>
              <a:t>bersifat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lewis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Contohnya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atom </a:t>
            </a:r>
            <a:r>
              <a:rPr lang="en-US" baseline="0" dirty="0" err="1" smtClean="0"/>
              <a:t>golongan</a:t>
            </a:r>
            <a:r>
              <a:rPr lang="en-US" baseline="0" dirty="0" smtClean="0"/>
              <a:t> III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3D8CF-ECA7-4251-BB99-685D52E208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7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8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7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4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4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58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15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8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4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33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3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2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671549" y="3589361"/>
            <a:ext cx="61722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bg1"/>
                </a:solidFill>
              </a:rPr>
              <a:t>ASAM DAN BASA</a:t>
            </a:r>
            <a:endParaRPr lang="id-ID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PERTEMUAN 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4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000" b="1" dirty="0" smtClean="0">
                <a:solidFill>
                  <a:schemeClr val="bg1"/>
                </a:solidFill>
              </a:rPr>
              <a:t>Adri Nora </a:t>
            </a:r>
            <a:r>
              <a:rPr lang="en-US" altLang="en-US" sz="2000" b="1" dirty="0" err="1" smtClean="0">
                <a:solidFill>
                  <a:schemeClr val="bg1"/>
                </a:solidFill>
              </a:rPr>
              <a:t>S.Si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bg1"/>
                </a:solidFill>
              </a:rPr>
              <a:t>M.Si</a:t>
            </a:r>
            <a:endParaRPr lang="id-ID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b="1" dirty="0" smtClean="0">
                <a:solidFill>
                  <a:schemeClr val="bg1"/>
                </a:solidFill>
              </a:rPr>
              <a:t>BIOTEKNOLOGI</a:t>
            </a:r>
            <a:endParaRPr lang="en-US" alt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altLang="en-US" sz="1600" b="1" dirty="0">
                <a:solidFill>
                  <a:schemeClr val="bg1"/>
                </a:solidFill>
              </a:rPr>
              <a:t>FAKULTAS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ILMU-ILMU KESEHATAN</a:t>
            </a:r>
            <a:endParaRPr lang="en-US" altLang="en-US" sz="16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1704" y="2664673"/>
            <a:ext cx="5406582" cy="1581176"/>
          </a:xfrm>
        </p:spPr>
        <p:txBody>
          <a:bodyPr>
            <a:norm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endParaRPr lang="en-US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864995" y="1072681"/>
            <a:ext cx="7633742" cy="4989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lemah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489" t="38443" r="50458" b="24592"/>
          <a:stretch/>
        </p:blipFill>
        <p:spPr>
          <a:xfrm>
            <a:off x="1097388" y="3052574"/>
            <a:ext cx="4189171" cy="3211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2670" t="25347" r="58924" b="22271"/>
          <a:stretch/>
        </p:blipFill>
        <p:spPr>
          <a:xfrm>
            <a:off x="6171853" y="1765537"/>
            <a:ext cx="2397155" cy="383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0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3716" y="1268218"/>
            <a:ext cx="7633742" cy="498906"/>
          </a:xfrm>
        </p:spPr>
        <p:txBody>
          <a:bodyPr>
            <a:norm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670" t="32887" r="57585" b="27827"/>
          <a:stretch/>
        </p:blipFill>
        <p:spPr>
          <a:xfrm>
            <a:off x="393716" y="1767124"/>
            <a:ext cx="3079663" cy="3445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 result for list strong and weak bas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0"/>
          <a:stretch/>
        </p:blipFill>
        <p:spPr bwMode="auto">
          <a:xfrm>
            <a:off x="5179000" y="2952022"/>
            <a:ext cx="3197924" cy="226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75580" y="2075849"/>
            <a:ext cx="5296995" cy="11596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lemah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586" y="4400552"/>
            <a:ext cx="7633742" cy="593271"/>
          </a:xfrm>
        </p:spPr>
        <p:txBody>
          <a:bodyPr>
            <a:no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lemah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9501" y="1333271"/>
            <a:ext cx="7633742" cy="4989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Ketetapan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lemah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523" y="2379250"/>
            <a:ext cx="4701596" cy="515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499" y="3024748"/>
            <a:ext cx="2907643" cy="124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9416" y="887239"/>
            <a:ext cx="7633742" cy="4989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pH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76586" y="1837360"/>
            <a:ext cx="7633742" cy="5932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= - log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pH = -log [H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0" indent="0" algn="ctr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841" y="2834156"/>
            <a:ext cx="8817733" cy="59327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lemah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Sementara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Contohnya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asetat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1,76. 10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355" y="4110416"/>
            <a:ext cx="4858073" cy="617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762" y="5107212"/>
            <a:ext cx="3859260" cy="117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86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2517322"/>
            <a:ext cx="8154217" cy="2695193"/>
          </a:xfrm>
        </p:spPr>
        <p:txBody>
          <a:bodyPr>
            <a:norm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mengetahui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dilihat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konjugasinya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konjugasinya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lemah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Sementara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konjugasinya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lemah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Contohnya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066" y="871837"/>
            <a:ext cx="5294441" cy="1345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76809"/>
            <a:ext cx="4787722" cy="1638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286" y="4776809"/>
            <a:ext cx="4551786" cy="1625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85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75" y="578187"/>
            <a:ext cx="8693625" cy="1325563"/>
          </a:xfrm>
        </p:spPr>
        <p:txBody>
          <a:bodyPr>
            <a:normAutofit/>
          </a:bodyPr>
          <a:lstStyle/>
          <a:p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54" y="2156346"/>
            <a:ext cx="4322603" cy="1914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Jari-jari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ion: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periodic,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jari-jari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atom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bertambah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902" y="2263138"/>
            <a:ext cx="2396698" cy="192198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86854" y="3863330"/>
            <a:ext cx="4322603" cy="19149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Keelektronegatifan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periodic,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keelektronegatifan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bertambah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740" y="4486630"/>
            <a:ext cx="3694244" cy="99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6987" y="1234164"/>
            <a:ext cx="3970699" cy="1589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Keelektronegatifan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kanan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kiri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asamnya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konjugasinya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kanan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kiri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lemah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686" y="1480098"/>
            <a:ext cx="3684509" cy="922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37" y="3023003"/>
            <a:ext cx="7704499" cy="317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387" y="284044"/>
            <a:ext cx="7889556" cy="111909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hidrokarbon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104" t="17917" r="38521" b="5417"/>
          <a:stretch/>
        </p:blipFill>
        <p:spPr>
          <a:xfrm>
            <a:off x="2126987" y="1520734"/>
            <a:ext cx="5323647" cy="474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849" t="13974" r="37729" b="6799"/>
          <a:stretch/>
        </p:blipFill>
        <p:spPr>
          <a:xfrm>
            <a:off x="2122713" y="1020535"/>
            <a:ext cx="5508173" cy="48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515" t="28125" r="38287" b="12748"/>
          <a:stretch/>
        </p:blipFill>
        <p:spPr>
          <a:xfrm>
            <a:off x="1491342" y="1216478"/>
            <a:ext cx="6641018" cy="43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membedakan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lemah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brownsted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lowry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lewis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arrenius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7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0346" y="2706546"/>
            <a:ext cx="773215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 err="1">
                <a:latin typeface="Bodoni MT Black" panose="02070A03080606020203" pitchFamily="18" charset="0"/>
              </a:rPr>
              <a:t>Asam</a:t>
            </a:r>
            <a:r>
              <a:rPr lang="en-US" sz="3750" dirty="0">
                <a:latin typeface="Bodoni MT Black" panose="02070A03080606020203" pitchFamily="18" charset="0"/>
              </a:rPr>
              <a:t> </a:t>
            </a:r>
            <a:r>
              <a:rPr lang="en-US" sz="3750" dirty="0" err="1">
                <a:latin typeface="Bodoni MT Black" panose="02070A03080606020203" pitchFamily="18" charset="0"/>
              </a:rPr>
              <a:t>dan</a:t>
            </a:r>
            <a:r>
              <a:rPr lang="en-US" sz="3750" dirty="0">
                <a:latin typeface="Bodoni MT Black" panose="02070A03080606020203" pitchFamily="18" charset="0"/>
              </a:rPr>
              <a:t> </a:t>
            </a:r>
            <a:r>
              <a:rPr lang="en-US" sz="3750" dirty="0" err="1">
                <a:latin typeface="Bodoni MT Black" panose="02070A03080606020203" pitchFamily="18" charset="0"/>
              </a:rPr>
              <a:t>Basa</a:t>
            </a:r>
            <a:endParaRPr lang="en-US" sz="3750" dirty="0">
              <a:latin typeface="Bodoni MT Black" panose="02070A03080606020203" pitchFamily="18" charset="0"/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2936384" y="3375960"/>
            <a:ext cx="1770039" cy="586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>
            <a:off x="4706423" y="3375960"/>
            <a:ext cx="1900439" cy="586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6291" y="4059059"/>
            <a:ext cx="2685245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dirty="0" err="1"/>
              <a:t>Asam</a:t>
            </a:r>
            <a:r>
              <a:rPr lang="en-US" sz="1875" dirty="0"/>
              <a:t> </a:t>
            </a:r>
            <a:r>
              <a:rPr lang="en-US" sz="1875" dirty="0" err="1"/>
              <a:t>basa</a:t>
            </a:r>
            <a:r>
              <a:rPr lang="en-US" sz="1875" dirty="0"/>
              <a:t> Lewis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8786" y="4059059"/>
            <a:ext cx="3153714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dirty="0" err="1"/>
              <a:t>Asam</a:t>
            </a:r>
            <a:r>
              <a:rPr lang="en-US" sz="1875" dirty="0"/>
              <a:t> </a:t>
            </a:r>
            <a:r>
              <a:rPr lang="en-US" sz="1875" dirty="0" err="1"/>
              <a:t>basa</a:t>
            </a:r>
            <a:r>
              <a:rPr lang="en-US" sz="1875" dirty="0"/>
              <a:t> </a:t>
            </a:r>
            <a:r>
              <a:rPr lang="en-US" sz="1875" dirty="0" err="1"/>
              <a:t>Brownsted</a:t>
            </a:r>
            <a:r>
              <a:rPr lang="en-US" sz="1875" dirty="0"/>
              <a:t> Lowry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958077" y="4782718"/>
            <a:ext cx="7614423" cy="83014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1875" dirty="0" err="1"/>
              <a:t>Semua</a:t>
            </a:r>
            <a:r>
              <a:rPr lang="en-US" sz="1875" dirty="0"/>
              <a:t> </a:t>
            </a:r>
            <a:r>
              <a:rPr lang="en-US" sz="1875" dirty="0" err="1"/>
              <a:t>reaksi</a:t>
            </a:r>
            <a:r>
              <a:rPr lang="en-US" sz="1875" dirty="0"/>
              <a:t> </a:t>
            </a:r>
            <a:r>
              <a:rPr lang="en-US" sz="1875" dirty="0" err="1"/>
              <a:t>senyawa</a:t>
            </a:r>
            <a:r>
              <a:rPr lang="en-US" sz="1875" dirty="0"/>
              <a:t> </a:t>
            </a:r>
            <a:r>
              <a:rPr lang="en-US" sz="1875" dirty="0" err="1"/>
              <a:t>organik</a:t>
            </a:r>
            <a:r>
              <a:rPr lang="en-US" sz="1875" dirty="0"/>
              <a:t> </a:t>
            </a:r>
            <a:r>
              <a:rPr lang="en-US" sz="1875" dirty="0" err="1"/>
              <a:t>berkaitan</a:t>
            </a:r>
            <a:r>
              <a:rPr lang="en-US" sz="1875" dirty="0"/>
              <a:t> </a:t>
            </a:r>
            <a:r>
              <a:rPr lang="en-US" sz="1875" dirty="0" err="1"/>
              <a:t>dengan</a:t>
            </a:r>
            <a:r>
              <a:rPr lang="en-US" sz="1875" dirty="0"/>
              <a:t> </a:t>
            </a:r>
            <a:r>
              <a:rPr lang="en-US" sz="1875" dirty="0" err="1"/>
              <a:t>senyawa</a:t>
            </a:r>
            <a:r>
              <a:rPr lang="en-US" sz="1875" dirty="0"/>
              <a:t> </a:t>
            </a:r>
            <a:r>
              <a:rPr lang="en-US" sz="1875" dirty="0" err="1"/>
              <a:t>asam</a:t>
            </a:r>
            <a:r>
              <a:rPr lang="en-US" sz="1875" dirty="0"/>
              <a:t> </a:t>
            </a:r>
            <a:r>
              <a:rPr lang="en-US" sz="1875" dirty="0" err="1"/>
              <a:t>dan</a:t>
            </a:r>
            <a:r>
              <a:rPr lang="en-US" sz="1875" dirty="0"/>
              <a:t> </a:t>
            </a:r>
            <a:r>
              <a:rPr lang="en-US" sz="1875" dirty="0" err="1"/>
              <a:t>basa</a:t>
            </a:r>
            <a:endParaRPr lang="en-US" sz="1875" dirty="0"/>
          </a:p>
          <a:p>
            <a:r>
              <a:rPr lang="en-US" sz="1875" dirty="0" err="1"/>
              <a:t>Senyawa</a:t>
            </a:r>
            <a:r>
              <a:rPr lang="en-US" sz="1875" dirty="0"/>
              <a:t> </a:t>
            </a:r>
            <a:r>
              <a:rPr lang="en-US" sz="1875" dirty="0" err="1"/>
              <a:t>asam</a:t>
            </a:r>
            <a:r>
              <a:rPr lang="en-US" sz="1875" dirty="0"/>
              <a:t> </a:t>
            </a:r>
            <a:r>
              <a:rPr lang="en-US" sz="1875" dirty="0" err="1"/>
              <a:t>basa</a:t>
            </a:r>
            <a:r>
              <a:rPr lang="en-US" sz="1875" dirty="0"/>
              <a:t> </a:t>
            </a:r>
            <a:r>
              <a:rPr lang="en-US" sz="1875" dirty="0" err="1"/>
              <a:t>merupakan</a:t>
            </a:r>
            <a:r>
              <a:rPr lang="en-US" sz="1875" dirty="0"/>
              <a:t> </a:t>
            </a:r>
            <a:r>
              <a:rPr lang="en-US" sz="1875" dirty="0" err="1"/>
              <a:t>senyawa</a:t>
            </a:r>
            <a:r>
              <a:rPr lang="en-US" sz="1875" dirty="0"/>
              <a:t> yang </a:t>
            </a:r>
            <a:r>
              <a:rPr lang="en-US" sz="1875" dirty="0" err="1"/>
              <a:t>banyak</a:t>
            </a:r>
            <a:r>
              <a:rPr lang="en-US" sz="1875" dirty="0"/>
              <a:t> </a:t>
            </a:r>
            <a:r>
              <a:rPr lang="en-US" sz="1875" dirty="0" err="1"/>
              <a:t>terdapat</a:t>
            </a:r>
            <a:r>
              <a:rPr lang="en-US" sz="1875" dirty="0"/>
              <a:t> </a:t>
            </a:r>
            <a:r>
              <a:rPr lang="en-US" sz="1875" dirty="0" err="1"/>
              <a:t>dalam</a:t>
            </a:r>
            <a:r>
              <a:rPr lang="en-US" sz="1875" dirty="0"/>
              <a:t> </a:t>
            </a:r>
            <a:r>
              <a:rPr lang="en-US" sz="1875" dirty="0" err="1"/>
              <a:t>kehidupan</a:t>
            </a:r>
            <a:r>
              <a:rPr lang="en-US" sz="1875" dirty="0"/>
              <a:t> </a:t>
            </a:r>
            <a:r>
              <a:rPr lang="en-US" sz="1875" dirty="0" err="1"/>
              <a:t>sehari-hari</a:t>
            </a:r>
            <a:endParaRPr lang="en-US" sz="1875" dirty="0"/>
          </a:p>
          <a:p>
            <a:pPr marL="0" indent="0" algn="ctr">
              <a:buNone/>
            </a:pPr>
            <a:endParaRPr lang="en-US" sz="1875" dirty="0"/>
          </a:p>
        </p:txBody>
      </p:sp>
      <p:cxnSp>
        <p:nvCxnSpPr>
          <p:cNvPr id="14" name="Straight Arrow Connector 13"/>
          <p:cNvCxnSpPr>
            <a:stCxn id="5" idx="0"/>
          </p:cNvCxnSpPr>
          <p:nvPr/>
        </p:nvCxnSpPr>
        <p:spPr>
          <a:xfrm flipV="1">
            <a:off x="4706423" y="2035668"/>
            <a:ext cx="0" cy="670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1"/>
          <p:cNvSpPr txBox="1">
            <a:spLocks/>
          </p:cNvSpPr>
          <p:nvPr/>
        </p:nvSpPr>
        <p:spPr>
          <a:xfrm>
            <a:off x="1053058" y="1381343"/>
            <a:ext cx="7633742" cy="26951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75" dirty="0" err="1"/>
              <a:t>Asam</a:t>
            </a:r>
            <a:r>
              <a:rPr lang="en-US" sz="1875" dirty="0"/>
              <a:t> </a:t>
            </a:r>
            <a:r>
              <a:rPr lang="en-US" sz="1875" dirty="0" err="1"/>
              <a:t>adalah</a:t>
            </a:r>
            <a:r>
              <a:rPr lang="en-US" sz="1875" dirty="0"/>
              <a:t> </a:t>
            </a:r>
            <a:r>
              <a:rPr lang="en-US" sz="1875" dirty="0" err="1"/>
              <a:t>suatu</a:t>
            </a:r>
            <a:r>
              <a:rPr lang="en-US" sz="1875" dirty="0"/>
              <a:t> </a:t>
            </a:r>
            <a:r>
              <a:rPr lang="en-US" sz="1875" dirty="0" err="1"/>
              <a:t>larutan</a:t>
            </a:r>
            <a:r>
              <a:rPr lang="en-US" sz="1875" dirty="0"/>
              <a:t> yang </a:t>
            </a:r>
            <a:r>
              <a:rPr lang="en-US" sz="1875" dirty="0" err="1"/>
              <a:t>memiliki</a:t>
            </a:r>
            <a:r>
              <a:rPr lang="en-US" sz="1875" dirty="0"/>
              <a:t> pH &lt; 7</a:t>
            </a:r>
          </a:p>
          <a:p>
            <a:pPr algn="ctr"/>
            <a:r>
              <a:rPr lang="en-US" sz="1875" dirty="0" err="1"/>
              <a:t>Basa</a:t>
            </a:r>
            <a:r>
              <a:rPr lang="en-US" sz="1875" dirty="0"/>
              <a:t> </a:t>
            </a:r>
            <a:r>
              <a:rPr lang="en-US" sz="1875" dirty="0" err="1"/>
              <a:t>adalah</a:t>
            </a:r>
            <a:r>
              <a:rPr lang="en-US" sz="1875" dirty="0"/>
              <a:t> </a:t>
            </a:r>
            <a:r>
              <a:rPr lang="en-US" sz="1875" dirty="0" err="1"/>
              <a:t>suatu</a:t>
            </a:r>
            <a:r>
              <a:rPr lang="en-US" sz="1875" dirty="0"/>
              <a:t> </a:t>
            </a:r>
            <a:r>
              <a:rPr lang="en-US" sz="1875" dirty="0" err="1"/>
              <a:t>larutan</a:t>
            </a:r>
            <a:r>
              <a:rPr lang="en-US" sz="1875" dirty="0"/>
              <a:t> yang </a:t>
            </a:r>
            <a:r>
              <a:rPr lang="en-US" sz="1875" dirty="0" err="1"/>
              <a:t>memiliki</a:t>
            </a:r>
            <a:r>
              <a:rPr lang="en-US" sz="1875" dirty="0"/>
              <a:t> pH &gt; 7</a:t>
            </a:r>
          </a:p>
        </p:txBody>
      </p:sp>
    </p:spTree>
    <p:extLst>
      <p:ext uri="{BB962C8B-B14F-4D97-AF65-F5344CB8AC3E}">
        <p14:creationId xmlns:p14="http://schemas.microsoft.com/office/powerpoint/2010/main" val="38757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843788"/>
            <a:ext cx="7633742" cy="7564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brownsted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lowry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977712"/>
            <a:ext cx="8884692" cy="1738648"/>
          </a:xfrm>
        </p:spPr>
        <p:txBody>
          <a:bodyPr>
            <a:no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Brownsted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-Lowry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reaksi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transfer proton</a:t>
            </a: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Brownsted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mendonorkan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proton</a:t>
            </a: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Brownsted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menerima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654" y="4316860"/>
            <a:ext cx="5528036" cy="1497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94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lewis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4987" y="1466841"/>
            <a:ext cx="8819013" cy="2695575"/>
          </a:xfrm>
        </p:spPr>
        <p:txBody>
          <a:bodyPr>
            <a:norm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Lewis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reaksi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transfer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Brownsted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menerima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endParaRPr lang="en-US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Brownsted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mendonorkan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endParaRPr lang="en-US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560" y="3593101"/>
            <a:ext cx="5528350" cy="2643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70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24" y="1690689"/>
            <a:ext cx="8164299" cy="2695193"/>
          </a:xfrm>
        </p:spPr>
        <p:txBody>
          <a:bodyPr>
            <a:norm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reaksi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langkah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demi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langkah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urutan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reaksi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kimia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keseluruhan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85" y="2843805"/>
            <a:ext cx="7456429" cy="286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59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3212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436" y="860662"/>
            <a:ext cx="8838564" cy="4270895"/>
          </a:xfrm>
        </p:spPr>
        <p:txBody>
          <a:bodyPr>
            <a:no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reaksi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memprediksi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reaksi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kimia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reaksi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tanda-tanda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panah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menunjukkan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Jalannya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Pemutusan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ikatan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kovalen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atom</a:t>
            </a:r>
          </a:p>
          <a:p>
            <a:pPr marL="342900" indent="-342900">
              <a:buAutoNum type="arabicPeriod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Arah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tanda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panah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kelebihan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lain yang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kekurangan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electron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reaksi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menyalahkan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oktet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28" y="1089323"/>
            <a:ext cx="7537180" cy="456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30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444" y="699294"/>
            <a:ext cx="7633742" cy="1119099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2850" y="1859678"/>
            <a:ext cx="2857990" cy="4989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99395" y="2154313"/>
            <a:ext cx="1603420" cy="5762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99394" y="2730570"/>
            <a:ext cx="1613079" cy="471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985444" y="2480049"/>
            <a:ext cx="7633742" cy="4989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endParaRPr lang="en-US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78000" y="2910149"/>
            <a:ext cx="2857990" cy="4989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Lemah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85444" y="3316598"/>
            <a:ext cx="7633742" cy="4989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artinya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terionisasi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sempurna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air,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lemah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terionisasi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sempurna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air</a:t>
            </a:r>
            <a:endParaRPr lang="en-US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61129" y="4588393"/>
            <a:ext cx="7633742" cy="4989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2200" baseline="-25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H</a:t>
            </a:r>
            <a:r>
              <a:rPr lang="en-US" sz="2200" baseline="-25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sz="2200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Cl</a:t>
            </a:r>
            <a:r>
              <a:rPr lang="en-US" sz="2200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Basa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lemah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endParaRPr lang="en-US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717" y="5232157"/>
            <a:ext cx="4643304" cy="94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77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540</Words>
  <Application>Microsoft Office PowerPoint</Application>
  <PresentationFormat>On-screen Show (4:3)</PresentationFormat>
  <Paragraphs>63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Bodoni MT Black</vt:lpstr>
      <vt:lpstr>Calibri</vt:lpstr>
      <vt:lpstr>Calibri Light</vt:lpstr>
      <vt:lpstr>Wingdings</vt:lpstr>
      <vt:lpstr>Office Theme</vt:lpstr>
      <vt:lpstr>PowerPoint Presentation</vt:lpstr>
      <vt:lpstr>KEMAMPUAN AKHIR YANG DIHARAPKAN</vt:lpstr>
      <vt:lpstr>PowerPoint Presentation</vt:lpstr>
      <vt:lpstr>Asam basa brownsted lowry</vt:lpstr>
      <vt:lpstr>Asam dan basa lewis</vt:lpstr>
      <vt:lpstr>Mekanisme reaksi</vt:lpstr>
      <vt:lpstr>PowerPoint Presentation</vt:lpstr>
      <vt:lpstr>PowerPoint Presentation</vt:lpstr>
      <vt:lpstr>Kekuatan asam dan basa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Hubungan antara struktur dengan kekuatan asam dan basa</vt:lpstr>
      <vt:lpstr>PowerPoint Presentation</vt:lpstr>
      <vt:lpstr>Kekuatan asam basa hidrokarbon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Asam dan basa</dc:title>
  <dc:creator>Adri Nora</dc:creator>
  <cp:lastModifiedBy>Adri Nora</cp:lastModifiedBy>
  <cp:revision>29</cp:revision>
  <dcterms:created xsi:type="dcterms:W3CDTF">2017-03-27T04:42:02Z</dcterms:created>
  <dcterms:modified xsi:type="dcterms:W3CDTF">2017-07-10T05:05:27Z</dcterms:modified>
</cp:coreProperties>
</file>