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946" autoAdjust="0"/>
  </p:normalViewPr>
  <p:slideViewPr>
    <p:cSldViewPr snapToGrid="0">
      <p:cViewPr varScale="1">
        <p:scale>
          <a:sx n="67" d="100"/>
          <a:sy n="67" d="100"/>
        </p:scale>
        <p:origin x="15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3C22-1CDC-4DE7-B998-E5550E1F5A83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0B5C7-B2F5-4050-B3D4-7B2135B5B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0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0B5C7-B2F5-4050-B3D4-7B2135B5BE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3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15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4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2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91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0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7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91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8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5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7/10/2017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91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40108"/>
            <a:ext cx="9144000" cy="684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1831" y="3560377"/>
            <a:ext cx="495638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ALDEHID DAN KETON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Adri Nora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S.Si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M.Si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Bioteknologi</a:t>
            </a: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23910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313" y="655123"/>
            <a:ext cx="7200900" cy="739379"/>
          </a:xfrm>
        </p:spPr>
        <p:txBody>
          <a:bodyPr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65" y="1756137"/>
            <a:ext cx="8388359" cy="1017984"/>
          </a:xfrm>
        </p:spPr>
        <p:txBody>
          <a:bodyPr>
            <a:no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mensintesis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dioksidasi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primer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kromat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(Na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PCC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449" y="3312235"/>
            <a:ext cx="5725675" cy="125239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3465" y="4564629"/>
            <a:ext cx="8388359" cy="10179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alkane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ozonolisis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944" y="5204909"/>
            <a:ext cx="5101637" cy="89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21436" y="1247272"/>
            <a:ext cx="7833124" cy="10179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turunan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DIBAL-H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782" y="2265256"/>
            <a:ext cx="5605628" cy="33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186" y="624391"/>
            <a:ext cx="7200900" cy="600075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Sintesis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2017" y="1591023"/>
            <a:ext cx="7693819" cy="1017984"/>
          </a:xfrm>
        </p:spPr>
        <p:txBody>
          <a:bodyPr>
            <a:no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mensintesis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alkena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ozonolisis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1735" y="2975564"/>
            <a:ext cx="5150025" cy="143774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99186" y="4455810"/>
            <a:ext cx="7833124" cy="10179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benzene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friedel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crafts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1735" y="5102027"/>
            <a:ext cx="4999985" cy="144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97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878681" y="1368716"/>
            <a:ext cx="7833124" cy="1017984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disintesis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sekunder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swern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76" y="2386699"/>
            <a:ext cx="5264711" cy="168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05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0028"/>
            <a:ext cx="7200900" cy="1114425"/>
          </a:xfrm>
        </p:spPr>
        <p:txBody>
          <a:bodyPr>
            <a:normAutofit/>
          </a:bodyPr>
          <a:lstStyle/>
          <a:p>
            <a:pPr algn="ctr"/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Reaksi-Reaksi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Kimia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21" y="1664453"/>
            <a:ext cx="8058150" cy="3053954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adisi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paling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sering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904" y="2343178"/>
            <a:ext cx="7661892" cy="16965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1308" y="4173477"/>
            <a:ext cx="4171355" cy="257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1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39326" y="675084"/>
            <a:ext cx="8372475" cy="1189435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Wittig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phosphorus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ylide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alkena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322" y="1799148"/>
            <a:ext cx="7639350" cy="1515551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57213" y="3583301"/>
            <a:ext cx="8154589" cy="8554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oksidasi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menghasilkan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asam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karboksilat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pereaksi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KMnO</a:t>
            </a:r>
            <a:r>
              <a:rPr lang="en-US" sz="2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2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0090" y="4644860"/>
            <a:ext cx="5945274" cy="107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4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05" y="596504"/>
            <a:ext cx="7608094" cy="11144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Kegunaan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453879"/>
            <a:ext cx="7200900" cy="2686050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pelarut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kimia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(acetone)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cat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pembersih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kuku</a:t>
            </a: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formaldehid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/formalin)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pengawet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dicampur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parfum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7" y="429506"/>
            <a:ext cx="7200900" cy="66406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234" y="1810941"/>
            <a:ext cx="7822406" cy="3135640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penting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kimia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organik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bahan-bahan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palin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sederhana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asil gambar untuk cinnam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" y="4647571"/>
            <a:ext cx="2422922" cy="13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sil gambar untuk almo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104" y="4665992"/>
            <a:ext cx="2213968" cy="134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sil gambar untuk spearmint g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345" y="4786677"/>
            <a:ext cx="2080023" cy="103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5" y="670444"/>
            <a:ext cx="7200900" cy="5464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663959"/>
            <a:ext cx="7393781" cy="1092995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dimana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aril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Kecuali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formaldehid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atom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3418285"/>
            <a:ext cx="2127248" cy="18367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428" y="3418285"/>
            <a:ext cx="5772225" cy="16537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9840" y="5254995"/>
            <a:ext cx="1864535" cy="141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7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88" y="571500"/>
            <a:ext cx="7200900" cy="64293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110979"/>
            <a:ext cx="7843838" cy="771525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dua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aril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599" y="3732607"/>
            <a:ext cx="2450739" cy="2106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7614" y="3779045"/>
            <a:ext cx="2201323" cy="2039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57628" y="3779045"/>
            <a:ext cx="2171972" cy="203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4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97" y="670798"/>
            <a:ext cx="7200900" cy="707231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732" y="1596116"/>
            <a:ext cx="7791109" cy="3178969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oksigen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bentuknya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mirip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pendek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alkena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momen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dipol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kepolaran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rangkap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Oksigen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elektronegatif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717" y="4590211"/>
            <a:ext cx="6681280" cy="159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850" y="777056"/>
            <a:ext cx="7200900" cy="5786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Fisik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449578"/>
            <a:ext cx="7200900" cy="3661172"/>
          </a:xfrm>
        </p:spPr>
        <p:txBody>
          <a:bodyPr>
            <a:normAutofit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polar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karbonil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reaktif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reduktor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didih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tinggi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dibandingkan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alkane.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titik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didihnya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bawah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hidrogen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kuat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air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1501" y="4811519"/>
            <a:ext cx="5966623" cy="168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236" y="875108"/>
            <a:ext cx="7620225" cy="552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6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20" y="460567"/>
            <a:ext cx="7200900" cy="1114425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70" y="1275991"/>
            <a:ext cx="8336756" cy="198239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mirip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eter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tinggal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menambahkan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prefix –al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enyawa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diperlukan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penomoran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gugus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pasti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paling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depan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struktur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617" y="3258382"/>
            <a:ext cx="1854618" cy="10061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970" y="3364080"/>
            <a:ext cx="1757362" cy="103311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10791" y="4568715"/>
            <a:ext cx="8047435" cy="81494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0791" y="4710064"/>
            <a:ext cx="8197453" cy="10894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senyawa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aldehid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penamaan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dikenal</a:t>
            </a:r>
            <a:r>
              <a:rPr lang="en-US" sz="18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7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18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1617" y="5525006"/>
            <a:ext cx="3517394" cy="97105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00651" y="5288810"/>
            <a:ext cx="1382057" cy="112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03" y="1871359"/>
            <a:ext cx="8760742" cy="859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76" y="3370196"/>
            <a:ext cx="8118787" cy="147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487</Words>
  <Application>Microsoft Office PowerPoint</Application>
  <PresentationFormat>On-screen Show (4:3)</PresentationFormat>
  <Paragraphs>46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Aldehid dan Keton</vt:lpstr>
      <vt:lpstr>Aldehid</vt:lpstr>
      <vt:lpstr>Keton</vt:lpstr>
      <vt:lpstr>Struktur Ikatan Aldehid dan Keton</vt:lpstr>
      <vt:lpstr>Sifat Fisik Aldehid dan Keton</vt:lpstr>
      <vt:lpstr>PowerPoint Presentation</vt:lpstr>
      <vt:lpstr>Penamaan Aldehid dan Keton</vt:lpstr>
      <vt:lpstr>PowerPoint Presentation</vt:lpstr>
      <vt:lpstr>Sintesis Aldehid</vt:lpstr>
      <vt:lpstr>PowerPoint Presentation</vt:lpstr>
      <vt:lpstr>Sintesis Keton</vt:lpstr>
      <vt:lpstr>PowerPoint Presentation</vt:lpstr>
      <vt:lpstr>Reaksi-Reaksi Kimia pada Aldehid dan Keton</vt:lpstr>
      <vt:lpstr>PowerPoint Presentation</vt:lpstr>
      <vt:lpstr>Kegunaan Senyawa Aldehid dan Keton dalam Kehidupan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Aldehid &amp; keton</dc:title>
  <dc:creator>Adri Nora</dc:creator>
  <cp:lastModifiedBy>Adri Nora</cp:lastModifiedBy>
  <cp:revision>12</cp:revision>
  <dcterms:created xsi:type="dcterms:W3CDTF">2017-05-10T13:34:03Z</dcterms:created>
  <dcterms:modified xsi:type="dcterms:W3CDTF">2017-07-10T05:47:50Z</dcterms:modified>
</cp:coreProperties>
</file>