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16DD7-06F3-4E70-92B4-526298F7ADD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DF9FB6-E28A-4CA0-9BB7-92413FE03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3110132"/>
          </a:xfrm>
        </p:spPr>
        <p:txBody>
          <a:bodyPr/>
          <a:lstStyle/>
          <a:p>
            <a:r>
              <a:rPr lang="en-US" dirty="0" smtClean="0"/>
              <a:t>FUNGSI HATI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organ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abdomen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/>
              <a:t>.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6962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,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pentosan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heksosa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diserap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glikogen</a:t>
            </a:r>
            <a:r>
              <a:rPr lang="en-US" dirty="0" smtClean="0"/>
              <a:t> (</a:t>
            </a:r>
            <a:r>
              <a:rPr lang="en-US" dirty="0" err="1" smtClean="0"/>
              <a:t>glikogenesis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pentosa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, </a:t>
            </a:r>
            <a:r>
              <a:rPr lang="en-US" dirty="0" err="1" smtClean="0"/>
              <a:t>biosintesis</a:t>
            </a:r>
            <a:r>
              <a:rPr lang="en-US" dirty="0" smtClean="0"/>
              <a:t>, </a:t>
            </a:r>
            <a:r>
              <a:rPr lang="en-US" dirty="0" err="1" smtClean="0"/>
              <a:t>nudeic</a:t>
            </a:r>
            <a:r>
              <a:rPr lang="en-US" dirty="0" smtClean="0"/>
              <a:t> acid </a:t>
            </a:r>
            <a:r>
              <a:rPr lang="en-US" dirty="0" err="1" smtClean="0"/>
              <a:t>dan</a:t>
            </a:r>
            <a:r>
              <a:rPr lang="en-US" dirty="0" smtClean="0"/>
              <a:t> ATP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3 </a:t>
            </a:r>
            <a:r>
              <a:rPr lang="en-US" dirty="0" err="1" smtClean="0"/>
              <a:t>karbon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katabolis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pospolipid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 serum cholesterol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pemriksaan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lipid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Metabolisme</a:t>
            </a:r>
            <a:r>
              <a:rPr lang="en-US" dirty="0" smtClean="0"/>
              <a:t> protein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diaminasi</a:t>
            </a:r>
            <a:r>
              <a:rPr lang="en-US" dirty="0" smtClean="0"/>
              <a:t>, </a:t>
            </a:r>
            <a:r>
              <a:rPr lang="en-US" dirty="0" err="1" smtClean="0"/>
              <a:t>mensintesis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membentuk</a:t>
            </a:r>
            <a:r>
              <a:rPr lang="en-US" dirty="0" smtClean="0"/>
              <a:t> fibrinogen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protrombin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Metabolisme</a:t>
            </a:r>
            <a:r>
              <a:rPr lang="en-US" dirty="0" smtClean="0"/>
              <a:t> vitamin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semua</a:t>
            </a:r>
            <a:r>
              <a:rPr lang="en-US" dirty="0" smtClean="0"/>
              <a:t> vitamin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vitamin A,D,E,K</a:t>
            </a:r>
          </a:p>
          <a:p>
            <a:pPr marL="514350" indent="-514350">
              <a:buAutoNum type="arabicPeriod" startAt="9"/>
            </a:pPr>
            <a:r>
              <a:rPr lang="en-US" dirty="0" err="1" smtClean="0"/>
              <a:t>Detoksikasi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, </a:t>
            </a:r>
            <a:r>
              <a:rPr lang="en-US" dirty="0" err="1" smtClean="0"/>
              <a:t>reduksi</a:t>
            </a:r>
            <a:r>
              <a:rPr lang="en-US" dirty="0" smtClean="0"/>
              <a:t>, </a:t>
            </a:r>
            <a:r>
              <a:rPr lang="en-US" dirty="0" err="1" smtClean="0"/>
              <a:t>metilasi</a:t>
            </a:r>
            <a:r>
              <a:rPr lang="en-US" dirty="0" smtClean="0"/>
              <a:t>, </a:t>
            </a:r>
            <a:r>
              <a:rPr lang="en-US" dirty="0" err="1" smtClean="0"/>
              <a:t>esterifikasi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konjugasi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overdosis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Fagositosis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kupfer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saringanpenting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pigmen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fagositosis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Menghasilkan</a:t>
            </a:r>
            <a:r>
              <a:rPr lang="en-US" dirty="0" smtClean="0"/>
              <a:t> urea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urea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perombakan</a:t>
            </a:r>
            <a:r>
              <a:rPr lang="en-US" dirty="0" smtClean="0"/>
              <a:t> protein</a:t>
            </a:r>
          </a:p>
          <a:p>
            <a:pPr algn="just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getah</a:t>
            </a:r>
            <a:r>
              <a:rPr lang="en-US" dirty="0" smtClean="0"/>
              <a:t> </a:t>
            </a:r>
            <a:r>
              <a:rPr lang="en-US" dirty="0" err="1" smtClean="0"/>
              <a:t>empedu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menghasilkan</a:t>
            </a:r>
            <a:r>
              <a:rPr lang="en-US" dirty="0" smtClean="0"/>
              <a:t> 2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empedu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empedu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TERIMA KASIH</a:t>
            </a:r>
            <a:endParaRPr lang="en-US" sz="9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6">
      <a:dk1>
        <a:sysClr val="windowText" lastClr="000000"/>
      </a:dk1>
      <a:lt1>
        <a:sysClr val="window" lastClr="FFFFFF"/>
      </a:lt1>
      <a:dk2>
        <a:srgbClr val="575F6D"/>
      </a:dk2>
      <a:lt2>
        <a:srgbClr val="000000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52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FUNGSI HATI</vt:lpstr>
      <vt:lpstr>HATI</vt:lpstr>
      <vt:lpstr>PowerPoint Presentation</vt:lpstr>
      <vt:lpstr>Fungsi Hati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HATI</dc:title>
  <dc:creator>user</dc:creator>
  <cp:lastModifiedBy>May</cp:lastModifiedBy>
  <cp:revision>8</cp:revision>
  <dcterms:created xsi:type="dcterms:W3CDTF">2012-05-05T04:39:23Z</dcterms:created>
  <dcterms:modified xsi:type="dcterms:W3CDTF">2015-02-24T07:27:11Z</dcterms:modified>
</cp:coreProperties>
</file>