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2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9FF4FC-F1ED-43B7-B622-B91828E7582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68A96-755E-48D5-86DB-5BDBD9F004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1828800"/>
          </a:xfrm>
        </p:spPr>
        <p:txBody>
          <a:bodyPr/>
          <a:lstStyle/>
          <a:p>
            <a:r>
              <a:rPr lang="en-US" dirty="0" smtClean="0"/>
              <a:t>SISTEM ENTEROHEPATIK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pankreas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b="1" dirty="0" err="1" smtClean="0"/>
              <a:t>pengaturan</a:t>
            </a:r>
            <a:r>
              <a:rPr lang="en-US" b="1" dirty="0" smtClean="0"/>
              <a:t> hormonal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 err="1"/>
              <a:t>pencernaan</a:t>
            </a:r>
            <a:r>
              <a:rPr lang="en-US" dirty="0"/>
              <a:t>.</a:t>
            </a:r>
          </a:p>
          <a:p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sekresikan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 smtClean="0"/>
              <a:t>pankreas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saliva),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natrium</a:t>
            </a:r>
            <a:r>
              <a:rPr lang="en-US" dirty="0"/>
              <a:t> </a:t>
            </a:r>
            <a:r>
              <a:rPr lang="en-US" dirty="0" err="1"/>
              <a:t>bikarbonat</a:t>
            </a:r>
            <a:r>
              <a:rPr lang="en-US" dirty="0"/>
              <a:t> </a:t>
            </a:r>
            <a:r>
              <a:rPr lang="en-US" dirty="0" err="1"/>
              <a:t>diekskresi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duktulus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duktus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pankreas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disekresi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duktus</a:t>
            </a:r>
            <a:r>
              <a:rPr lang="en-US" dirty="0"/>
              <a:t> </a:t>
            </a:r>
            <a:r>
              <a:rPr lang="en-US" dirty="0" err="1"/>
              <a:t>pankreatikus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duktus</a:t>
            </a:r>
            <a:r>
              <a:rPr lang="en-US" dirty="0"/>
              <a:t> </a:t>
            </a:r>
            <a:r>
              <a:rPr lang="en-US" dirty="0" err="1"/>
              <a:t>hepatikus</a:t>
            </a:r>
            <a:r>
              <a:rPr lang="en-US" dirty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duodenum </a:t>
            </a:r>
            <a:r>
              <a:rPr lang="en-US" dirty="0" err="1"/>
              <a:t>melalui</a:t>
            </a:r>
            <a:r>
              <a:rPr lang="en-US" dirty="0"/>
              <a:t> papilla </a:t>
            </a:r>
            <a:r>
              <a:rPr lang="en-US" dirty="0" err="1"/>
              <a:t>vater</a:t>
            </a:r>
            <a:r>
              <a:rPr lang="en-US" dirty="0"/>
              <a:t>. </a:t>
            </a:r>
            <a:r>
              <a:rPr lang="en-US" dirty="0" err="1"/>
              <a:t>Sekresi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kimus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Pengaturan</a:t>
            </a:r>
            <a:r>
              <a:rPr lang="en-US" b="1" dirty="0"/>
              <a:t> </a:t>
            </a:r>
            <a:r>
              <a:rPr lang="en-US" b="1" dirty="0" err="1"/>
              <a:t>Sekresi</a:t>
            </a:r>
            <a:r>
              <a:rPr lang="en-US" b="1" dirty="0"/>
              <a:t> </a:t>
            </a:r>
            <a:r>
              <a:rPr lang="en-US" b="1" dirty="0" err="1"/>
              <a:t>Pankreas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Asetilkolin</a:t>
            </a:r>
            <a:r>
              <a:rPr lang="en-US" dirty="0"/>
              <a:t>,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nervus</a:t>
            </a:r>
            <a:r>
              <a:rPr lang="en-US" dirty="0"/>
              <a:t> </a:t>
            </a:r>
            <a:r>
              <a:rPr lang="en-US" dirty="0" err="1"/>
              <a:t>vagus</a:t>
            </a:r>
            <a:r>
              <a:rPr lang="en-US" dirty="0"/>
              <a:t> </a:t>
            </a:r>
            <a:r>
              <a:rPr lang="en-US" dirty="0" err="1"/>
              <a:t>parasimpatis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kolinergik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enterik</a:t>
            </a:r>
            <a:endParaRPr lang="en-US" dirty="0"/>
          </a:p>
          <a:p>
            <a:pPr lvl="0"/>
            <a:r>
              <a:rPr lang="en-US" b="1" dirty="0" err="1"/>
              <a:t>Kolesistokinin</a:t>
            </a:r>
            <a:r>
              <a:rPr lang="en-US" dirty="0"/>
              <a:t>, </a:t>
            </a:r>
            <a:r>
              <a:rPr lang="en-US" dirty="0" err="1"/>
              <a:t>disekresi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 duodenum </a:t>
            </a:r>
            <a:r>
              <a:rPr lang="en-US" dirty="0" err="1"/>
              <a:t>dan</a:t>
            </a:r>
            <a:r>
              <a:rPr lang="en-US" dirty="0"/>
              <a:t> jejunum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Sekretin</a:t>
            </a:r>
            <a:r>
              <a:rPr lang="en-US" dirty="0"/>
              <a:t>, </a:t>
            </a:r>
            <a:r>
              <a:rPr lang="en-US" dirty="0" err="1"/>
              <a:t>disekresi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 duodenum </a:t>
            </a:r>
            <a:r>
              <a:rPr lang="en-US" dirty="0" err="1"/>
              <a:t>dan</a:t>
            </a:r>
            <a:r>
              <a:rPr lang="en-US" dirty="0"/>
              <a:t> jejunum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Limpa</a:t>
            </a:r>
            <a:r>
              <a:rPr lang="en-US" b="1" dirty="0"/>
              <a:t>. </a:t>
            </a:r>
            <a:r>
              <a:rPr lang="en-US" dirty="0" err="1" smtClean="0"/>
              <a:t>Limpa</a:t>
            </a:r>
            <a:r>
              <a:rPr lang="en-US" dirty="0" smtClean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 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/>
              <a:t>penyimpan</a:t>
            </a:r>
            <a:r>
              <a:rPr lang="en-US" b="1" dirty="0"/>
              <a:t> </a:t>
            </a:r>
            <a:r>
              <a:rPr lang="en-US" b="1" dirty="0" err="1"/>
              <a:t>darah</a:t>
            </a:r>
            <a:r>
              <a:rPr lang="en-US" dirty="0" err="1"/>
              <a:t>:</a:t>
            </a:r>
            <a:r>
              <a:rPr lang="en-US" i="1" dirty="0" err="1"/>
              <a:t>sinus</a:t>
            </a:r>
            <a:r>
              <a:rPr lang="en-US" i="1" dirty="0"/>
              <a:t> </a:t>
            </a:r>
            <a:r>
              <a:rPr lang="en-US" i="1" dirty="0" err="1"/>
              <a:t>venosus</a:t>
            </a:r>
            <a:r>
              <a:rPr lang="en-US" i="1" dirty="0"/>
              <a:t> </a:t>
            </a:r>
            <a:r>
              <a:rPr lang="en-US" dirty="0" err="1"/>
              <a:t>dan</a:t>
            </a:r>
            <a:r>
              <a:rPr lang="en-US" i="1" dirty="0"/>
              <a:t> </a:t>
            </a:r>
            <a:r>
              <a:rPr lang="en-US" i="1" dirty="0" err="1"/>
              <a:t>pulpa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	Sinus</a:t>
            </a:r>
            <a:r>
              <a:rPr lang="en-US" dirty="0"/>
              <a:t> 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membengkak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vena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menyimpan</a:t>
            </a:r>
            <a:r>
              <a:rPr lang="en-US" b="1" dirty="0"/>
              <a:t> </a:t>
            </a:r>
            <a:r>
              <a:rPr lang="en-US" b="1" dirty="0" err="1"/>
              <a:t>darah</a:t>
            </a:r>
            <a:r>
              <a:rPr lang="en-US" b="1" dirty="0"/>
              <a:t> </a:t>
            </a:r>
            <a:r>
              <a:rPr lang="en-US" b="1" dirty="0" err="1"/>
              <a:t>lengkap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b="1" dirty="0" err="1"/>
              <a:t>pulpa</a:t>
            </a:r>
            <a:r>
              <a:rPr lang="en-US" b="1" dirty="0"/>
              <a:t> </a:t>
            </a:r>
            <a:r>
              <a:rPr lang="en-US" b="1" dirty="0" err="1"/>
              <a:t>limpa</a:t>
            </a:r>
            <a:r>
              <a:rPr lang="en-US" dirty="0"/>
              <a:t>, </a:t>
            </a:r>
            <a:r>
              <a:rPr lang="en-US" dirty="0" err="1"/>
              <a:t>kapilernya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 smtClean="0"/>
              <a:t>permeabel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 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trabekula</a:t>
            </a:r>
            <a:r>
              <a:rPr lang="en-US" dirty="0"/>
              <a:t>  yang </a:t>
            </a:r>
            <a:r>
              <a:rPr lang="en-US" dirty="0" err="1"/>
              <a:t>membentuk</a:t>
            </a:r>
            <a:r>
              <a:rPr lang="en-US" dirty="0"/>
              <a:t> </a:t>
            </a:r>
            <a:r>
              <a:rPr lang="en-US" b="1" dirty="0" err="1"/>
              <a:t>pulpa</a:t>
            </a:r>
            <a:r>
              <a:rPr lang="en-US" b="1" dirty="0"/>
              <a:t> </a:t>
            </a:r>
            <a:r>
              <a:rPr lang="en-US" b="1" dirty="0" err="1"/>
              <a:t>merah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plasma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sinus </a:t>
            </a:r>
            <a:r>
              <a:rPr lang="en-US" dirty="0" err="1"/>
              <a:t>venosus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sistemik</a:t>
            </a:r>
            <a:r>
              <a:rPr lang="en-US" dirty="0"/>
              <a:t>.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pulpa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 </a:t>
            </a:r>
            <a:r>
              <a:rPr lang="en-US" b="1" dirty="0" err="1"/>
              <a:t>pulpa</a:t>
            </a:r>
            <a:r>
              <a:rPr lang="en-US" b="1" dirty="0"/>
              <a:t> </a:t>
            </a:r>
            <a:r>
              <a:rPr lang="en-US" b="1" dirty="0" err="1"/>
              <a:t>putih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limfoid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imun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penyimpan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limpa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b="1" dirty="0" err="1"/>
              <a:t>penghancuran</a:t>
            </a:r>
            <a:r>
              <a:rPr lang="en-US" b="1" dirty="0"/>
              <a:t> </a:t>
            </a:r>
            <a:r>
              <a:rPr lang="en-US" b="1" dirty="0" err="1"/>
              <a:t>eritrosit</a:t>
            </a:r>
            <a:r>
              <a:rPr lang="en-US" b="1" dirty="0"/>
              <a:t> </a:t>
            </a:r>
            <a:r>
              <a:rPr lang="en-US" b="1" dirty="0" smtClean="0"/>
              <a:t>,</a:t>
            </a:r>
          </a:p>
          <a:p>
            <a:r>
              <a:rPr lang="en-US" dirty="0" smtClean="0"/>
              <a:t>hemoglobin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stroma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dicerna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reticular </a:t>
            </a:r>
            <a:r>
              <a:rPr lang="en-US" dirty="0" err="1"/>
              <a:t>endotelial</a:t>
            </a:r>
            <a:r>
              <a:rPr lang="en-US" dirty="0"/>
              <a:t> </a:t>
            </a:r>
            <a:r>
              <a:rPr lang="en-US" dirty="0" err="1"/>
              <a:t>limpa</a:t>
            </a:r>
            <a:r>
              <a:rPr lang="en-US" dirty="0"/>
              <a:t> (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penghancur</a:t>
            </a:r>
            <a:r>
              <a:rPr lang="en-US" dirty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, </a:t>
            </a:r>
            <a:r>
              <a:rPr lang="en-US" dirty="0" err="1"/>
              <a:t>bakteri</a:t>
            </a:r>
            <a:r>
              <a:rPr lang="en-US" dirty="0"/>
              <a:t>, </a:t>
            </a:r>
            <a:r>
              <a:rPr lang="en-US" dirty="0" err="1"/>
              <a:t>parasit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ENTEROHEPATIK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hepar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organ intestinal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Organ-organ </a:t>
            </a:r>
            <a:r>
              <a:rPr lang="en-US" dirty="0" err="1" smtClean="0"/>
              <a:t>enterohepatik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Hepar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empedu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Pankreas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limpa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153400" cy="552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hepar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glikogen</a:t>
            </a:r>
            <a:endParaRPr lang="en-US" dirty="0"/>
          </a:p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glikogen</a:t>
            </a:r>
            <a:r>
              <a:rPr lang="en-US" dirty="0"/>
              <a:t> </a:t>
            </a:r>
            <a:r>
              <a:rPr lang="en-US" dirty="0" err="1" smtClean="0"/>
              <a:t>saatdarah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endParaRPr lang="en-US" dirty="0"/>
          </a:p>
          <a:p>
            <a:r>
              <a:rPr lang="en-US" dirty="0" err="1" smtClean="0"/>
              <a:t>Mengubah</a:t>
            </a:r>
            <a:r>
              <a:rPr lang="en-US" dirty="0"/>
              <a:t>  </a:t>
            </a:r>
            <a:r>
              <a:rPr lang="en-US" dirty="0" err="1"/>
              <a:t>glikogen</a:t>
            </a:r>
            <a:r>
              <a:rPr lang="en-US" dirty="0"/>
              <a:t> </a:t>
            </a:r>
            <a:r>
              <a:rPr lang="en-US" dirty="0" err="1" smtClean="0"/>
              <a:t>mnjadi</a:t>
            </a:r>
            <a:r>
              <a:rPr lang="en-US" dirty="0" smtClean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glukosa</a:t>
            </a:r>
            <a:endParaRPr lang="en-US" dirty="0"/>
          </a:p>
          <a:p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/>
              <a:t>glukoneogenesis</a:t>
            </a:r>
            <a:r>
              <a:rPr lang="en-US" dirty="0"/>
              <a:t> (</a:t>
            </a:r>
            <a:r>
              <a:rPr lang="en-US" dirty="0" err="1"/>
              <a:t>menukarkan</a:t>
            </a:r>
            <a:r>
              <a:rPr lang="en-US" dirty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/>
              <a:t>amino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gliserol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glukosa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hepar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,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organ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asetil</a:t>
            </a:r>
            <a:r>
              <a:rPr lang="en-US" dirty="0"/>
              <a:t> </a:t>
            </a:r>
            <a:r>
              <a:rPr lang="en-US" dirty="0" err="1" smtClean="0"/>
              <a:t>KoA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Menukarkan</a:t>
            </a:r>
            <a:r>
              <a:rPr lang="en-US" dirty="0"/>
              <a:t> </a:t>
            </a:r>
            <a:r>
              <a:rPr lang="en-US" dirty="0" err="1"/>
              <a:t>asetil</a:t>
            </a:r>
            <a:r>
              <a:rPr lang="en-US" dirty="0"/>
              <a:t> </a:t>
            </a:r>
            <a:r>
              <a:rPr lang="en-US" dirty="0" err="1"/>
              <a:t>KoA</a:t>
            </a:r>
            <a:r>
              <a:rPr lang="en-US" dirty="0"/>
              <a:t> yang </a:t>
            </a:r>
            <a:r>
              <a:rPr lang="en-US" dirty="0" err="1" smtClean="0"/>
              <a:t>berlebihan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lemak</a:t>
            </a:r>
            <a:endParaRPr lang="en-US" dirty="0"/>
          </a:p>
          <a:p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/>
              <a:t>lipoprotein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pengangkutan</a:t>
            </a:r>
            <a:r>
              <a:rPr lang="en-US" dirty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/>
              <a:t>lemak</a:t>
            </a:r>
            <a:endParaRPr lang="en-US" dirty="0"/>
          </a:p>
          <a:p>
            <a:r>
              <a:rPr lang="en-US" dirty="0" err="1" smtClean="0"/>
              <a:t>Mensintesis</a:t>
            </a:r>
            <a:r>
              <a:rPr lang="en-US" dirty="0" smtClean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asetil</a:t>
            </a:r>
            <a:r>
              <a:rPr lang="en-US" dirty="0"/>
              <a:t> </a:t>
            </a:r>
            <a:r>
              <a:rPr lang="en-US" dirty="0" err="1"/>
              <a:t>KoA</a:t>
            </a:r>
            <a:endParaRPr lang="en-US" dirty="0"/>
          </a:p>
          <a:p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garam</a:t>
            </a:r>
            <a:r>
              <a:rPr lang="en-US" dirty="0"/>
              <a:t> </a:t>
            </a:r>
            <a:r>
              <a:rPr lang="en-US" dirty="0" err="1" smtClean="0"/>
              <a:t>empedu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Metabolisme</a:t>
            </a:r>
            <a:r>
              <a:rPr lang="en-US" dirty="0" smtClean="0"/>
              <a:t> protein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hepar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Membentuk</a:t>
            </a:r>
            <a:r>
              <a:rPr lang="en-US" dirty="0"/>
              <a:t> urea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/>
              <a:t>amonia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 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hepatitis</a:t>
            </a:r>
            <a:r>
              <a:rPr lang="en-US" dirty="0"/>
              <a:t>)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amonia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endParaRPr lang="en-US" dirty="0"/>
          </a:p>
          <a:p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protein </a:t>
            </a:r>
            <a:r>
              <a:rPr lang="en-US" dirty="0"/>
              <a:t>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plasma (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gama</a:t>
            </a:r>
            <a:r>
              <a:rPr lang="en-US" dirty="0"/>
              <a:t> globulin, </a:t>
            </a:r>
            <a:r>
              <a:rPr lang="en-US" dirty="0" err="1"/>
              <a:t>bebrapa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); </a:t>
            </a:r>
            <a:r>
              <a:rPr lang="en-US" dirty="0" err="1"/>
              <a:t>kekurangan</a:t>
            </a:r>
            <a:r>
              <a:rPr lang="en-US" dirty="0"/>
              <a:t> protein plasma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hepatosit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megaktifkan</a:t>
            </a:r>
            <a:r>
              <a:rPr lang="en-US" dirty="0" smtClean="0"/>
              <a:t> mitosis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sintesis</a:t>
            </a:r>
            <a:r>
              <a:rPr lang="en-US" dirty="0"/>
              <a:t> protein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smtClean="0"/>
              <a:t>normal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vitamin </a:t>
            </a:r>
            <a:r>
              <a:rPr lang="en-US" dirty="0" err="1" smtClean="0"/>
              <a:t>dan</a:t>
            </a:r>
            <a:r>
              <a:rPr lang="en-US" dirty="0" smtClean="0"/>
              <a:t> mineral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Menyimpan</a:t>
            </a:r>
            <a:r>
              <a:rPr lang="en-US" dirty="0"/>
              <a:t> vitamin A </a:t>
            </a:r>
            <a:r>
              <a:rPr lang="en-US" dirty="0" smtClean="0"/>
              <a:t>(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/>
              <a:t>1-2 </a:t>
            </a:r>
            <a:r>
              <a:rPr lang="en-US" dirty="0" err="1"/>
              <a:t>tahun</a:t>
            </a:r>
            <a:r>
              <a:rPr lang="en-US" dirty="0"/>
              <a:t>)</a:t>
            </a:r>
          </a:p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/>
              <a:t>vitamin D </a:t>
            </a:r>
            <a:r>
              <a:rPr lang="en-US" dirty="0" err="1"/>
              <a:t>dan</a:t>
            </a:r>
            <a:r>
              <a:rPr lang="en-US" dirty="0"/>
              <a:t> B12 </a:t>
            </a:r>
            <a:r>
              <a:rPr lang="en-US" dirty="0" smtClean="0"/>
              <a:t>(</a:t>
            </a:r>
            <a:r>
              <a:rPr lang="en-US" dirty="0" err="1" smtClean="0"/>
              <a:t>selama</a:t>
            </a:r>
            <a:r>
              <a:rPr lang="en-US" dirty="0" smtClean="0"/>
              <a:t> 1-4 </a:t>
            </a:r>
            <a:r>
              <a:rPr lang="en-US" dirty="0" err="1"/>
              <a:t>bulan</a:t>
            </a:r>
            <a:r>
              <a:rPr lang="en-US" dirty="0"/>
              <a:t>)</a:t>
            </a:r>
          </a:p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. 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yang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hemoglobin,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i="1" dirty="0" err="1"/>
              <a:t>feratin</a:t>
            </a:r>
            <a:r>
              <a:rPr lang="en-US" dirty="0"/>
              <a:t>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diperlukan</a:t>
            </a:r>
            <a:r>
              <a:rPr lang="en-US" dirty="0"/>
              <a:t>. 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membebaskan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empedu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empedu</a:t>
            </a:r>
            <a:endParaRPr lang="en-US" dirty="0"/>
          </a:p>
          <a:p>
            <a:r>
              <a:rPr lang="en-US" dirty="0" err="1" smtClean="0"/>
              <a:t>memekatkan</a:t>
            </a:r>
            <a:r>
              <a:rPr lang="en-US" dirty="0" smtClean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empedu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mengabsorpsi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,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empedu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 smtClean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 smtClean="0"/>
              <a:t>dalm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pigmen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penyerapan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222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SISTEM ENTEROHEPATIK</vt:lpstr>
      <vt:lpstr>SISTEM ENTEROHEPATIK</vt:lpstr>
      <vt:lpstr>Organ-organ enterohepatik</vt:lpstr>
      <vt:lpstr>PowerPoint Presentation</vt:lpstr>
      <vt:lpstr>Metabolisme karbohidrat didalam hepar</vt:lpstr>
      <vt:lpstr>Metabolisme lemak didalam hepar</vt:lpstr>
      <vt:lpstr>Metabolisme protein didalam hepar</vt:lpstr>
      <vt:lpstr>Sebagai penyimpanan vitamin dan mineral</vt:lpstr>
      <vt:lpstr>kandung empedu</vt:lpstr>
      <vt:lpstr>pankreas</vt:lpstr>
      <vt:lpstr>Pengaturan Sekresi Pankreas </vt:lpstr>
      <vt:lpstr>limpa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ENTEROHEPATIK</dc:title>
  <dc:creator>win xp</dc:creator>
  <cp:lastModifiedBy>May</cp:lastModifiedBy>
  <cp:revision>26</cp:revision>
  <dcterms:created xsi:type="dcterms:W3CDTF">2012-05-04T23:31:25Z</dcterms:created>
  <dcterms:modified xsi:type="dcterms:W3CDTF">2015-02-24T07:27:30Z</dcterms:modified>
</cp:coreProperties>
</file>