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9"/>
    <p:restoredTop sz="94590"/>
  </p:normalViewPr>
  <p:slideViewPr>
    <p:cSldViewPr snapToGrid="0" snapToObjects="1">
      <p:cViewPr varScale="1">
        <p:scale>
          <a:sx n="50" d="100"/>
          <a:sy n="50" d="100"/>
        </p:scale>
        <p:origin x="16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2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1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0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9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2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7A16-8DEC-8C4A-A082-47B6222032E7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2EDE-5A56-D648-BBA4-A1DE90638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SISTEM SARAF PERIFER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Kartika </a:t>
            </a:r>
            <a:r>
              <a:rPr lang="en-US" dirty="0" err="1" smtClean="0"/>
              <a:t>Lilisantosa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IX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glosofaringeus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N. X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vagus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GAG REFLEKS : </a:t>
            </a:r>
            <a:r>
              <a:rPr lang="en-US" dirty="0" err="1" smtClean="0"/>
              <a:t>sentuhlah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farings</a:t>
            </a:r>
            <a:r>
              <a:rPr lang="en-US" dirty="0" smtClean="0"/>
              <a:t> posterior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aplikator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palatum</a:t>
            </a:r>
            <a:r>
              <a:rPr lang="en-US" dirty="0" smtClean="0"/>
              <a:t> mole di </a:t>
            </a:r>
            <a:r>
              <a:rPr lang="en-US" dirty="0" err="1" smtClean="0"/>
              <a:t>dekat</a:t>
            </a:r>
            <a:r>
              <a:rPr lang="en-US" dirty="0" smtClean="0"/>
              <a:t> uvula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terangkat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dirangsang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94" y="3427978"/>
            <a:ext cx="6194612" cy="308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6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XI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asesorius</a:t>
            </a:r>
            <a:r>
              <a:rPr lang="en-US" dirty="0" smtClean="0"/>
              <a:t> spinal)</a:t>
            </a:r>
          </a:p>
          <a:p>
            <a:pPr lvl="1"/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muskulus</a:t>
            </a:r>
            <a:r>
              <a:rPr lang="en-US" dirty="0" smtClean="0"/>
              <a:t> trapezius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sternokleidomastoideus</a:t>
            </a:r>
            <a:endParaRPr lang="en-US" dirty="0" smtClean="0"/>
          </a:p>
          <a:p>
            <a:pPr lvl="1"/>
            <a:r>
              <a:rPr lang="en-US" dirty="0" err="1" smtClean="0"/>
              <a:t>Paralisis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memutar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lesi</a:t>
            </a:r>
            <a:r>
              <a:rPr lang="en-US" dirty="0" smtClean="0"/>
              <a:t> unilateral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364" y="3634232"/>
            <a:ext cx="2686423" cy="254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0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58" y="534707"/>
            <a:ext cx="10515600" cy="2369858"/>
          </a:xfrm>
        </p:spPr>
        <p:txBody>
          <a:bodyPr/>
          <a:lstStyle/>
          <a:p>
            <a:r>
              <a:rPr lang="en-US" dirty="0" smtClean="0"/>
              <a:t>N. XII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hipoglosus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menjulurkan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paralisis</a:t>
            </a:r>
            <a:r>
              <a:rPr lang="en-US" dirty="0" smtClean="0"/>
              <a:t> </a:t>
            </a:r>
            <a:r>
              <a:rPr lang="en-US" dirty="0" err="1" smtClean="0"/>
              <a:t>hipoglosus</a:t>
            </a:r>
            <a:r>
              <a:rPr lang="en-US" dirty="0" smtClean="0"/>
              <a:t>,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lesi</a:t>
            </a:r>
            <a:endParaRPr lang="en-US" dirty="0" smtClean="0"/>
          </a:p>
          <a:p>
            <a:pPr lvl="1"/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lidahnya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pipi. </a:t>
            </a:r>
            <a:r>
              <a:rPr lang="en-US" dirty="0" err="1" smtClean="0"/>
              <a:t>Periksalah</a:t>
            </a:r>
            <a:r>
              <a:rPr lang="en-US" dirty="0" smtClean="0"/>
              <a:t> </a:t>
            </a:r>
            <a:r>
              <a:rPr lang="en-US" dirty="0" err="1" smtClean="0"/>
              <a:t>kekuatannya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pipi </a:t>
            </a:r>
            <a:r>
              <a:rPr lang="en-US" dirty="0" err="1" smtClean="0"/>
              <a:t>tersebut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72" y="3096372"/>
            <a:ext cx="4419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7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 LASEGUE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1151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Caranya</a:t>
            </a:r>
            <a:r>
              <a:rPr lang="en-US" dirty="0"/>
              <a:t>: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baring </a:t>
            </a:r>
            <a:r>
              <a:rPr lang="en-US" dirty="0" err="1"/>
              <a:t>diluruskan</a:t>
            </a:r>
            <a:r>
              <a:rPr lang="en-US" dirty="0"/>
              <a:t> (</a:t>
            </a:r>
            <a:r>
              <a:rPr lang="en-US" dirty="0" err="1"/>
              <a:t>ekstensi</a:t>
            </a:r>
            <a:r>
              <a:rPr lang="en-US" dirty="0"/>
              <a:t>)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tungkainya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tungkai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. </a:t>
            </a:r>
            <a:r>
              <a:rPr lang="en-US" dirty="0" err="1"/>
              <a:t>Tungkai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 smtClean="0"/>
              <a:t>)</a:t>
            </a:r>
          </a:p>
          <a:p>
            <a:r>
              <a:rPr lang="en-US" dirty="0" err="1"/>
              <a:t>Interpretasi</a:t>
            </a:r>
            <a:r>
              <a:rPr lang="en-US" dirty="0"/>
              <a:t>: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lasegue</a:t>
            </a:r>
            <a:r>
              <a:rPr lang="en-US" dirty="0"/>
              <a:t> (+)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/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&lt; 70° (</a:t>
            </a:r>
            <a:r>
              <a:rPr lang="en-US" dirty="0" err="1"/>
              <a:t>dewasa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&lt; 60° (</a:t>
            </a:r>
            <a:r>
              <a:rPr lang="en-US" dirty="0" err="1"/>
              <a:t>lansia</a:t>
            </a:r>
            <a:r>
              <a:rPr lang="en-US" dirty="0"/>
              <a:t>)</a:t>
            </a:r>
          </a:p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/>
              <a:t>Lasegue</a:t>
            </a:r>
            <a:r>
              <a:rPr lang="en-US" dirty="0"/>
              <a:t> (+)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meningitis, </a:t>
            </a:r>
            <a:r>
              <a:rPr lang="en-US" dirty="0" err="1"/>
              <a:t>isialgia</a:t>
            </a:r>
            <a:r>
              <a:rPr lang="en-US" dirty="0"/>
              <a:t>, </a:t>
            </a:r>
            <a:r>
              <a:rPr lang="en-US" dirty="0" err="1"/>
              <a:t>iritasi</a:t>
            </a:r>
            <a:r>
              <a:rPr lang="en-US" dirty="0"/>
              <a:t> </a:t>
            </a:r>
            <a:r>
              <a:rPr lang="en-US" dirty="0" err="1"/>
              <a:t>pleksus</a:t>
            </a:r>
            <a:r>
              <a:rPr lang="en-US" dirty="0"/>
              <a:t> </a:t>
            </a:r>
            <a:r>
              <a:rPr lang="en-US" dirty="0" err="1"/>
              <a:t>lumbosakral</a:t>
            </a:r>
            <a:r>
              <a:rPr lang="en-US" dirty="0"/>
              <a:t> (</a:t>
            </a:r>
            <a:r>
              <a:rPr lang="en-US" dirty="0" err="1"/>
              <a:t>ex.HNP</a:t>
            </a:r>
            <a:r>
              <a:rPr lang="en-US" dirty="0"/>
              <a:t> </a:t>
            </a:r>
            <a:r>
              <a:rPr lang="en-US" dirty="0" err="1"/>
              <a:t>lumbosakralis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860" y="5136776"/>
            <a:ext cx="3530280" cy="153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6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PEMERIKSAAN SARAF KRANIALIS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N. I (OLFAKTORIUS)</a:t>
            </a:r>
          </a:p>
          <a:p>
            <a:r>
              <a:rPr lang="en-US" dirty="0" smtClean="0"/>
              <a:t>CARA: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kopi, </a:t>
            </a:r>
            <a:r>
              <a:rPr lang="en-US" dirty="0" err="1" smtClean="0"/>
              <a:t>permen</a:t>
            </a:r>
            <a:r>
              <a:rPr lang="en-US" dirty="0" smtClean="0"/>
              <a:t>,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yang volatile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endParaRPr lang="en-US" dirty="0" smtClean="0"/>
          </a:p>
          <a:p>
            <a:r>
              <a:rPr lang="en-US" dirty="0" smtClean="0"/>
              <a:t>Normal :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di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II (</a:t>
            </a:r>
            <a:r>
              <a:rPr lang="en-US" dirty="0" err="1" smtClean="0"/>
              <a:t>Nervus</a:t>
            </a:r>
            <a:r>
              <a:rPr lang="en-US" dirty="0" smtClean="0"/>
              <a:t> </a:t>
            </a:r>
            <a:r>
              <a:rPr lang="en-US" dirty="0" err="1" smtClean="0"/>
              <a:t>optikus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Cara : </a:t>
            </a:r>
          </a:p>
          <a:p>
            <a:pPr lvl="1"/>
            <a:r>
              <a:rPr lang="en-US" dirty="0" err="1" smtClean="0"/>
              <a:t>Reltive</a:t>
            </a:r>
            <a:r>
              <a:rPr lang="en-US" dirty="0" smtClean="0"/>
              <a:t> afferent pupillary defect (RAPD)</a:t>
            </a:r>
          </a:p>
          <a:p>
            <a:pPr lvl="1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dirty="0" smtClean="0"/>
          </a:p>
          <a:p>
            <a:pPr lvl="1"/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visus</a:t>
            </a:r>
            <a:endParaRPr lang="en-US" dirty="0" smtClean="0"/>
          </a:p>
          <a:p>
            <a:pPr lvl="1"/>
            <a:r>
              <a:rPr lang="en-US" dirty="0" err="1" smtClean="0"/>
              <a:t>Defek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69" y="1690688"/>
            <a:ext cx="3927289" cy="486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 KONFRONTASI (TES LAPANGAN PANDANG)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537" y="2232212"/>
            <a:ext cx="7188926" cy="392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III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okulomotor</a:t>
            </a:r>
            <a:r>
              <a:rPr lang="en-US" dirty="0" smtClean="0"/>
              <a:t>), N. IV (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trokhlearis</a:t>
            </a:r>
            <a:r>
              <a:rPr lang="en-US" dirty="0" smtClean="0"/>
              <a:t>), N. VI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abducens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2" y="3345973"/>
            <a:ext cx="4893597" cy="2005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269" y="2858173"/>
            <a:ext cx="4610904" cy="345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47696" cy="4351338"/>
          </a:xfrm>
        </p:spPr>
        <p:txBody>
          <a:bodyPr/>
          <a:lstStyle/>
          <a:p>
            <a:r>
              <a:rPr lang="en-US" dirty="0" smtClean="0"/>
              <a:t>N. V (SARAF TRIGEMINAL)</a:t>
            </a:r>
          </a:p>
          <a:p>
            <a:pPr lvl="1"/>
            <a:r>
              <a:rPr lang="en-US" dirty="0" smtClean="0"/>
              <a:t>SENSORIS PADA WAJAH</a:t>
            </a:r>
          </a:p>
          <a:p>
            <a:pPr lvl="1"/>
            <a:r>
              <a:rPr lang="en-US" dirty="0" smtClean="0"/>
              <a:t>TES MOTORIK MUSKULUS MASETER, TEMPORAL, PTERIGOIDEUS (</a:t>
            </a:r>
            <a:r>
              <a:rPr lang="en-US" dirty="0" err="1" smtClean="0"/>
              <a:t>mempalpasi</a:t>
            </a:r>
            <a:r>
              <a:rPr lang="en-US" dirty="0" smtClean="0"/>
              <a:t> </a:t>
            </a:r>
            <a:r>
              <a:rPr lang="en-US" dirty="0" err="1" smtClean="0"/>
              <a:t>muskulus</a:t>
            </a:r>
            <a:r>
              <a:rPr lang="en-US" dirty="0" smtClean="0"/>
              <a:t> </a:t>
            </a:r>
            <a:r>
              <a:rPr lang="en-US" dirty="0" err="1" smtClean="0"/>
              <a:t>maseter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temporal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menggertakkan</a:t>
            </a:r>
            <a:r>
              <a:rPr lang="en-US" dirty="0" smtClean="0"/>
              <a:t> </a:t>
            </a:r>
            <a:r>
              <a:rPr lang="en-US" dirty="0" err="1" smtClean="0"/>
              <a:t>rahangnya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kornea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896" y="2063330"/>
            <a:ext cx="5167904" cy="387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5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VII (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fasialis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35" y="2674469"/>
            <a:ext cx="4970929" cy="384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VIII (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akustikus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 RINNE DAN WEBER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353" y="1027906"/>
            <a:ext cx="50165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0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259</Words>
  <Application>Microsoft Macintosh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PRAKTIKUM SISTEM SARAF PERIFER</vt:lpstr>
      <vt:lpstr>TES LASEGUE</vt:lpstr>
      <vt:lpstr>PEMERIKSAAN SARAF KRANIALIS</vt:lpstr>
      <vt:lpstr>PowerPoint Presentation</vt:lpstr>
      <vt:lpstr>TES KONFRONTASI (TES LAPANGAN PANDANG)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SISTEM SARAF PERIFER</dc:title>
  <dc:creator>Microsoft Office User</dc:creator>
  <cp:lastModifiedBy>Microsoft Office User</cp:lastModifiedBy>
  <cp:revision>7</cp:revision>
  <dcterms:created xsi:type="dcterms:W3CDTF">2018-03-19T09:13:58Z</dcterms:created>
  <dcterms:modified xsi:type="dcterms:W3CDTF">2018-04-18T08:46:39Z</dcterms:modified>
</cp:coreProperties>
</file>