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52"/>
    <p:restoredTop sz="94590"/>
  </p:normalViewPr>
  <p:slideViewPr>
    <p:cSldViewPr snapToGrid="0" snapToObjects="1">
      <p:cViewPr varScale="1">
        <p:scale>
          <a:sx n="48" d="100"/>
          <a:sy n="48" d="100"/>
        </p:scale>
        <p:origin x="208" y="1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006B3-90E7-3446-A76B-780FBBA5EAD8}" type="datetimeFigureOut">
              <a:rPr lang="en-US" smtClean="0"/>
              <a:t>4/2/18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549BE-B8C3-E542-A462-7BE499A9B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056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006B3-90E7-3446-A76B-780FBBA5EAD8}" type="datetimeFigureOut">
              <a:rPr lang="en-US" smtClean="0"/>
              <a:t>4/2/18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549BE-B8C3-E542-A462-7BE499A9B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942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006B3-90E7-3446-A76B-780FBBA5EAD8}" type="datetimeFigureOut">
              <a:rPr lang="en-US" smtClean="0"/>
              <a:t>4/2/18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549BE-B8C3-E542-A462-7BE499A9B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059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006B3-90E7-3446-A76B-780FBBA5EAD8}" type="datetimeFigureOut">
              <a:rPr lang="en-US" smtClean="0"/>
              <a:t>4/2/18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549BE-B8C3-E542-A462-7BE499A9B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563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006B3-90E7-3446-A76B-780FBBA5EAD8}" type="datetimeFigureOut">
              <a:rPr lang="en-US" smtClean="0"/>
              <a:t>4/2/18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549BE-B8C3-E542-A462-7BE499A9B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299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006B3-90E7-3446-A76B-780FBBA5EAD8}" type="datetimeFigureOut">
              <a:rPr lang="en-US" smtClean="0"/>
              <a:t>4/2/18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549BE-B8C3-E542-A462-7BE499A9B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645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006B3-90E7-3446-A76B-780FBBA5EAD8}" type="datetimeFigureOut">
              <a:rPr lang="en-US" smtClean="0"/>
              <a:t>4/2/18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549BE-B8C3-E542-A462-7BE499A9B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558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006B3-90E7-3446-A76B-780FBBA5EAD8}" type="datetimeFigureOut">
              <a:rPr lang="en-US" smtClean="0"/>
              <a:t>4/2/18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549BE-B8C3-E542-A462-7BE499A9B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016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006B3-90E7-3446-A76B-780FBBA5EAD8}" type="datetimeFigureOut">
              <a:rPr lang="en-US" smtClean="0"/>
              <a:t>4/2/18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549BE-B8C3-E542-A462-7BE499A9B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235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006B3-90E7-3446-A76B-780FBBA5EAD8}" type="datetimeFigureOut">
              <a:rPr lang="en-US" smtClean="0"/>
              <a:t>4/2/18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549BE-B8C3-E542-A462-7BE499A9B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705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006B3-90E7-3446-A76B-780FBBA5EAD8}" type="datetimeFigureOut">
              <a:rPr lang="en-US" smtClean="0"/>
              <a:t>4/2/18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549BE-B8C3-E542-A462-7BE499A9B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286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006B3-90E7-3446-A76B-780FBBA5EAD8}" type="datetimeFigureOut">
              <a:rPr lang="en-US" smtClean="0"/>
              <a:t>4/2/18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549BE-B8C3-E542-A462-7BE499A9B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536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PRAKTIKUM PATOLOGI MATA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Kartika </a:t>
            </a:r>
            <a:r>
              <a:rPr lang="en-US" dirty="0" err="1" smtClean="0"/>
              <a:t>Lilisantosa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649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 ACUITY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029635" cy="4351338"/>
          </a:xfrm>
        </p:spPr>
        <p:txBody>
          <a:bodyPr/>
          <a:lstStyle/>
          <a:p>
            <a:r>
              <a:rPr lang="en-US" dirty="0" smtClean="0"/>
              <a:t>SNELLEN CHART</a:t>
            </a:r>
          </a:p>
          <a:p>
            <a:r>
              <a:rPr lang="en-US" dirty="0" err="1" smtClean="0"/>
              <a:t>Diperiksa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endParaRPr lang="en-US" dirty="0" smtClean="0"/>
          </a:p>
          <a:p>
            <a:r>
              <a:rPr lang="en-US" dirty="0" err="1" smtClean="0"/>
              <a:t>Pasien</a:t>
            </a:r>
            <a:r>
              <a:rPr lang="en-US" dirty="0" smtClean="0"/>
              <a:t> duduk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jarak</a:t>
            </a:r>
            <a:r>
              <a:rPr lang="en-US" dirty="0" smtClean="0"/>
              <a:t> 6 meter </a:t>
            </a:r>
            <a:r>
              <a:rPr lang="en-US" dirty="0" err="1" smtClean="0"/>
              <a:t>atau</a:t>
            </a:r>
            <a:r>
              <a:rPr lang="en-US" dirty="0" smtClean="0"/>
              <a:t> 20 </a:t>
            </a:r>
            <a:r>
              <a:rPr lang="en-US" dirty="0" smtClean="0"/>
              <a:t>feet</a:t>
            </a:r>
            <a:endParaRPr lang="en-US" dirty="0" smtClean="0"/>
          </a:p>
          <a:p>
            <a:r>
              <a:rPr lang="en-US" dirty="0" err="1" smtClean="0"/>
              <a:t>Dilaporkan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20/20 </a:t>
            </a:r>
            <a:r>
              <a:rPr lang="en-US" dirty="0" err="1" smtClean="0"/>
              <a:t>atau</a:t>
            </a:r>
            <a:r>
              <a:rPr lang="en-US" dirty="0" smtClean="0"/>
              <a:t> 6/6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0088" y="1027906"/>
            <a:ext cx="6751912" cy="5811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6156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Pinhole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401235" cy="4351338"/>
          </a:xfrm>
        </p:spPr>
        <p:txBody>
          <a:bodyPr/>
          <a:lstStyle/>
          <a:p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menhadap</a:t>
            </a:r>
            <a:r>
              <a:rPr lang="en-US" dirty="0" smtClean="0"/>
              <a:t> </a:t>
            </a:r>
            <a:r>
              <a:rPr lang="en-US" dirty="0" err="1" smtClean="0"/>
              <a:t>snellen</a:t>
            </a:r>
            <a:r>
              <a:rPr lang="en-US" dirty="0" smtClean="0"/>
              <a:t> chart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Pinhole </a:t>
            </a:r>
          </a:p>
          <a:p>
            <a:r>
              <a:rPr lang="en-US" dirty="0" err="1" smtClean="0"/>
              <a:t>Jika</a:t>
            </a:r>
            <a:r>
              <a:rPr lang="en-US" dirty="0" smtClean="0"/>
              <a:t> VA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membaik</a:t>
            </a:r>
            <a:r>
              <a:rPr lang="en-US" dirty="0" smtClean="0"/>
              <a:t>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20/40 </a:t>
            </a:r>
            <a:r>
              <a:rPr lang="en-US" dirty="0" err="1" smtClean="0"/>
              <a:t>menjadi</a:t>
            </a:r>
            <a:r>
              <a:rPr lang="en-US" dirty="0" smtClean="0"/>
              <a:t> 20/20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penyebab</a:t>
            </a:r>
            <a:r>
              <a:rPr lang="en-US" dirty="0" smtClean="0"/>
              <a:t> </a:t>
            </a: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penglihatan</a:t>
            </a:r>
            <a:r>
              <a:rPr lang="en-US" dirty="0" smtClean="0"/>
              <a:t> </a:t>
            </a:r>
            <a:r>
              <a:rPr lang="en-US" dirty="0" err="1" smtClean="0"/>
              <a:t>disebakan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kelainan</a:t>
            </a:r>
            <a:r>
              <a:rPr lang="en-US" dirty="0" smtClean="0"/>
              <a:t> </a:t>
            </a:r>
            <a:r>
              <a:rPr lang="en-US" dirty="0" err="1" smtClean="0"/>
              <a:t>refraksi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1024" y="365125"/>
            <a:ext cx="3810000" cy="3479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5233" y="3230993"/>
            <a:ext cx="4741582" cy="3559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82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NEAR VISUAL ACUITY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105400" cy="4351338"/>
          </a:xfrm>
        </p:spPr>
        <p:txBody>
          <a:bodyPr/>
          <a:lstStyle/>
          <a:p>
            <a:r>
              <a:rPr lang="en-US" dirty="0" err="1" smtClean="0"/>
              <a:t>Menggunakan</a:t>
            </a:r>
            <a:r>
              <a:rPr lang="en-US" dirty="0" smtClean="0"/>
              <a:t> Jaeger’s chart</a:t>
            </a:r>
          </a:p>
          <a:p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diperiksa</a:t>
            </a:r>
            <a:r>
              <a:rPr lang="en-US" dirty="0" smtClean="0"/>
              <a:t> </a:t>
            </a:r>
            <a:r>
              <a:rPr lang="en-US" dirty="0" err="1" smtClean="0"/>
              <a:t>bersamaan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dikoreksi</a:t>
            </a:r>
            <a:r>
              <a:rPr lang="en-US" dirty="0" smtClean="0"/>
              <a:t> </a:t>
            </a:r>
            <a:r>
              <a:rPr lang="en-US" dirty="0" err="1" smtClean="0"/>
              <a:t>refraksi</a:t>
            </a:r>
            <a:r>
              <a:rPr lang="en-US" dirty="0" smtClean="0"/>
              <a:t> </a:t>
            </a:r>
            <a:r>
              <a:rPr lang="en-US" dirty="0" err="1" smtClean="0"/>
              <a:t>jauh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err="1" smtClean="0"/>
              <a:t>Dibaca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jarak</a:t>
            </a:r>
            <a:r>
              <a:rPr lang="en-US" dirty="0" smtClean="0"/>
              <a:t> 35 cm </a:t>
            </a:r>
            <a:r>
              <a:rPr lang="en-US" dirty="0" err="1" smtClean="0"/>
              <a:t>atau</a:t>
            </a:r>
            <a:r>
              <a:rPr lang="en-US" dirty="0" smtClean="0"/>
              <a:t> 14 </a:t>
            </a:r>
            <a:r>
              <a:rPr lang="en-US" dirty="0" err="1" smtClean="0"/>
              <a:t>inchi</a:t>
            </a:r>
            <a:endParaRPr lang="en-US" dirty="0" smtClean="0"/>
          </a:p>
          <a:p>
            <a:r>
              <a:rPr lang="en-US" dirty="0" err="1" smtClean="0"/>
              <a:t>Dilaporkan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smtClean="0"/>
              <a:t>J1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J16</a:t>
            </a:r>
          </a:p>
          <a:p>
            <a:r>
              <a:rPr lang="en-US" dirty="0" smtClean="0"/>
              <a:t>Normal : J1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7928" y="0"/>
            <a:ext cx="3715871" cy="6837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7324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AMSLER GRID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777753" cy="4351338"/>
          </a:xfrm>
        </p:spPr>
        <p:txBody>
          <a:bodyPr/>
          <a:lstStyle/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mengertahui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penglihatan</a:t>
            </a:r>
            <a:r>
              <a:rPr lang="en-US" dirty="0" smtClean="0"/>
              <a:t> </a:t>
            </a:r>
            <a:r>
              <a:rPr lang="en-US" dirty="0" err="1" smtClean="0"/>
              <a:t>sentral</a:t>
            </a:r>
            <a:r>
              <a:rPr lang="en-US" dirty="0" smtClean="0"/>
              <a:t> </a:t>
            </a:r>
            <a:r>
              <a:rPr lang="en-US" dirty="0" err="1" smtClean="0"/>
              <a:t>makula</a:t>
            </a:r>
            <a:endParaRPr lang="en-US" dirty="0" smtClean="0"/>
          </a:p>
          <a:p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diminta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kartu</a:t>
            </a:r>
            <a:r>
              <a:rPr lang="en-US" dirty="0" smtClean="0"/>
              <a:t> </a:t>
            </a:r>
            <a:r>
              <a:rPr lang="en-US" dirty="0" err="1" smtClean="0"/>
              <a:t>amsler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jarak</a:t>
            </a:r>
            <a:r>
              <a:rPr lang="en-US" dirty="0" smtClean="0"/>
              <a:t> </a:t>
            </a:r>
            <a:r>
              <a:rPr lang="en-US" dirty="0" err="1" smtClean="0"/>
              <a:t>baca</a:t>
            </a:r>
            <a:r>
              <a:rPr lang="en-US" dirty="0" smtClean="0"/>
              <a:t> 30 cm.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diminta</a:t>
            </a:r>
            <a:r>
              <a:rPr lang="en-US" dirty="0" smtClean="0"/>
              <a:t> </a:t>
            </a:r>
            <a:r>
              <a:rPr lang="en-US" dirty="0" err="1" smtClean="0"/>
              <a:t>memusatkan</a:t>
            </a:r>
            <a:r>
              <a:rPr lang="en-US" dirty="0" smtClean="0"/>
              <a:t> </a:t>
            </a:r>
            <a:r>
              <a:rPr lang="en-US" dirty="0" err="1" smtClean="0"/>
              <a:t>pandangan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di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tengah</a:t>
            </a:r>
            <a:r>
              <a:rPr lang="en-US" dirty="0" smtClean="0"/>
              <a:t> chart</a:t>
            </a:r>
          </a:p>
          <a:p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diminta</a:t>
            </a:r>
            <a:r>
              <a:rPr lang="en-US" dirty="0" smtClean="0"/>
              <a:t> </a:t>
            </a:r>
            <a:r>
              <a:rPr lang="en-US" dirty="0" err="1" smtClean="0"/>
              <a:t>melaporkan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dilihat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4695" y="4079738"/>
            <a:ext cx="2600252" cy="255409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9650" y="699247"/>
            <a:ext cx="2838823" cy="284583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4947" y="4079738"/>
            <a:ext cx="2627053" cy="2634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8055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ISHIHARA COLOUR VISION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239871" cy="4351338"/>
          </a:xfrm>
        </p:spPr>
        <p:txBody>
          <a:bodyPr/>
          <a:lstStyle/>
          <a:p>
            <a:r>
              <a:rPr lang="en-US" dirty="0" err="1" smtClean="0"/>
              <a:t>Kartu</a:t>
            </a:r>
            <a:r>
              <a:rPr lang="en-US" dirty="0" smtClean="0"/>
              <a:t> </a:t>
            </a:r>
            <a:r>
              <a:rPr lang="en-US" dirty="0" err="1" smtClean="0"/>
              <a:t>pseudoisokromatik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kartu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titik-titik</a:t>
            </a:r>
            <a:r>
              <a:rPr lang="en-US" dirty="0" smtClean="0"/>
              <a:t> </a:t>
            </a:r>
            <a:r>
              <a:rPr lang="en-US" dirty="0" err="1" smtClean="0"/>
              <a:t>berwarna</a:t>
            </a:r>
            <a:r>
              <a:rPr lang="en-US" dirty="0" smtClean="0"/>
              <a:t> yang </a:t>
            </a:r>
            <a:r>
              <a:rPr lang="en-US" dirty="0" err="1" smtClean="0"/>
              <a:t>kecerahannya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bayangannya</a:t>
            </a:r>
            <a:r>
              <a:rPr lang="en-US" dirty="0" smtClean="0"/>
              <a:t>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, </a:t>
            </a:r>
            <a:r>
              <a:rPr lang="en-US" dirty="0" err="1" smtClean="0"/>
              <a:t>huruf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menguji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pisah</a:t>
            </a:r>
            <a:r>
              <a:rPr lang="en-US" dirty="0" smtClean="0"/>
              <a:t> </a:t>
            </a:r>
            <a:r>
              <a:rPr lang="en-US" dirty="0" err="1" smtClean="0"/>
              <a:t>warna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 </a:t>
            </a:r>
            <a:r>
              <a:rPr lang="en-US" dirty="0" err="1" smtClean="0"/>
              <a:t>penderita</a:t>
            </a:r>
            <a:r>
              <a:rPr lang="en-US" dirty="0" smtClean="0"/>
              <a:t> yang </a:t>
            </a:r>
            <a:r>
              <a:rPr lang="en-US" dirty="0" err="1" smtClean="0"/>
              <a:t>diuji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kemungkinan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buta</a:t>
            </a:r>
            <a:r>
              <a:rPr lang="en-US" dirty="0" smtClean="0"/>
              <a:t> </a:t>
            </a:r>
            <a:r>
              <a:rPr lang="en-US" dirty="0" err="1" smtClean="0"/>
              <a:t>warna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3794" y="1447334"/>
            <a:ext cx="4729629" cy="4729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43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280440" y="2967335"/>
            <a:ext cx="36311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THANK YOU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71898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1316</TotalTime>
  <Words>163</Words>
  <Application>Microsoft Macintosh PowerPoint</Application>
  <PresentationFormat>Widescreen</PresentationFormat>
  <Paragraphs>24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Calibri Light</vt:lpstr>
      <vt:lpstr>Arial</vt:lpstr>
      <vt:lpstr>Office Theme</vt:lpstr>
      <vt:lpstr>PRAKTIKUM PATOLOGI MATA</vt:lpstr>
      <vt:lpstr>VISUAL ACUITY</vt:lpstr>
      <vt:lpstr>Pinhole</vt:lpstr>
      <vt:lpstr>NEAR VISUAL ACUITY</vt:lpstr>
      <vt:lpstr>AMSLER GRID</vt:lpstr>
      <vt:lpstr>ISHIHARA COLOUR VISION TEST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PRAKTIKUM PATOLOGI MATA</dc:title>
  <dc:creator>Microsoft Office User</dc:creator>
  <cp:lastModifiedBy>Microsoft Office User</cp:lastModifiedBy>
  <cp:revision>8</cp:revision>
  <dcterms:created xsi:type="dcterms:W3CDTF">2018-03-26T07:14:30Z</dcterms:created>
  <dcterms:modified xsi:type="dcterms:W3CDTF">2018-04-02T04:03:38Z</dcterms:modified>
</cp:coreProperties>
</file>