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/>
    <p:restoredTop sz="94671"/>
  </p:normalViewPr>
  <p:slideViewPr>
    <p:cSldViewPr snapToGrid="0" snapToObjects="1">
      <p:cViewPr>
        <p:scale>
          <a:sx n="50" d="100"/>
          <a:sy n="50" d="100"/>
        </p:scale>
        <p:origin x="160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SISTEM REPRODUKSI PRIA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err="1" smtClean="0"/>
              <a:t>dr</a:t>
            </a:r>
            <a:r>
              <a:rPr lang="en-US" dirty="0" err="1" smtClean="0"/>
              <a:t>.kartika</a:t>
            </a:r>
            <a:r>
              <a:rPr lang="en-US" dirty="0" smtClean="0"/>
              <a:t> </a:t>
            </a:r>
            <a:r>
              <a:rPr lang="en-US" dirty="0" err="1" smtClean="0"/>
              <a:t>lilisantosa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RECTAL EXAMINATION/ RECTAL TOUCHE’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TUJUAN: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genitourinari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rectum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di pelvic</a:t>
            </a:r>
          </a:p>
          <a:p>
            <a:r>
              <a:rPr lang="en-US" dirty="0" err="1" smtClean="0"/>
              <a:t>Indikasin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prostat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rectum</a:t>
            </a:r>
          </a:p>
          <a:p>
            <a:pPr lvl="1"/>
            <a:r>
              <a:rPr lang="en-US" dirty="0" err="1" smtClean="0"/>
              <a:t>Konstipasi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uterus </a:t>
            </a:r>
            <a:r>
              <a:rPr lang="en-US" dirty="0" err="1" smtClean="0"/>
              <a:t>dan</a:t>
            </a:r>
            <a:r>
              <a:rPr lang="en-US" dirty="0" smtClean="0"/>
              <a:t> cervix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vaginal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70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kencing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 </a:t>
            </a:r>
            <a:r>
              <a:rPr lang="en-US" dirty="0" err="1" smtClean="0"/>
              <a:t>kencing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3 </a:t>
            </a:r>
            <a:r>
              <a:rPr lang="en-US" dirty="0" err="1" smtClean="0"/>
              <a:t>minggu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  <a:r>
              <a:rPr lang="en-US" dirty="0" err="1" smtClean="0"/>
              <a:t>Pasien</a:t>
            </a:r>
            <a:r>
              <a:rPr lang="en-US" dirty="0" smtClean="0"/>
              <a:t> juga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kencing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normal.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vital normal.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trauma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anogenital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hemorrhoid.</a:t>
            </a:r>
          </a:p>
          <a:p>
            <a:r>
              <a:rPr lang="en-US" dirty="0" err="1" smtClean="0"/>
              <a:t>Pemriksaan</a:t>
            </a:r>
            <a:r>
              <a:rPr lang="en-US" dirty="0" smtClean="0"/>
              <a:t>: Rectal </a:t>
            </a:r>
            <a:r>
              <a:rPr lang="en-US" dirty="0" err="1" smtClean="0"/>
              <a:t>Touche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lvl="1"/>
            <a:r>
              <a:rPr lang="en-US" dirty="0" err="1" smtClean="0"/>
              <a:t>Kemungkinan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rectal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defekasi</a:t>
            </a:r>
            <a:endParaRPr lang="en-US" dirty="0" smtClean="0"/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Lubricant</a:t>
            </a:r>
          </a:p>
          <a:p>
            <a:pPr lvl="2"/>
            <a:r>
              <a:rPr lang="en-US" dirty="0" err="1" smtClean="0"/>
              <a:t>Cahaya</a:t>
            </a:r>
            <a:endParaRPr lang="en-US" dirty="0" smtClean="0"/>
          </a:p>
          <a:p>
            <a:pPr lvl="2"/>
            <a:r>
              <a:rPr lang="en-US" dirty="0" err="1" smtClean="0"/>
              <a:t>gauza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6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30201"/>
            <a:ext cx="6451599" cy="546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Posisi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Lithotomy position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 organ pelvis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anterior rectum</a:t>
            </a:r>
          </a:p>
          <a:p>
            <a:pPr lvl="1"/>
            <a:r>
              <a:rPr lang="en-US" dirty="0" smtClean="0"/>
              <a:t>Lateral decubitus/ Sim’s position: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endParaRPr lang="en-US" dirty="0" smtClean="0"/>
          </a:p>
          <a:p>
            <a:pPr lvl="1"/>
            <a:r>
              <a:rPr lang="en-US" dirty="0" smtClean="0"/>
              <a:t>Proctologic (knee chest or prone jackknife: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perineum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rektum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inspeksi</a:t>
            </a:r>
            <a:r>
              <a:rPr lang="en-US" dirty="0" smtClean="0"/>
              <a:t> anal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 lvl="1"/>
            <a:r>
              <a:rPr lang="en-US" dirty="0" err="1" smtClean="0"/>
              <a:t>Observasi</a:t>
            </a:r>
            <a:r>
              <a:rPr lang="en-US" dirty="0" smtClean="0"/>
              <a:t> tonus anal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volunter</a:t>
            </a:r>
            <a:endParaRPr lang="en-US" dirty="0" smtClean="0"/>
          </a:p>
          <a:p>
            <a:pPr lvl="1"/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abdomen, 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prolaps</a:t>
            </a:r>
            <a:r>
              <a:rPr lang="en-US" dirty="0" smtClean="0"/>
              <a:t> </a:t>
            </a:r>
            <a:r>
              <a:rPr lang="en-US" dirty="0" err="1" smtClean="0"/>
              <a:t>hemoroid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penonjolan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prolaps</a:t>
            </a:r>
            <a:r>
              <a:rPr lang="en-US" dirty="0" smtClean="0"/>
              <a:t> rectal </a:t>
            </a:r>
            <a:r>
              <a:rPr lang="en-US" dirty="0" err="1" smtClean="0"/>
              <a:t>dan</a:t>
            </a:r>
            <a:r>
              <a:rPr lang="en-US" dirty="0" smtClean="0"/>
              <a:t> tumor)</a:t>
            </a:r>
          </a:p>
          <a:p>
            <a:pPr lvl="1"/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telunjuk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handscoen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terlubrikasi</a:t>
            </a:r>
            <a:r>
              <a:rPr lang="en-US" dirty="0" smtClean="0"/>
              <a:t> K-Y jelly </a:t>
            </a:r>
            <a:r>
              <a:rPr lang="en-US" dirty="0" err="1" smtClean="0"/>
              <a:t>menyentuh</a:t>
            </a:r>
            <a:r>
              <a:rPr lang="en-US" dirty="0" smtClean="0"/>
              <a:t> anal</a:t>
            </a:r>
          </a:p>
          <a:p>
            <a:pPr lvl="1"/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ampula</a:t>
            </a:r>
            <a:r>
              <a:rPr lang="en-US" dirty="0" smtClean="0"/>
              <a:t> rectal</a:t>
            </a:r>
          </a:p>
          <a:p>
            <a:pPr lvl="1"/>
            <a:r>
              <a:rPr lang="en-US" dirty="0" err="1" smtClean="0"/>
              <a:t>Palpasi</a:t>
            </a:r>
            <a:r>
              <a:rPr lang="en-US" dirty="0" smtClean="0"/>
              <a:t> </a:t>
            </a:r>
            <a:r>
              <a:rPr lang="en-US" dirty="0" err="1" smtClean="0"/>
              <a:t>mukus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rectal </a:t>
            </a:r>
          </a:p>
          <a:p>
            <a:pPr lvl="1"/>
            <a:r>
              <a:rPr lang="en-US" dirty="0" err="1" smtClean="0"/>
              <a:t>Palpasi</a:t>
            </a:r>
            <a:r>
              <a:rPr lang="en-US" dirty="0" smtClean="0"/>
              <a:t> </a:t>
            </a:r>
            <a:r>
              <a:rPr lang="en-US" dirty="0" err="1" smtClean="0"/>
              <a:t>prostat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443" y="63500"/>
            <a:ext cx="4895557" cy="245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443" y="2514600"/>
            <a:ext cx="4940744" cy="193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842" y="4445000"/>
            <a:ext cx="3574757" cy="234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prostat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Pembesaran</a:t>
            </a:r>
            <a:r>
              <a:rPr lang="en-US" dirty="0" smtClean="0"/>
              <a:t>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lvl="1"/>
            <a:r>
              <a:rPr lang="en-US" dirty="0" err="1" smtClean="0"/>
              <a:t>Konsistensi</a:t>
            </a:r>
            <a:r>
              <a:rPr lang="en-US" dirty="0" smtClean="0"/>
              <a:t> :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kenyal</a:t>
            </a:r>
            <a:endParaRPr lang="en-US" dirty="0" smtClean="0"/>
          </a:p>
          <a:p>
            <a:pPr lvl="1"/>
            <a:r>
              <a:rPr lang="en-US" dirty="0" err="1" smtClean="0"/>
              <a:t>Nodul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lvl="1"/>
            <a:r>
              <a:rPr lang="en-US" dirty="0" smtClean="0"/>
              <a:t>Sulcus rata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teraba</a:t>
            </a:r>
            <a:endParaRPr lang="en-US" dirty="0" smtClean="0"/>
          </a:p>
          <a:p>
            <a:pPr lvl="1"/>
            <a:r>
              <a:rPr lang="en-US" dirty="0" err="1" smtClean="0"/>
              <a:t>Krepitasi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0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REFLEKS KREMASTER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27799" cy="3649133"/>
          </a:xfrm>
        </p:spPr>
        <p:txBody>
          <a:bodyPr/>
          <a:lstStyle/>
          <a:p>
            <a:r>
              <a:rPr lang="en-US" dirty="0" err="1" smtClean="0"/>
              <a:t>Menggoreskan</a:t>
            </a:r>
            <a:r>
              <a:rPr lang="en-US" dirty="0" smtClean="0"/>
              <a:t> </a:t>
            </a:r>
            <a:r>
              <a:rPr lang="en-US" dirty="0" err="1" smtClean="0"/>
              <a:t>paha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/>
          </a:p>
          <a:p>
            <a:r>
              <a:rPr lang="en-US" dirty="0" smtClean="0"/>
              <a:t>Normal : (+) </a:t>
            </a:r>
            <a:r>
              <a:rPr lang="en-US" dirty="0" err="1" smtClean="0"/>
              <a:t>skrotum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/</a:t>
            </a:r>
            <a:r>
              <a:rPr lang="en-US" dirty="0" err="1" smtClean="0"/>
              <a:t>konstriksi</a:t>
            </a:r>
            <a:r>
              <a:rPr lang="en-US" dirty="0" smtClean="0"/>
              <a:t> (L1-2)</a:t>
            </a:r>
          </a:p>
          <a:p>
            <a:r>
              <a:rPr lang="en-US" dirty="0" smtClean="0"/>
              <a:t>(-)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torsio</a:t>
            </a:r>
            <a:r>
              <a:rPr lang="en-US" dirty="0" smtClean="0"/>
              <a:t> testis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99" y="1109132"/>
            <a:ext cx="4682067" cy="46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8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Nokturia</a:t>
            </a:r>
            <a:endParaRPr lang="en-US" dirty="0" smtClean="0"/>
          </a:p>
          <a:p>
            <a:r>
              <a:rPr lang="en-US" dirty="0" err="1" smtClean="0"/>
              <a:t>Poliuria</a:t>
            </a:r>
            <a:endParaRPr lang="en-US" dirty="0" smtClean="0"/>
          </a:p>
          <a:p>
            <a:r>
              <a:rPr lang="en-US" dirty="0" err="1" smtClean="0"/>
              <a:t>Oligouria</a:t>
            </a:r>
            <a:endParaRPr lang="en-US" dirty="0" smtClean="0"/>
          </a:p>
          <a:p>
            <a:r>
              <a:rPr lang="en-US" dirty="0" smtClean="0"/>
              <a:t>Anuria</a:t>
            </a:r>
          </a:p>
          <a:p>
            <a:r>
              <a:rPr lang="en-US" dirty="0" err="1" smtClean="0"/>
              <a:t>Disuria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62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101</TotalTime>
  <Words>317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Celestial</vt:lpstr>
      <vt:lpstr>PRAKTIKUM SISTEM REPRODUKSI PRIA</vt:lpstr>
      <vt:lpstr>DIGITAL RECTAL EXAMINATION/ RECTAL TOUCHE’</vt:lpstr>
      <vt:lpstr>CONTOH KASUS</vt:lpstr>
      <vt:lpstr>PowerPoint Presentation</vt:lpstr>
      <vt:lpstr>PowerPoint Presentation</vt:lpstr>
      <vt:lpstr>PowerPoint Presentation</vt:lpstr>
      <vt:lpstr>REFLEKS KREMASTER</vt:lpstr>
      <vt:lpstr>istilah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SISTEM REPRODUKSI PRIA</dc:title>
  <dc:creator>Microsoft Office User</dc:creator>
  <cp:lastModifiedBy>Microsoft Office User</cp:lastModifiedBy>
  <cp:revision>10</cp:revision>
  <dcterms:created xsi:type="dcterms:W3CDTF">2018-06-26T09:16:27Z</dcterms:created>
  <dcterms:modified xsi:type="dcterms:W3CDTF">2018-06-28T04:38:20Z</dcterms:modified>
</cp:coreProperties>
</file>