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9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0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6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1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56DE-E613-4112-AD2C-66E2A89F42C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AFB2-4859-4133-9D77-7AF797A2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Persinyalan</a:t>
            </a:r>
            <a:r>
              <a:rPr lang="en-ID" dirty="0" smtClean="0"/>
              <a:t> </a:t>
            </a:r>
            <a:r>
              <a:rPr lang="en-ID" dirty="0" err="1" smtClean="0"/>
              <a:t>Permukaan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Tyas Putri Utami, </a:t>
            </a:r>
            <a:r>
              <a:rPr lang="en-ID" dirty="0" err="1" smtClean="0"/>
              <a:t>S.Pd</a:t>
            </a:r>
            <a:r>
              <a:rPr lang="en-ID" dirty="0" smtClean="0"/>
              <a:t>., </a:t>
            </a:r>
            <a:r>
              <a:rPr lang="en-ID" dirty="0" err="1" smtClean="0"/>
              <a:t>M.Biomed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5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29" y="365126"/>
            <a:ext cx="7886700" cy="1325563"/>
          </a:xfrm>
        </p:spPr>
        <p:txBody>
          <a:bodyPr/>
          <a:lstStyle/>
          <a:p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kontak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" y="1511477"/>
            <a:ext cx="4387075" cy="466548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37676" y="1511477"/>
            <a:ext cx="2900363" cy="4665486"/>
          </a:xfrm>
        </p:spPr>
        <p:txBody>
          <a:bodyPr/>
          <a:lstStyle/>
          <a:p>
            <a:pPr marL="0" indent="0">
              <a:buNone/>
            </a:pPr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smtClean="0"/>
              <a:t>Cell junction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D" dirty="0" smtClean="0"/>
              <a:t>Gap junction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D" dirty="0" err="1" smtClean="0"/>
              <a:t>Plasmodesmata</a:t>
            </a:r>
            <a:r>
              <a:rPr lang="en-ID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err="1" smtClean="0"/>
              <a:t>Interaksi</a:t>
            </a:r>
            <a:r>
              <a:rPr lang="en-ID" dirty="0" smtClean="0"/>
              <a:t> </a:t>
            </a:r>
            <a:r>
              <a:rPr lang="en-ID" dirty="0" err="1" smtClean="0"/>
              <a:t>molekul-molekul</a:t>
            </a:r>
            <a:r>
              <a:rPr lang="en-ID" dirty="0" smtClean="0"/>
              <a:t> </a:t>
            </a:r>
            <a:r>
              <a:rPr lang="en-ID" dirty="0" err="1" smtClean="0"/>
              <a:t>permukaan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7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Komunikasi</a:t>
            </a:r>
            <a:r>
              <a:rPr lang="en-ID" dirty="0" smtClean="0"/>
              <a:t> 2 </a:t>
            </a:r>
            <a:r>
              <a:rPr lang="en-ID" dirty="0" err="1" smtClean="0"/>
              <a:t>sel</a:t>
            </a:r>
            <a:r>
              <a:rPr lang="en-ID" dirty="0" smtClean="0"/>
              <a:t> yang </a:t>
            </a:r>
            <a:r>
              <a:rPr lang="en-ID" dirty="0" err="1" smtClean="0"/>
              <a:t>berdekatan</a:t>
            </a:r>
            <a:r>
              <a:rPr lang="en-ID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4581" y="2121840"/>
            <a:ext cx="5003841" cy="342895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5864" y="1825625"/>
            <a:ext cx="2900363" cy="4351338"/>
          </a:xfrm>
        </p:spPr>
        <p:txBody>
          <a:bodyPr/>
          <a:lstStyle/>
          <a:p>
            <a:pPr marL="0" indent="0">
              <a:buNone/>
            </a:pPr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jarak</a:t>
            </a:r>
            <a:r>
              <a:rPr lang="en-ID" dirty="0" smtClean="0"/>
              <a:t> </a:t>
            </a:r>
            <a:r>
              <a:rPr lang="en-ID" dirty="0" err="1" smtClean="0"/>
              <a:t>dekat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err="1" smtClean="0"/>
              <a:t>Persinyalan</a:t>
            </a:r>
            <a:r>
              <a:rPr lang="en-ID" dirty="0" smtClean="0"/>
              <a:t> </a:t>
            </a:r>
            <a:r>
              <a:rPr lang="en-ID" dirty="0" err="1" smtClean="0"/>
              <a:t>parakrin</a:t>
            </a:r>
            <a:r>
              <a:rPr lang="en-ID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dirty="0" err="1" smtClean="0"/>
              <a:t>Persinyalan</a:t>
            </a:r>
            <a:r>
              <a:rPr lang="en-ID" dirty="0" smtClean="0"/>
              <a:t> </a:t>
            </a:r>
            <a:r>
              <a:rPr lang="en-ID" dirty="0" err="1" smtClean="0"/>
              <a:t>sinaptik</a:t>
            </a:r>
            <a:r>
              <a:rPr lang="en-ID" dirty="0" smtClean="0"/>
              <a:t> </a:t>
            </a:r>
            <a:r>
              <a:rPr lang="en-ID" dirty="0" err="1" smtClean="0"/>
              <a:t>kimiawi</a:t>
            </a: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248323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934" y="365126"/>
            <a:ext cx="4906852" cy="1325563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Komunikasi</a:t>
            </a:r>
            <a:r>
              <a:rPr lang="en-ID" sz="2800" dirty="0" smtClean="0"/>
              <a:t> 2 </a:t>
            </a:r>
            <a:r>
              <a:rPr lang="en-ID" sz="2800" dirty="0" err="1" smtClean="0"/>
              <a:t>sel</a:t>
            </a:r>
            <a:r>
              <a:rPr lang="en-ID" sz="2800" dirty="0" smtClean="0"/>
              <a:t> yang </a:t>
            </a:r>
            <a:r>
              <a:rPr lang="en-ID" sz="2800" dirty="0" err="1" smtClean="0"/>
              <a:t>berjauhan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165" y="914400"/>
            <a:ext cx="3483798" cy="526256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7301" y="1709714"/>
            <a:ext cx="4134119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4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Persinyalan</a:t>
            </a:r>
            <a:r>
              <a:rPr lang="en-ID" dirty="0" smtClean="0"/>
              <a:t> </a:t>
            </a:r>
            <a:r>
              <a:rPr lang="en-ID" dirty="0" err="1" smtClean="0"/>
              <a:t>Sel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39" y="1828801"/>
            <a:ext cx="8764110" cy="3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1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Macam</a:t>
            </a:r>
            <a:r>
              <a:rPr lang="en-ID" dirty="0" smtClean="0"/>
              <a:t> Protein </a:t>
            </a: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Sinyal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membrane </a:t>
            </a:r>
            <a:r>
              <a:rPr lang="en-ID" dirty="0" smtClean="0"/>
              <a:t>plasma</a:t>
            </a:r>
            <a:endParaRPr lang="en-ID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protein 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tirosin</a:t>
            </a:r>
            <a:r>
              <a:rPr lang="en-ID" dirty="0" smtClean="0"/>
              <a:t>-kinase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saluran</a:t>
            </a:r>
            <a:r>
              <a:rPr lang="en-ID" dirty="0" smtClean="0"/>
              <a:t> ion</a:t>
            </a:r>
            <a:endParaRPr lang="en-ID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2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1645"/>
            <a:ext cx="3788804" cy="1325563"/>
          </a:xfrm>
        </p:spPr>
        <p:txBody>
          <a:bodyPr/>
          <a:lstStyle/>
          <a:p>
            <a:r>
              <a:rPr lang="en-ID" dirty="0" smtClean="0"/>
              <a:t>Cara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Reseptor</a:t>
            </a:r>
            <a:r>
              <a:rPr lang="en-ID" dirty="0" smtClean="0"/>
              <a:t> </a:t>
            </a:r>
            <a:br>
              <a:rPr lang="en-ID" dirty="0" smtClean="0"/>
            </a:br>
            <a:r>
              <a:rPr lang="en-ID" dirty="0" err="1" smtClean="0"/>
              <a:t>Terkait</a:t>
            </a:r>
            <a:r>
              <a:rPr lang="en-ID" dirty="0" smtClean="0"/>
              <a:t> Protein 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1042" y="841645"/>
            <a:ext cx="5527182" cy="23265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087" y="3737558"/>
            <a:ext cx="5527137" cy="2354151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6065949" y="3271234"/>
            <a:ext cx="721217" cy="36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7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Cara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Tirosin</a:t>
            </a:r>
            <a:r>
              <a:rPr lang="en-ID" dirty="0" smtClean="0"/>
              <a:t> Kinase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405" y="1327188"/>
            <a:ext cx="4228563" cy="2651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861" y="3590921"/>
            <a:ext cx="4158199" cy="2652784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5400000">
            <a:off x="4760421" y="2215803"/>
            <a:ext cx="862884" cy="8500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2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69" y="970433"/>
            <a:ext cx="3411690" cy="1325563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Cara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br>
              <a:rPr lang="en-ID" dirty="0" smtClean="0"/>
            </a:br>
            <a:r>
              <a:rPr lang="en-ID" dirty="0" err="1" smtClean="0"/>
              <a:t>Reseptor</a:t>
            </a:r>
            <a:r>
              <a:rPr lang="en-ID" dirty="0" smtClean="0"/>
              <a:t> </a:t>
            </a:r>
            <a:r>
              <a:rPr lang="en-ID" dirty="0" err="1" smtClean="0"/>
              <a:t>Saluran</a:t>
            </a:r>
            <a:r>
              <a:rPr lang="en-ID" dirty="0" smtClean="0"/>
              <a:t> 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6704" y="183292"/>
            <a:ext cx="2859109" cy="64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1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Persinyalan Permukaan</vt:lpstr>
      <vt:lpstr>Komunikasi melalui kontak langsung</vt:lpstr>
      <vt:lpstr>Komunikasi 2 sel yang berdekatan </vt:lpstr>
      <vt:lpstr>Komunikasi 2 sel yang berjauhan</vt:lpstr>
      <vt:lpstr>Persinyalan Sel</vt:lpstr>
      <vt:lpstr>Macam Protein Reseptor Sinyal</vt:lpstr>
      <vt:lpstr>Cara Kerja Reseptor  Terkait Protein G</vt:lpstr>
      <vt:lpstr>Cara Kerja Reseptor Tirosin Kinase</vt:lpstr>
      <vt:lpstr>Cara Kerja  Reseptor Saluran 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Persinyalan Permukaan</dc:title>
  <dc:creator>Tyas Putri Utami</dc:creator>
  <cp:lastModifiedBy>Tyas Putri Utami</cp:lastModifiedBy>
  <cp:revision>18</cp:revision>
  <dcterms:created xsi:type="dcterms:W3CDTF">2018-12-17T21:32:09Z</dcterms:created>
  <dcterms:modified xsi:type="dcterms:W3CDTF">2019-01-03T04:14:17Z</dcterms:modified>
</cp:coreProperties>
</file>