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5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7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5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8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6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1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9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7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7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9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1971-D38D-4513-8FF4-9F2467ABDB0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8E52-6EB0-495F-8C55-17C47F6F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5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Jalur</a:t>
            </a:r>
            <a:r>
              <a:rPr lang="en-ID" dirty="0" smtClean="0"/>
              <a:t> </a:t>
            </a:r>
            <a:r>
              <a:rPr lang="en-ID" dirty="0" err="1" smtClean="0"/>
              <a:t>Persinyalan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Tyas Putri Utami, </a:t>
            </a:r>
            <a:r>
              <a:rPr lang="en-ID" dirty="0" err="1" smtClean="0"/>
              <a:t>S.Pd</a:t>
            </a:r>
            <a:r>
              <a:rPr lang="en-ID" dirty="0" smtClean="0"/>
              <a:t>., </a:t>
            </a:r>
            <a:r>
              <a:rPr lang="en-ID" dirty="0" err="1" smtClean="0"/>
              <a:t>M.Biomed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2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Persinyalan</a:t>
            </a:r>
            <a:r>
              <a:rPr lang="en-ID" dirty="0" smtClean="0"/>
              <a:t> </a:t>
            </a:r>
            <a:r>
              <a:rPr lang="en-ID" dirty="0" err="1" smtClean="0"/>
              <a:t>Sel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739" y="1828801"/>
            <a:ext cx="8764110" cy="39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2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b="1" dirty="0" err="1" smtClean="0"/>
              <a:t>Mekanisme</a:t>
            </a:r>
            <a:r>
              <a:rPr lang="en-ID" sz="4000" b="1" dirty="0" smtClean="0"/>
              <a:t> </a:t>
            </a:r>
            <a:r>
              <a:rPr lang="en-ID" sz="4000" b="1" dirty="0" err="1" smtClean="0"/>
              <a:t>umum</a:t>
            </a:r>
            <a:r>
              <a:rPr lang="en-ID" sz="4000" b="1" dirty="0" smtClean="0"/>
              <a:t>: </a:t>
            </a:r>
            <a:r>
              <a:rPr lang="en-ID" sz="4000" b="1" dirty="0" err="1" smtClean="0"/>
              <a:t>Fosforilasi</a:t>
            </a:r>
            <a:r>
              <a:rPr lang="en-ID" sz="4000" b="1" dirty="0" smtClean="0"/>
              <a:t> Protein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Protein kinase </a:t>
            </a:r>
            <a:r>
              <a:rPr lang="en-ID" dirty="0" smtClean="0">
                <a:sym typeface="Wingdings" panose="05000000000000000000" pitchFamily="2" charset="2"/>
              </a:rPr>
              <a:t> </a:t>
            </a:r>
            <a:r>
              <a:rPr lang="en-ID" dirty="0" err="1" smtClean="0">
                <a:sym typeface="Wingdings" panose="05000000000000000000" pitchFamily="2" charset="2"/>
              </a:rPr>
              <a:t>mentransfer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gugus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fosfat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dari</a:t>
            </a:r>
            <a:r>
              <a:rPr lang="en-ID" dirty="0" smtClean="0">
                <a:sym typeface="Wingdings" panose="05000000000000000000" pitchFamily="2" charset="2"/>
              </a:rPr>
              <a:t> ATP </a:t>
            </a:r>
            <a:r>
              <a:rPr lang="en-ID" dirty="0" err="1" smtClean="0">
                <a:sym typeface="Wingdings" panose="05000000000000000000" pitchFamily="2" charset="2"/>
              </a:rPr>
              <a:t>ke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suatu</a:t>
            </a:r>
            <a:r>
              <a:rPr lang="en-ID" dirty="0" smtClean="0">
                <a:sym typeface="Wingdings" panose="05000000000000000000" pitchFamily="2" charset="2"/>
              </a:rPr>
              <a:t> protein (serine/threonine/tyrosine</a:t>
            </a:r>
            <a:r>
              <a:rPr lang="en-ID" dirty="0" smtClean="0">
                <a:sym typeface="Wingdings" panose="05000000000000000000" pitchFamily="2" charset="2"/>
              </a:rPr>
              <a:t>)</a:t>
            </a:r>
            <a:endParaRPr lang="en-ID" dirty="0" smtClean="0">
              <a:sym typeface="Wingdings" panose="05000000000000000000" pitchFamily="2" charset="2"/>
            </a:endParaRPr>
          </a:p>
          <a:p>
            <a:r>
              <a:rPr lang="en-ID" dirty="0" smtClean="0">
                <a:sym typeface="Wingdings" panose="05000000000000000000" pitchFamily="2" charset="2"/>
              </a:rPr>
              <a:t>Protein </a:t>
            </a:r>
            <a:r>
              <a:rPr lang="en-ID" dirty="0" err="1" smtClean="0">
                <a:sym typeface="Wingdings" panose="05000000000000000000" pitchFamily="2" charset="2"/>
              </a:rPr>
              <a:t>fosfatase</a:t>
            </a:r>
            <a:r>
              <a:rPr lang="en-ID" dirty="0" smtClean="0">
                <a:sym typeface="Wingdings" panose="05000000000000000000" pitchFamily="2" charset="2"/>
              </a:rPr>
              <a:t>  </a:t>
            </a:r>
            <a:r>
              <a:rPr lang="en-ID" dirty="0" err="1" smtClean="0">
                <a:sym typeface="Wingdings" panose="05000000000000000000" pitchFamily="2" charset="2"/>
              </a:rPr>
              <a:t>mengeluarkan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gugus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fosfat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dari</a:t>
            </a:r>
            <a:r>
              <a:rPr lang="en-ID" dirty="0" smtClean="0">
                <a:sym typeface="Wingdings" panose="05000000000000000000" pitchFamily="2" charset="2"/>
              </a:rPr>
              <a:t> protein</a:t>
            </a:r>
          </a:p>
          <a:p>
            <a:pPr marL="0" indent="0">
              <a:buNone/>
            </a:pPr>
            <a:endParaRPr lang="en-ID" dirty="0" smtClean="0">
              <a:sym typeface="Wingdings" panose="05000000000000000000" pitchFamily="2" charset="2"/>
            </a:endParaRPr>
          </a:p>
          <a:p>
            <a:endParaRPr lang="en-ID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7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4" y="432740"/>
            <a:ext cx="8578780" cy="64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0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34" y="622964"/>
            <a:ext cx="6015037" cy="571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4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8" y="589578"/>
            <a:ext cx="5872163" cy="604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7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8013"/>
            <a:ext cx="7886700" cy="1325563"/>
          </a:xfrm>
        </p:spPr>
        <p:txBody>
          <a:bodyPr>
            <a:normAutofit/>
          </a:bodyPr>
          <a:lstStyle/>
          <a:p>
            <a:r>
              <a:rPr lang="en-ID" sz="2800" dirty="0" err="1" smtClean="0"/>
              <a:t>Respon</a:t>
            </a:r>
            <a:r>
              <a:rPr lang="en-ID" sz="2800" dirty="0" smtClean="0"/>
              <a:t> di </a:t>
            </a:r>
            <a:r>
              <a:rPr lang="en-ID" sz="2800" dirty="0" err="1" smtClean="0"/>
              <a:t>sitoplasma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2857" y="453996"/>
            <a:ext cx="4465368" cy="615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5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8" y="736601"/>
            <a:ext cx="7886700" cy="1325563"/>
          </a:xfrm>
        </p:spPr>
        <p:txBody>
          <a:bodyPr>
            <a:normAutofit/>
          </a:bodyPr>
          <a:lstStyle/>
          <a:p>
            <a:r>
              <a:rPr lang="en-ID" sz="3600" dirty="0" err="1" smtClean="0"/>
              <a:t>Respon</a:t>
            </a:r>
            <a:r>
              <a:rPr lang="en-ID" sz="3600" dirty="0" smtClean="0"/>
              <a:t> di </a:t>
            </a:r>
            <a:r>
              <a:rPr lang="en-ID" sz="3600" dirty="0" err="1" smtClean="0"/>
              <a:t>nukleus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7638" y="603510"/>
            <a:ext cx="4714875" cy="603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8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45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Jalur Persinyalan</vt:lpstr>
      <vt:lpstr>Persinyalan Sel</vt:lpstr>
      <vt:lpstr>Mekanisme umum: Fosforilasi Protein</vt:lpstr>
      <vt:lpstr>PowerPoint Presentation</vt:lpstr>
      <vt:lpstr>PowerPoint Presentation</vt:lpstr>
      <vt:lpstr>PowerPoint Presentation</vt:lpstr>
      <vt:lpstr>Respon di sitoplasma</vt:lpstr>
      <vt:lpstr>Respon di nukleus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Jalur Persinyalan</dc:title>
  <dc:creator>Tyas Putri Utami</dc:creator>
  <cp:lastModifiedBy>Tyas Putri Utami</cp:lastModifiedBy>
  <cp:revision>27</cp:revision>
  <dcterms:created xsi:type="dcterms:W3CDTF">2018-12-18T02:36:38Z</dcterms:created>
  <dcterms:modified xsi:type="dcterms:W3CDTF">2019-01-03T04:15:35Z</dcterms:modified>
</cp:coreProperties>
</file>