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9" r:id="rId4"/>
    <p:sldId id="257" r:id="rId5"/>
    <p:sldId id="268" r:id="rId6"/>
    <p:sldId id="258" r:id="rId7"/>
    <p:sldId id="260" r:id="rId8"/>
    <p:sldId id="261" r:id="rId9"/>
    <p:sldId id="269" r:id="rId10"/>
    <p:sldId id="274" r:id="rId11"/>
    <p:sldId id="271" r:id="rId12"/>
    <p:sldId id="262" r:id="rId13"/>
    <p:sldId id="263" r:id="rId14"/>
    <p:sldId id="270" r:id="rId15"/>
    <p:sldId id="265" r:id="rId16"/>
    <p:sldId id="264" r:id="rId17"/>
    <p:sldId id="266" r:id="rId18"/>
    <p:sldId id="267" r:id="rId19"/>
    <p:sldId id="27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4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9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0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2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3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5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0B9249-2460-4B9A-A027-254CB72813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E98F14-B50E-4EE6-B02E-DB77ACF103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BIOLOGI SEL DAN MOLEKULER</a:t>
            </a:r>
            <a:br>
              <a:rPr lang="en-ID" dirty="0" smtClean="0"/>
            </a:br>
            <a:r>
              <a:rPr lang="en-ID" dirty="0" smtClean="0"/>
              <a:t>(</a:t>
            </a:r>
            <a:r>
              <a:rPr lang="en-ID" dirty="0" err="1" smtClean="0"/>
              <a:t>Biomembran</a:t>
            </a:r>
            <a:r>
              <a:rPr lang="en-ID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smtClean="0"/>
              <a:t>Tyas </a:t>
            </a:r>
            <a:r>
              <a:rPr lang="en-ID" dirty="0" err="1" smtClean="0"/>
              <a:t>putri</a:t>
            </a:r>
            <a:r>
              <a:rPr lang="en-ID" dirty="0" smtClean="0"/>
              <a:t> </a:t>
            </a:r>
            <a:r>
              <a:rPr lang="en-ID" dirty="0" err="1" smtClean="0"/>
              <a:t>utami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8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membran sel_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2" y="2086378"/>
            <a:ext cx="8283919" cy="31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5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1519707" y="656822"/>
            <a:ext cx="5718220" cy="5212271"/>
            <a:chOff x="1632" y="768"/>
            <a:chExt cx="2496" cy="2401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1680" y="1056"/>
              <a:ext cx="2448" cy="2113"/>
              <a:chOff x="1152" y="1296"/>
              <a:chExt cx="2448" cy="2113"/>
            </a:xfrm>
          </p:grpSpPr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296"/>
                <a:ext cx="2448" cy="2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2016" y="3264"/>
                <a:ext cx="62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632" y="768"/>
              <a:ext cx="24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en-US" sz="2000">
                  <a:latin typeface="Arial" panose="020B0604020202020204" pitchFamily="34" charset="0"/>
                </a:rPr>
                <a:t>Three structure types: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72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19" y="2482323"/>
            <a:ext cx="8781532" cy="22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3 </a:t>
            </a:r>
            <a:r>
              <a:rPr lang="en-ID" dirty="0" err="1" smtClean="0"/>
              <a:t>Macam</a:t>
            </a:r>
            <a:r>
              <a:rPr lang="en-ID" dirty="0" smtClean="0"/>
              <a:t> Protein </a:t>
            </a:r>
            <a:r>
              <a:rPr lang="en-ID" dirty="0" err="1" smtClean="0"/>
              <a:t>Membran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10" y="2056540"/>
            <a:ext cx="6671256" cy="40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3 </a:t>
            </a:r>
            <a:r>
              <a:rPr lang="en-ID" dirty="0" err="1"/>
              <a:t>Macam</a:t>
            </a:r>
            <a:r>
              <a:rPr lang="en-ID" dirty="0"/>
              <a:t> Protein </a:t>
            </a:r>
            <a:r>
              <a:rPr lang="en-ID" dirty="0" err="1"/>
              <a:t>Membran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4" y="1742842"/>
            <a:ext cx="6117463" cy="45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5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037" y="286604"/>
            <a:ext cx="5924651" cy="582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Osmosis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647" y="286604"/>
            <a:ext cx="3566010" cy="57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5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Fungsi</a:t>
            </a:r>
            <a:r>
              <a:rPr lang="en-ID" dirty="0" smtClean="0"/>
              <a:t> protein integral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0" y="2459864"/>
            <a:ext cx="9075790" cy="27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Macam</a:t>
            </a:r>
            <a:r>
              <a:rPr lang="en-ID" dirty="0" smtClean="0"/>
              <a:t> protein yang </a:t>
            </a:r>
            <a:r>
              <a:rPr lang="en-ID" dirty="0" err="1" smtClean="0"/>
              <a:t>kerjanya</a:t>
            </a:r>
            <a:r>
              <a:rPr lang="en-ID" dirty="0" smtClean="0"/>
              <a:t> </a:t>
            </a:r>
            <a:r>
              <a:rPr lang="en-ID" dirty="0" err="1" smtClean="0"/>
              <a:t>memerlukan</a:t>
            </a:r>
            <a:r>
              <a:rPr lang="en-ID" dirty="0" smtClean="0"/>
              <a:t> energy </a:t>
            </a:r>
            <a:r>
              <a:rPr lang="en-ID" dirty="0" err="1" smtClean="0"/>
              <a:t>dari</a:t>
            </a:r>
            <a:r>
              <a:rPr lang="en-ID" dirty="0" smtClean="0"/>
              <a:t> ATP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0" y="1933575"/>
            <a:ext cx="69151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6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transport membr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77" y="643941"/>
            <a:ext cx="7034507" cy="53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7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Biomembran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 err="1"/>
              <a:t>Membran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ym typeface="Wingdings" panose="05000000000000000000" pitchFamily="2" charset="2"/>
              </a:rPr>
              <a:t>penting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untuk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kehidupan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sel</a:t>
            </a:r>
            <a:endParaRPr lang="en-US" altLang="en-US" dirty="0">
              <a:sym typeface="Wingdings" panose="05000000000000000000" pitchFamily="2" charset="2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Membungkus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sel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membatasi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sel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dari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lingkungan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sehingga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memelihara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perbedaan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esential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antara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sitoplasma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lingkungan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ekstraseluler</a:t>
            </a:r>
            <a:endParaRPr lang="en-US" altLang="en-US" dirty="0">
              <a:sym typeface="Wingdings" panose="05000000000000000000" pitchFamily="2" charset="2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Membungkus</a:t>
            </a:r>
            <a:r>
              <a:rPr lang="en-US" altLang="en-US" dirty="0"/>
              <a:t> </a:t>
            </a:r>
            <a:r>
              <a:rPr lang="en-US" altLang="en-US" dirty="0" err="1"/>
              <a:t>organel-organel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, </a:t>
            </a:r>
            <a:r>
              <a:rPr lang="en-US" altLang="en-US" dirty="0" err="1"/>
              <a:t>spt</a:t>
            </a:r>
            <a:r>
              <a:rPr lang="en-US" altLang="en-US" dirty="0"/>
              <a:t> </a:t>
            </a:r>
            <a:r>
              <a:rPr lang="en-US" altLang="en-US" dirty="0" err="1"/>
              <a:t>retikulum</a:t>
            </a:r>
            <a:r>
              <a:rPr lang="en-US" altLang="en-US" dirty="0"/>
              <a:t> </a:t>
            </a:r>
            <a:r>
              <a:rPr lang="en-US" altLang="en-US" dirty="0" err="1"/>
              <a:t>endoplasma</a:t>
            </a:r>
            <a:r>
              <a:rPr lang="en-US" altLang="en-US" dirty="0"/>
              <a:t>, </a:t>
            </a:r>
            <a:r>
              <a:rPr lang="en-US" altLang="en-US" dirty="0" err="1"/>
              <a:t>badan</a:t>
            </a:r>
            <a:r>
              <a:rPr lang="en-US" altLang="en-US" dirty="0"/>
              <a:t> Golgi, </a:t>
            </a:r>
            <a:r>
              <a:rPr lang="en-US" altLang="en-US" dirty="0" err="1"/>
              <a:t>mitokondria</a:t>
            </a:r>
            <a:r>
              <a:rPr lang="en-US" altLang="en-US" dirty="0"/>
              <a:t>, </a:t>
            </a:r>
            <a:r>
              <a:rPr lang="en-US" altLang="en-US" dirty="0" err="1"/>
              <a:t>dll</a:t>
            </a:r>
            <a:r>
              <a:rPr lang="en-US" altLang="en-US" dirty="0"/>
              <a:t>; </a:t>
            </a:r>
            <a:r>
              <a:rPr lang="en-US" altLang="en-US" dirty="0" err="1"/>
              <a:t>memelihara</a:t>
            </a:r>
            <a:r>
              <a:rPr lang="en-US" altLang="en-US" dirty="0"/>
              <a:t> </a:t>
            </a:r>
            <a:r>
              <a:rPr lang="en-US" altLang="en-US" dirty="0" err="1"/>
              <a:t>perbedaan</a:t>
            </a:r>
            <a:r>
              <a:rPr lang="en-US" altLang="en-US" dirty="0"/>
              <a:t> </a:t>
            </a:r>
            <a:r>
              <a:rPr lang="en-US" altLang="en-US" dirty="0" err="1"/>
              <a:t>karakteristiknya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sitoplasma</a:t>
            </a:r>
            <a:r>
              <a:rPr lang="en-US" alt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Endositosis</a:t>
            </a:r>
            <a:endParaRPr lang="en-US" dirty="0"/>
          </a:p>
        </p:txBody>
      </p:sp>
      <p:pic>
        <p:nvPicPr>
          <p:cNvPr id="4" name="Picture 2" descr="clathr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338388"/>
            <a:ext cx="55054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2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330" y="147874"/>
            <a:ext cx="6698302" cy="61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5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 dirty="0" err="1" smtClean="0"/>
              <a:t>Membran</a:t>
            </a:r>
            <a:r>
              <a:rPr lang="en-ID" sz="3600" dirty="0" smtClean="0"/>
              <a:t>: Bilayer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867" y="443532"/>
            <a:ext cx="4474313" cy="54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Struktur</a:t>
            </a:r>
            <a:r>
              <a:rPr lang="en-ID" dirty="0" smtClean="0"/>
              <a:t> </a:t>
            </a:r>
            <a:r>
              <a:rPr lang="en-ID" dirty="0" err="1" smtClean="0"/>
              <a:t>fosfolipid</a:t>
            </a:r>
            <a:endParaRPr lang="en-US" dirty="0"/>
          </a:p>
        </p:txBody>
      </p:sp>
      <p:pic>
        <p:nvPicPr>
          <p:cNvPr id="4" name="Picture 13" descr="figure 10-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50" y="1975053"/>
            <a:ext cx="6495749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80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3 </a:t>
            </a:r>
            <a:r>
              <a:rPr lang="en-ID" dirty="0" err="1" smtClean="0"/>
              <a:t>kelas</a:t>
            </a:r>
            <a:r>
              <a:rPr lang="en-ID" dirty="0" smtClean="0"/>
              <a:t> lipid </a:t>
            </a:r>
            <a:r>
              <a:rPr lang="en-ID" dirty="0" err="1" smtClean="0"/>
              <a:t>membran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849" y="2078168"/>
            <a:ext cx="5954022" cy="39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3 </a:t>
            </a:r>
            <a:r>
              <a:rPr lang="en-ID" dirty="0" err="1"/>
              <a:t>kelas</a:t>
            </a:r>
            <a:r>
              <a:rPr lang="en-ID" dirty="0"/>
              <a:t> lipid </a:t>
            </a:r>
            <a:r>
              <a:rPr lang="en-ID" dirty="0" err="1"/>
              <a:t>membran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790" y="2588654"/>
            <a:ext cx="6904140" cy="24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3 </a:t>
            </a:r>
            <a:r>
              <a:rPr lang="en-ID" dirty="0" err="1"/>
              <a:t>kelas</a:t>
            </a:r>
            <a:r>
              <a:rPr lang="en-ID" dirty="0"/>
              <a:t> lipid </a:t>
            </a:r>
            <a:r>
              <a:rPr lang="en-ID" dirty="0" err="1"/>
              <a:t>membran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81" y="2743200"/>
            <a:ext cx="6274158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Macam-macam</a:t>
            </a:r>
            <a:r>
              <a:rPr lang="en-ID" dirty="0" smtClean="0"/>
              <a:t> lipid </a:t>
            </a:r>
            <a:r>
              <a:rPr lang="en-ID" dirty="0" err="1" smtClean="0"/>
              <a:t>membran</a:t>
            </a:r>
            <a:endParaRPr lang="en-US" dirty="0"/>
          </a:p>
        </p:txBody>
      </p:sp>
      <p:pic>
        <p:nvPicPr>
          <p:cNvPr id="4" name="Picture 14" descr="figure 10-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29" y="1962174"/>
            <a:ext cx="592199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8488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99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Retrospect</vt:lpstr>
      <vt:lpstr>BIOLOGI SEL DAN MOLEKULER (Biomembran)</vt:lpstr>
      <vt:lpstr>Biomembran</vt:lpstr>
      <vt:lpstr>PowerPoint Presentation</vt:lpstr>
      <vt:lpstr>Membran: Bilayer</vt:lpstr>
      <vt:lpstr>Struktur fosfolipid</vt:lpstr>
      <vt:lpstr>3 kelas lipid membran</vt:lpstr>
      <vt:lpstr>3 kelas lipid membran</vt:lpstr>
      <vt:lpstr>3 kelas lipid membran</vt:lpstr>
      <vt:lpstr>Macam-macam lipid membran</vt:lpstr>
      <vt:lpstr>PowerPoint Presentation</vt:lpstr>
      <vt:lpstr>PowerPoint Presentation</vt:lpstr>
      <vt:lpstr>PowerPoint Presentation</vt:lpstr>
      <vt:lpstr>3 Macam Protein Membran</vt:lpstr>
      <vt:lpstr>3 Macam Protein Membran</vt:lpstr>
      <vt:lpstr>PowerPoint Presentation</vt:lpstr>
      <vt:lpstr>Osmosis</vt:lpstr>
      <vt:lpstr>Fungsi protein integral</vt:lpstr>
      <vt:lpstr>Macam protein yang kerjanya memerlukan energy dari ATP</vt:lpstr>
      <vt:lpstr>PowerPoint Presentation</vt:lpstr>
      <vt:lpstr>Endositosis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 SEL DAN MOLEKULER (Biomembran)</dc:title>
  <dc:creator>Tyas Putri Utami</dc:creator>
  <cp:lastModifiedBy>Tyas Putri Utami</cp:lastModifiedBy>
  <cp:revision>7</cp:revision>
  <dcterms:created xsi:type="dcterms:W3CDTF">2018-10-04T02:21:48Z</dcterms:created>
  <dcterms:modified xsi:type="dcterms:W3CDTF">2018-10-04T03:30:46Z</dcterms:modified>
</cp:coreProperties>
</file>