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5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5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1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D5EBBFF-0434-48FB-816E-6BBE3823950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/>
              <a:t>Sel</a:t>
            </a:r>
            <a:r>
              <a:rPr lang="en-ID" dirty="0" smtClean="0"/>
              <a:t> </a:t>
            </a:r>
            <a:r>
              <a:rPr lang="en-ID" dirty="0" err="1" smtClean="0"/>
              <a:t>prokariotik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eukoriotik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14" y="572987"/>
            <a:ext cx="4984124" cy="56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1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4" y="15768"/>
            <a:ext cx="8834907" cy="68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9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0" y="38750"/>
            <a:ext cx="6217190" cy="68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231762"/>
            <a:ext cx="7921852" cy="63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6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" y="334851"/>
            <a:ext cx="9000886" cy="61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6" y="1455313"/>
            <a:ext cx="9113859" cy="40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4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0" y="937534"/>
            <a:ext cx="9150950" cy="50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1" y="58524"/>
            <a:ext cx="7456867" cy="67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</TotalTime>
  <Words>4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Sel prokariotik dan eukoriotik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 prokariotik dan eukoriotik</dc:title>
  <dc:creator>Tyas Putri Utami</dc:creator>
  <cp:lastModifiedBy>Tyas Putri Utami</cp:lastModifiedBy>
  <cp:revision>5</cp:revision>
  <dcterms:created xsi:type="dcterms:W3CDTF">2018-10-18T02:34:49Z</dcterms:created>
  <dcterms:modified xsi:type="dcterms:W3CDTF">2018-10-18T02:57:29Z</dcterms:modified>
</cp:coreProperties>
</file>