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6" r:id="rId3"/>
    <p:sldId id="260" r:id="rId4"/>
    <p:sldId id="261" r:id="rId5"/>
    <p:sldId id="257" r:id="rId6"/>
    <p:sldId id="258" r:id="rId7"/>
    <p:sldId id="259" r:id="rId8"/>
    <p:sldId id="263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4613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1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54951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2F9E0-6D72-44D6-A38B-EEED4480B1F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23AEA-8543-4C1B-B969-92B050C6D9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4757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5D0E6-1627-49B5-B948-3178DA211A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44E7F-409A-4489-AE77-9728BF9C12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21913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6C190-FD1E-405B-A1EF-7DA30A0BC0F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4F68B-8E75-4B41-BCBD-A4BF43A816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389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D71A7-BA48-4663-A408-B611D53FD6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847EE-2F34-4587-B7A8-8404881E136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4242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06402-8A13-4804-BB4C-42CA3321404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1BD7E-A02D-4C4E-86EA-AC39DE88FC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17268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A24A1-B92B-48A6-A908-F4850AC8F60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6D8CF-7D91-4478-85A7-DB704B860A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39708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7E8D3-4DCD-4C57-A9C2-D6FA66A4C3B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914DB9-F93E-4FF3-AF41-1EAB509709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9021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314B5-01E7-483D-828F-DB33C57F0CD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5E838-6412-427D-8058-00DBCAE434D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1068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204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A55B1-4961-4427-B728-D0E376903E7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DD1E0-C9C9-46A1-BE9C-A2EDD16635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472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157F6-CAE2-455D-ADF3-C06679CC331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F63477-51BF-420A-96B7-4C8F86F56B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2802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96EE-4F9F-4DE3-B8A2-0DBB5E08DB2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AF88A-4FC3-4CB2-A205-E48132CC9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434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304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232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1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941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39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312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408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7E46DD-7762-4640-BB92-88BA5BA0D144}" type="datetimeFigureOut">
              <a:rPr lang="en-US" smtClean="0"/>
              <a:t>10/18/2018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EF33F83-EE81-42FF-AB1F-B28A8E55D99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174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0B42AA0-6594-46AE-A1EB-A6B4EC66FDD8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10/18/2018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A9363DF-B07A-49BC-865F-D9BA9963C905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92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D" dirty="0" err="1" smtClean="0"/>
              <a:t>Energi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metabolisme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65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0662" y="41408"/>
            <a:ext cx="7288696" cy="679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47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7139" y="53518"/>
            <a:ext cx="4043967" cy="6810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606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4581"/>
          <a:stretch/>
        </p:blipFill>
        <p:spPr>
          <a:xfrm>
            <a:off x="2614413" y="627072"/>
            <a:ext cx="3734872" cy="579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03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577" y="327265"/>
            <a:ext cx="8886423" cy="587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169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3078" y="193529"/>
            <a:ext cx="4410007" cy="3494435"/>
          </a:xfrm>
          <a:prstGeom prst="rect">
            <a:avLst/>
          </a:prstGeom>
        </p:spPr>
      </p:pic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89555" y="3283487"/>
            <a:ext cx="4046929" cy="3387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75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620" y="74617"/>
            <a:ext cx="4623515" cy="6699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844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Atp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2562" y="1258234"/>
            <a:ext cx="5335588" cy="4448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614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tored Data 2"/>
          <p:cNvSpPr/>
          <p:nvPr/>
        </p:nvSpPr>
        <p:spPr>
          <a:xfrm rot="5400000">
            <a:off x="3771900" y="419100"/>
            <a:ext cx="1219200" cy="990600"/>
          </a:xfrm>
          <a:prstGeom prst="flowChartOnlineStorag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1" name="TextBox 4"/>
          <p:cNvSpPr txBox="1">
            <a:spLocks noChangeArrowheads="1"/>
          </p:cNvSpPr>
          <p:nvPr/>
        </p:nvSpPr>
        <p:spPr bwMode="auto">
          <a:xfrm>
            <a:off x="739775" y="1524000"/>
            <a:ext cx="22098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Anabolic pathway</a:t>
            </a:r>
          </a:p>
        </p:txBody>
      </p:sp>
      <p:sp>
        <p:nvSpPr>
          <p:cNvPr id="8" name="Explosion 2 7"/>
          <p:cNvSpPr/>
          <p:nvPr/>
        </p:nvSpPr>
        <p:spPr>
          <a:xfrm>
            <a:off x="7010400" y="2286000"/>
            <a:ext cx="1752600" cy="1676400"/>
          </a:xfrm>
          <a:prstGeom prst="irregularSeal2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3" name="TextBox 8"/>
          <p:cNvSpPr txBox="1">
            <a:spLocks noChangeArrowheads="1"/>
          </p:cNvSpPr>
          <p:nvPr/>
        </p:nvSpPr>
        <p:spPr bwMode="auto">
          <a:xfrm>
            <a:off x="7391400" y="28194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Energy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released</a:t>
            </a:r>
          </a:p>
        </p:txBody>
      </p:sp>
      <p:sp>
        <p:nvSpPr>
          <p:cNvPr id="12" name="Curved Down Arrow 11"/>
          <p:cNvSpPr/>
          <p:nvPr/>
        </p:nvSpPr>
        <p:spPr>
          <a:xfrm rot="10800000">
            <a:off x="1371600" y="4191000"/>
            <a:ext cx="6553200" cy="1447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3" name="Explosion 2 12"/>
          <p:cNvSpPr/>
          <p:nvPr/>
        </p:nvSpPr>
        <p:spPr>
          <a:xfrm>
            <a:off x="3962400" y="4419600"/>
            <a:ext cx="1676400" cy="1524000"/>
          </a:xfrm>
          <a:prstGeom prst="irregularSeal2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6" name="TextBox 13"/>
          <p:cNvSpPr txBox="1">
            <a:spLocks noChangeArrowheads="1"/>
          </p:cNvSpPr>
          <p:nvPr/>
        </p:nvSpPr>
        <p:spPr bwMode="auto">
          <a:xfrm>
            <a:off x="4343400" y="48768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Energy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stored</a:t>
            </a:r>
          </a:p>
        </p:txBody>
      </p:sp>
      <p:sp>
        <p:nvSpPr>
          <p:cNvPr id="15" name="Explosion 2 14"/>
          <p:cNvSpPr/>
          <p:nvPr/>
        </p:nvSpPr>
        <p:spPr>
          <a:xfrm>
            <a:off x="533400" y="3200400"/>
            <a:ext cx="1676400" cy="1524000"/>
          </a:xfrm>
          <a:prstGeom prst="irregularSeal2">
            <a:avLst/>
          </a:prstGeom>
          <a:solidFill>
            <a:srgbClr val="FFC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78" name="TextBox 15"/>
          <p:cNvSpPr txBox="1">
            <a:spLocks noChangeArrowheads="1"/>
          </p:cNvSpPr>
          <p:nvPr/>
        </p:nvSpPr>
        <p:spPr bwMode="auto">
          <a:xfrm>
            <a:off x="762000" y="3657600"/>
            <a:ext cx="1143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Energy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>
                <a:solidFill>
                  <a:prstClr val="black"/>
                </a:solidFill>
                <a:latin typeface="Arial" panose="020B0604020202020204" pitchFamily="34" charset="0"/>
              </a:rPr>
              <a:t>used</a:t>
            </a:r>
          </a:p>
        </p:txBody>
      </p:sp>
      <p:pic>
        <p:nvPicPr>
          <p:cNvPr id="7179" name="Picture 17" descr="Shared By: Sharon 07-03-20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733550"/>
            <a:ext cx="2838450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781425" y="2752725"/>
            <a:ext cx="13716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F79646">
                    <a:lumMod val="40000"/>
                    <a:lumOff val="60000"/>
                  </a:srgbClr>
                </a:solidFill>
                <a:latin typeface="Arial" charset="0"/>
              </a:rPr>
              <a:t>Metabolic landscape</a:t>
            </a:r>
          </a:p>
        </p:txBody>
      </p:sp>
      <p:sp>
        <p:nvSpPr>
          <p:cNvPr id="4" name="Right Arrow 3"/>
          <p:cNvSpPr/>
          <p:nvPr/>
        </p:nvSpPr>
        <p:spPr>
          <a:xfrm rot="17444558">
            <a:off x="1954213" y="2208213"/>
            <a:ext cx="1752600" cy="990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182" name="TextBox 6"/>
          <p:cNvSpPr txBox="1">
            <a:spLocks noChangeArrowheads="1"/>
          </p:cNvSpPr>
          <p:nvPr/>
        </p:nvSpPr>
        <p:spPr bwMode="auto">
          <a:xfrm>
            <a:off x="5638800" y="1143000"/>
            <a:ext cx="2133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>
                <a:solidFill>
                  <a:prstClr val="black"/>
                </a:solidFill>
                <a:latin typeface="Arial" panose="020B0604020202020204" pitchFamily="34" charset="0"/>
              </a:rPr>
              <a:t>Catabolic pathway</a:t>
            </a:r>
          </a:p>
        </p:txBody>
      </p:sp>
      <p:sp>
        <p:nvSpPr>
          <p:cNvPr id="6" name="Down Arrow 5"/>
          <p:cNvSpPr/>
          <p:nvPr/>
        </p:nvSpPr>
        <p:spPr>
          <a:xfrm rot="20579523">
            <a:off x="5595938" y="2035175"/>
            <a:ext cx="1066800" cy="1828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632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Mekanisme</a:t>
            </a:r>
            <a:r>
              <a:rPr lang="en-ID" dirty="0" smtClean="0"/>
              <a:t> </a:t>
            </a:r>
            <a:r>
              <a:rPr lang="en-ID" dirty="0" err="1" smtClean="0"/>
              <a:t>kerja</a:t>
            </a:r>
            <a:r>
              <a:rPr lang="en-ID" dirty="0" smtClean="0"/>
              <a:t> </a:t>
            </a:r>
            <a:r>
              <a:rPr lang="en-ID" dirty="0" err="1" smtClean="0"/>
              <a:t>enzim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4677" y="2571635"/>
            <a:ext cx="4304003" cy="3673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457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Inhibitor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4517" y="2404703"/>
            <a:ext cx="3915531" cy="22059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0048" y="4174320"/>
            <a:ext cx="4128645" cy="2293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01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inhibitor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0275" y="2084832"/>
            <a:ext cx="3797502" cy="213943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930" y="3974334"/>
            <a:ext cx="4158669" cy="2560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18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 smtClean="0"/>
              <a:t>Respirasi</a:t>
            </a:r>
            <a:r>
              <a:rPr lang="en-ID" dirty="0" smtClean="0"/>
              <a:t> </a:t>
            </a:r>
            <a:r>
              <a:rPr lang="en-ID" dirty="0" err="1" smtClean="0"/>
              <a:t>seluler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4160" y="1943974"/>
            <a:ext cx="7165290" cy="4626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736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3685"/>
          <a:stretch/>
        </p:blipFill>
        <p:spPr>
          <a:xfrm>
            <a:off x="2459865" y="746974"/>
            <a:ext cx="4790941" cy="615662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125014" y="347730"/>
            <a:ext cx="2228045" cy="122349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23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31783"/>
          <a:stretch/>
        </p:blipFill>
        <p:spPr>
          <a:xfrm>
            <a:off x="1589732" y="1209273"/>
            <a:ext cx="5937504" cy="4547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16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118</TotalTime>
  <Words>23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Tw Cen MT</vt:lpstr>
      <vt:lpstr>Tw Cen MT Condensed</vt:lpstr>
      <vt:lpstr>Wingdings 3</vt:lpstr>
      <vt:lpstr>Integral</vt:lpstr>
      <vt:lpstr>Office Theme</vt:lpstr>
      <vt:lpstr>Energi dan metabolisme</vt:lpstr>
      <vt:lpstr>Atp</vt:lpstr>
      <vt:lpstr>PowerPoint Presentation</vt:lpstr>
      <vt:lpstr>Mekanisme kerja enzim</vt:lpstr>
      <vt:lpstr>Inhibitor</vt:lpstr>
      <vt:lpstr>inhibitor</vt:lpstr>
      <vt:lpstr>Respirasi seluler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Tyas Putri Utami</dc:creator>
  <cp:lastModifiedBy>Tyas Putri Utami</cp:lastModifiedBy>
  <cp:revision>12</cp:revision>
  <dcterms:created xsi:type="dcterms:W3CDTF">2018-10-17T06:11:18Z</dcterms:created>
  <dcterms:modified xsi:type="dcterms:W3CDTF">2018-10-18T03:12:39Z</dcterms:modified>
</cp:coreProperties>
</file>