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5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1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5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99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07C524-2B1F-4065-AE52-6E32D1887A5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F6543B-6DF0-4D8E-ACB9-FD7020C16D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40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Integrasi</a:t>
            </a:r>
            <a:r>
              <a:rPr lang="en-ID" dirty="0" smtClean="0"/>
              <a:t> </a:t>
            </a:r>
            <a:r>
              <a:rPr lang="en-ID" dirty="0" err="1" smtClean="0"/>
              <a:t>sel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7" y="888642"/>
            <a:ext cx="9105708" cy="503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3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613" y="738124"/>
            <a:ext cx="6825803" cy="55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71971"/>
          <a:stretch/>
        </p:blipFill>
        <p:spPr>
          <a:xfrm>
            <a:off x="0" y="341375"/>
            <a:ext cx="5176216" cy="238894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01521" y="3552663"/>
            <a:ext cx="7156629" cy="298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1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14" y="1081826"/>
            <a:ext cx="8389317" cy="47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2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0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Integrasi sel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Integrasi sel</dc:title>
  <dc:creator>Tyas Putri Utami</dc:creator>
  <cp:lastModifiedBy>Tyas Putri Utami</cp:lastModifiedBy>
  <cp:revision>3</cp:revision>
  <dcterms:created xsi:type="dcterms:W3CDTF">2018-10-18T02:59:36Z</dcterms:created>
  <dcterms:modified xsi:type="dcterms:W3CDTF">2018-10-18T03:10:05Z</dcterms:modified>
</cp:coreProperties>
</file>