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  <p:sldId id="266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6FDF-163B-4C65-8C78-8F185C8299FC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2F44-67F6-4B01-8D01-EFD501AA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Materi</a:t>
            </a:r>
            <a:r>
              <a:rPr lang="en-ID" dirty="0" smtClean="0"/>
              <a:t> </a:t>
            </a:r>
            <a:r>
              <a:rPr lang="en-ID" dirty="0" err="1" smtClean="0"/>
              <a:t>Genetik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VIDEO REPLIKASI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025"/>
            <a:ext cx="10515600" cy="1325563"/>
          </a:xfrm>
        </p:spPr>
        <p:txBody>
          <a:bodyPr/>
          <a:lstStyle/>
          <a:p>
            <a:r>
              <a:rPr lang="en-ID" dirty="0" err="1" smtClean="0"/>
              <a:t>Asam</a:t>
            </a:r>
            <a:r>
              <a:rPr lang="en-ID" dirty="0" smtClean="0"/>
              <a:t> </a:t>
            </a:r>
            <a:br>
              <a:rPr lang="en-ID" dirty="0" smtClean="0"/>
            </a:br>
            <a:r>
              <a:rPr lang="en-ID" dirty="0" err="1" smtClean="0"/>
              <a:t>Nukleat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422" y="605116"/>
            <a:ext cx="9053627" cy="59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4" y="182245"/>
            <a:ext cx="10515600" cy="802493"/>
          </a:xfrm>
        </p:spPr>
        <p:txBody>
          <a:bodyPr/>
          <a:lstStyle/>
          <a:p>
            <a:r>
              <a:rPr lang="en-ID" dirty="0" smtClean="0"/>
              <a:t>Double </a:t>
            </a:r>
            <a:r>
              <a:rPr lang="en-ID" dirty="0" err="1" smtClean="0"/>
              <a:t>Heliks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32" y="1181686"/>
            <a:ext cx="10488195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15" y="1674057"/>
            <a:ext cx="11758991" cy="4909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615" y="1674057"/>
            <a:ext cx="7144788" cy="120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65930"/>
            <a:ext cx="10744199" cy="6063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" y="5143500"/>
            <a:ext cx="432435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6084094"/>
            <a:ext cx="2419350" cy="484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Replikasi</a:t>
            </a:r>
            <a:r>
              <a:rPr lang="en-ID" dirty="0" smtClean="0"/>
              <a:t> DNA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030" y="3728"/>
            <a:ext cx="4826470" cy="69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205674"/>
            <a:ext cx="6743700" cy="63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42"/>
          <a:stretch/>
        </p:blipFill>
        <p:spPr>
          <a:xfrm>
            <a:off x="2362200" y="211414"/>
            <a:ext cx="7239000" cy="64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300" y="-74170"/>
            <a:ext cx="5048250" cy="70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Materi Genetik</vt:lpstr>
      <vt:lpstr>Asam  Nukleat</vt:lpstr>
      <vt:lpstr>Double Heliks</vt:lpstr>
      <vt:lpstr>PowerPoint Presentation</vt:lpstr>
      <vt:lpstr>PowerPoint Presentation</vt:lpstr>
      <vt:lpstr>Replikasi DNA</vt:lpstr>
      <vt:lpstr>PowerPoint Presentation</vt:lpstr>
      <vt:lpstr>PowerPoint Presentation</vt:lpstr>
      <vt:lpstr>PowerPoint Presentation</vt:lpstr>
      <vt:lpstr>VIDEO REPLIKASI DNA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Genetik</dc:title>
  <dc:creator>Tyas Putri Utami</dc:creator>
  <cp:lastModifiedBy>Tyas Putri Utami</cp:lastModifiedBy>
  <cp:revision>13</cp:revision>
  <dcterms:created xsi:type="dcterms:W3CDTF">2018-12-06T20:41:13Z</dcterms:created>
  <dcterms:modified xsi:type="dcterms:W3CDTF">2019-01-03T04:11:10Z</dcterms:modified>
</cp:coreProperties>
</file>