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8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6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1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036C-D03F-4361-A557-F29FED9458C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6780-8773-44DE-BCFC-9D80C0086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SIKLUS 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661987"/>
            <a:ext cx="59817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Siklus</a:t>
            </a:r>
            <a:r>
              <a:rPr lang="en-ID" dirty="0" smtClean="0"/>
              <a:t> </a:t>
            </a:r>
            <a:r>
              <a:rPr lang="en-ID" dirty="0" err="1" smtClean="0"/>
              <a:t>Sel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690689"/>
            <a:ext cx="64008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Tahapan</a:t>
            </a:r>
            <a:r>
              <a:rPr lang="en-ID" dirty="0" smtClean="0"/>
              <a:t> Mitosis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2367756"/>
            <a:ext cx="7239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3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Lanjutan</a:t>
            </a:r>
            <a:r>
              <a:rPr lang="en-ID" dirty="0" smtClean="0"/>
              <a:t> </a:t>
            </a:r>
            <a:r>
              <a:rPr lang="en-ID" dirty="0" err="1" smtClean="0"/>
              <a:t>tahapan</a:t>
            </a:r>
            <a:r>
              <a:rPr lang="en-ID" dirty="0" smtClean="0"/>
              <a:t> mitosis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92779"/>
            <a:ext cx="7886700" cy="34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4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750593"/>
            <a:ext cx="3119291" cy="550257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38650" y="2794871"/>
            <a:ext cx="3886200" cy="14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4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Cell cycle checkpoints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1026" descr="check poi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052" y="1752600"/>
            <a:ext cx="4328994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64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79426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PENGENDALIAN PERTUMBUHAN DAN PEMBELAHAN SEL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transduksi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</a:t>
            </a:r>
            <a:endParaRPr lang="en-US" dirty="0"/>
          </a:p>
        </p:txBody>
      </p:sp>
      <p:pic>
        <p:nvPicPr>
          <p:cNvPr id="7" name="Picture 2" descr="onk vs supres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35" y="1600200"/>
            <a:ext cx="459816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31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19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SIKLUS SEL</vt:lpstr>
      <vt:lpstr>PowerPoint Presentation</vt:lpstr>
      <vt:lpstr>Siklus Sel</vt:lpstr>
      <vt:lpstr>Tahapan Mitosis</vt:lpstr>
      <vt:lpstr>Lanjutan tahapan mitosis</vt:lpstr>
      <vt:lpstr>PowerPoint Presentation</vt:lpstr>
      <vt:lpstr>Checkpoint</vt:lpstr>
      <vt:lpstr>PENGENDALIAN PERTUMBUHAN DAN PEMBELAHAN SEL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SEL</dc:title>
  <dc:creator>Tyas Putri Utami</dc:creator>
  <cp:lastModifiedBy>Tyas Putri Utami</cp:lastModifiedBy>
  <cp:revision>9</cp:revision>
  <dcterms:created xsi:type="dcterms:W3CDTF">2018-12-12T19:24:05Z</dcterms:created>
  <dcterms:modified xsi:type="dcterms:W3CDTF">2019-01-03T04:12:07Z</dcterms:modified>
</cp:coreProperties>
</file>