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77" r:id="rId4"/>
    <p:sldId id="278" r:id="rId5"/>
    <p:sldId id="281" r:id="rId6"/>
    <p:sldId id="282" r:id="rId7"/>
    <p:sldId id="279" r:id="rId8"/>
    <p:sldId id="262" r:id="rId9"/>
    <p:sldId id="285" r:id="rId10"/>
    <p:sldId id="265" r:id="rId11"/>
    <p:sldId id="286" r:id="rId12"/>
    <p:sldId id="266" r:id="rId13"/>
    <p:sldId id="274" r:id="rId14"/>
    <p:sldId id="273" r:id="rId15"/>
    <p:sldId id="268" r:id="rId16"/>
    <p:sldId id="269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76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C8A68-E9FD-421E-8013-C7222503CF08}" type="datetimeFigureOut">
              <a:rPr lang="en-US" smtClean="0"/>
              <a:pPr/>
              <a:t>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B7A4E-C3B6-4749-89DD-312AFB4100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C8A68-E9FD-421E-8013-C7222503CF08}" type="datetimeFigureOut">
              <a:rPr lang="en-US" smtClean="0"/>
              <a:pPr/>
              <a:t>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B7A4E-C3B6-4749-89DD-312AFB4100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C8A68-E9FD-421E-8013-C7222503CF08}" type="datetimeFigureOut">
              <a:rPr lang="en-US" smtClean="0"/>
              <a:pPr/>
              <a:t>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B7A4E-C3B6-4749-89DD-312AFB4100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C8A68-E9FD-421E-8013-C7222503CF08}" type="datetimeFigureOut">
              <a:rPr lang="en-US" smtClean="0"/>
              <a:pPr/>
              <a:t>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B7A4E-C3B6-4749-89DD-312AFB4100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C8A68-E9FD-421E-8013-C7222503CF08}" type="datetimeFigureOut">
              <a:rPr lang="en-US" smtClean="0"/>
              <a:pPr/>
              <a:t>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B7A4E-C3B6-4749-89DD-312AFB4100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C8A68-E9FD-421E-8013-C7222503CF08}" type="datetimeFigureOut">
              <a:rPr lang="en-US" smtClean="0"/>
              <a:pPr/>
              <a:t>1/3/2019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B7A4E-C3B6-4749-89DD-312AFB4100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C8A68-E9FD-421E-8013-C7222503CF08}" type="datetimeFigureOut">
              <a:rPr lang="en-US" smtClean="0"/>
              <a:pPr/>
              <a:t>1/3/2019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B7A4E-C3B6-4749-89DD-312AFB4100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C8A68-E9FD-421E-8013-C7222503CF08}" type="datetimeFigureOut">
              <a:rPr lang="en-US" smtClean="0"/>
              <a:pPr/>
              <a:t>1/3/2019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B7A4E-C3B6-4749-89DD-312AFB4100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C8A68-E9FD-421E-8013-C7222503CF08}" type="datetimeFigureOut">
              <a:rPr lang="en-US" smtClean="0"/>
              <a:pPr/>
              <a:t>1/3/2019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B7A4E-C3B6-4749-89DD-312AFB4100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C8A68-E9FD-421E-8013-C7222503CF08}" type="datetimeFigureOut">
              <a:rPr lang="en-US" smtClean="0"/>
              <a:pPr/>
              <a:t>1/3/2019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B7A4E-C3B6-4749-89DD-312AFB4100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C8A68-E9FD-421E-8013-C7222503CF08}" type="datetimeFigureOut">
              <a:rPr lang="en-US" smtClean="0"/>
              <a:pPr/>
              <a:t>1/3/2019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B7A4E-C3B6-4749-89DD-312AFB4100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CC8A68-E9FD-421E-8013-C7222503CF08}" type="datetimeFigureOut">
              <a:rPr lang="en-US" smtClean="0"/>
              <a:pPr/>
              <a:t>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AB7A4E-C3B6-4749-89DD-312AFB41004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ANATOMI FISIOLOGI MANUSIA</a:t>
            </a:r>
            <a:br>
              <a:rPr lang="en-US" dirty="0" smtClean="0"/>
            </a:br>
            <a:r>
              <a:rPr lang="en-US" dirty="0" smtClean="0"/>
              <a:t>(SISTEM REPRODUKSI)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err="1" smtClean="0"/>
              <a:t>tindakan</a:t>
            </a:r>
            <a:r>
              <a:rPr lang="en-US" dirty="0" smtClean="0"/>
              <a:t> </a:t>
            </a:r>
            <a:r>
              <a:rPr lang="en-US" dirty="0" err="1" smtClean="0"/>
              <a:t>seks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pria</a:t>
            </a:r>
            <a:r>
              <a:rPr lang="en-US" dirty="0" smtClean="0"/>
              <a:t> </a:t>
            </a:r>
            <a:r>
              <a:rPr lang="en-US" dirty="0" err="1" smtClean="0"/>
              <a:t>meliputi</a:t>
            </a:r>
            <a:r>
              <a:rPr lang="en-US" dirty="0" smtClean="0"/>
              <a:t>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Ereksi</a:t>
            </a:r>
            <a:endParaRPr lang="en-US" dirty="0" smtClean="0"/>
          </a:p>
          <a:p>
            <a:pPr marL="914400" lvl="1" indent="-514350">
              <a:buFont typeface="Wingdings" pitchFamily="2" charset="2"/>
              <a:buChar char="§"/>
            </a:pPr>
            <a:r>
              <a:rPr lang="en-US" dirty="0" err="1" smtClean="0"/>
              <a:t>Mengerasnya</a:t>
            </a:r>
            <a:r>
              <a:rPr lang="en-US" dirty="0" smtClean="0"/>
              <a:t> penis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vasokongesti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Ejakulasi</a:t>
            </a:r>
            <a:endParaRPr lang="en-US" dirty="0" smtClean="0"/>
          </a:p>
          <a:p>
            <a:pPr marL="914400" lvl="1" indent="-514350">
              <a:buFont typeface="Wingdings" pitchFamily="2" charset="2"/>
              <a:buChar char="§"/>
            </a:pPr>
            <a:r>
              <a:rPr lang="en-US" dirty="0" err="1" smtClean="0"/>
              <a:t>Penyemprotan</a:t>
            </a:r>
            <a:r>
              <a:rPr lang="en-US" dirty="0" smtClean="0"/>
              <a:t> </a:t>
            </a:r>
            <a:r>
              <a:rPr lang="en-US" dirty="0" err="1" smtClean="0"/>
              <a:t>kuat</a:t>
            </a:r>
            <a:r>
              <a:rPr lang="en-US" dirty="0" smtClean="0"/>
              <a:t> semen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uretra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keluar</a:t>
            </a:r>
            <a:r>
              <a:rPr lang="en-US" dirty="0" smtClean="0"/>
              <a:t> penis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8906" t="14583" r="8594" b="9375"/>
          <a:stretch>
            <a:fillRect/>
          </a:stretch>
        </p:blipFill>
        <p:spPr bwMode="auto">
          <a:xfrm>
            <a:off x="838200" y="38878"/>
            <a:ext cx="7391400" cy="6744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533400" y="5029200"/>
            <a:ext cx="3886200" cy="1752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2000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4600"/>
            <a:ext cx="2133600" cy="1524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Refleks</a:t>
            </a:r>
            <a:r>
              <a:rPr lang="en-US" dirty="0" smtClean="0"/>
              <a:t> </a:t>
            </a:r>
            <a:r>
              <a:rPr lang="en-US" dirty="0" err="1" smtClean="0"/>
              <a:t>ereksi</a:t>
            </a:r>
            <a:endParaRPr lang="en-US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7344" t="12500" r="21875" b="14583"/>
          <a:stretch>
            <a:fillRect/>
          </a:stretch>
        </p:blipFill>
        <p:spPr bwMode="auto">
          <a:xfrm>
            <a:off x="3200401" y="304800"/>
            <a:ext cx="5791199" cy="6236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Reproduksi</a:t>
            </a:r>
            <a:r>
              <a:rPr lang="en-US" dirty="0" smtClean="0"/>
              <a:t> </a:t>
            </a:r>
            <a:r>
              <a:rPr lang="en-US" dirty="0" err="1" smtClean="0"/>
              <a:t>wanita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-</a:t>
            </a:r>
            <a:r>
              <a:rPr lang="en-US" dirty="0" err="1" smtClean="0"/>
              <a:t>Ovarium</a:t>
            </a:r>
            <a:r>
              <a:rPr lang="en-US" dirty="0" smtClean="0"/>
              <a:t>-</a:t>
            </a:r>
            <a:endParaRPr lang="en-US" dirty="0"/>
          </a:p>
        </p:txBody>
      </p:sp>
      <p:pic>
        <p:nvPicPr>
          <p:cNvPr id="4" name="Picture 4" descr="177777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b="9723"/>
          <a:stretch>
            <a:fillRect/>
          </a:stretch>
        </p:blipFill>
        <p:spPr bwMode="auto">
          <a:xfrm>
            <a:off x="1090460" y="1600200"/>
            <a:ext cx="696308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Reproduksi</a:t>
            </a:r>
            <a:r>
              <a:rPr lang="en-US" dirty="0" smtClean="0"/>
              <a:t> </a:t>
            </a:r>
            <a:r>
              <a:rPr lang="en-US" dirty="0" err="1" smtClean="0"/>
              <a:t>wanita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-</a:t>
            </a:r>
            <a:r>
              <a:rPr lang="en-US" dirty="0" err="1" smtClean="0"/>
              <a:t>Ovarium</a:t>
            </a:r>
            <a:r>
              <a:rPr lang="en-US" dirty="0" smtClean="0"/>
              <a:t>-</a:t>
            </a:r>
            <a:endParaRPr lang="en-US" dirty="0"/>
          </a:p>
        </p:txBody>
      </p:sp>
      <p:pic>
        <p:nvPicPr>
          <p:cNvPr id="4" name="Picture 12" descr="Ovary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11640" y="1600200"/>
            <a:ext cx="612071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r>
              <a:rPr lang="en-US" dirty="0" err="1" smtClean="0"/>
              <a:t>Oogenesis</a:t>
            </a:r>
            <a:endParaRPr lang="en-US" dirty="0"/>
          </a:p>
        </p:txBody>
      </p:sp>
      <p:pic>
        <p:nvPicPr>
          <p:cNvPr id="4" name="Picture 4" descr="2415_Oogenesis_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90600" y="914400"/>
            <a:ext cx="7344294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343400" cy="2849562"/>
          </a:xfrm>
        </p:spPr>
        <p:txBody>
          <a:bodyPr/>
          <a:lstStyle/>
          <a:p>
            <a:r>
              <a:rPr lang="en-US" dirty="0" err="1" smtClean="0"/>
              <a:t>Siklus</a:t>
            </a:r>
            <a:r>
              <a:rPr lang="en-US" dirty="0" smtClean="0"/>
              <a:t> </a:t>
            </a:r>
            <a:r>
              <a:rPr lang="en-US" dirty="0" err="1" smtClean="0"/>
              <a:t>menstruasi</a:t>
            </a:r>
            <a:endParaRPr lang="en-US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6719" t="14583" r="32812" b="6250"/>
          <a:stretch>
            <a:fillRect/>
          </a:stretch>
        </p:blipFill>
        <p:spPr bwMode="auto">
          <a:xfrm>
            <a:off x="5410200" y="27381"/>
            <a:ext cx="3505200" cy="6830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3438" t="13542" r="3906" b="14583"/>
          <a:stretch>
            <a:fillRect/>
          </a:stretch>
        </p:blipFill>
        <p:spPr bwMode="auto">
          <a:xfrm>
            <a:off x="228600" y="228600"/>
            <a:ext cx="872984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449635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8906" t="42708" r="7813" b="13542"/>
          <a:stretch>
            <a:fillRect/>
          </a:stretch>
        </p:blipFill>
        <p:spPr bwMode="auto">
          <a:xfrm>
            <a:off x="76200" y="1219200"/>
            <a:ext cx="8919957" cy="4625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838097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Tubulus</a:t>
            </a:r>
            <a:r>
              <a:rPr lang="en-US" dirty="0" smtClean="0"/>
              <a:t> </a:t>
            </a:r>
            <a:r>
              <a:rPr lang="en-US" dirty="0" err="1" smtClean="0"/>
              <a:t>Seminiferus</a:t>
            </a:r>
            <a:endParaRPr lang="en-US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8906" t="44792" r="8594" b="15625"/>
          <a:stretch>
            <a:fillRect/>
          </a:stretch>
        </p:blipFill>
        <p:spPr bwMode="auto">
          <a:xfrm>
            <a:off x="84146" y="1676400"/>
            <a:ext cx="8983654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3782390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30469" t="12500" r="11719" b="6250"/>
          <a:stretch>
            <a:fillRect/>
          </a:stretch>
        </p:blipFill>
        <p:spPr bwMode="auto">
          <a:xfrm>
            <a:off x="1295400" y="0"/>
            <a:ext cx="650630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194110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24-04_Spermatognsis_1"/>
          <p:cNvPicPr>
            <a:picLocks noChangeAspect="1" noChangeArrowheads="1"/>
          </p:cNvPicPr>
          <p:nvPr/>
        </p:nvPicPr>
        <p:blipFill>
          <a:blip r:embed="rId2"/>
          <a:srcRect l="7292" t="23737" r="4167" b="8586"/>
          <a:stretch>
            <a:fillRect/>
          </a:stretch>
        </p:blipFill>
        <p:spPr bwMode="auto">
          <a:xfrm>
            <a:off x="434454" y="152400"/>
            <a:ext cx="8252346" cy="6504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04800" y="0"/>
            <a:ext cx="36576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7382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EPIDIDIMIS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810000" y="1600200"/>
            <a:ext cx="5029200" cy="4525963"/>
          </a:xfrm>
        </p:spPr>
        <p:txBody>
          <a:bodyPr>
            <a:normAutofit fontScale="92500" lnSpcReduction="10000"/>
          </a:bodyPr>
          <a:lstStyle/>
          <a:p>
            <a:pPr>
              <a:buClr>
                <a:schemeClr val="tx2"/>
              </a:buClr>
              <a:buFontTx/>
              <a:buChar char="•"/>
              <a:defRPr/>
            </a:pPr>
            <a:r>
              <a:rPr lang="en-GB" sz="3200" dirty="0" err="1" smtClean="0">
                <a:cs typeface="Tahoma" pitchFamily="34" charset="0"/>
              </a:rPr>
              <a:t>Saluran</a:t>
            </a:r>
            <a:r>
              <a:rPr lang="en-GB" sz="3200" dirty="0" smtClean="0">
                <a:cs typeface="Tahoma" pitchFamily="34" charset="0"/>
              </a:rPr>
              <a:t> transport </a:t>
            </a:r>
            <a:r>
              <a:rPr lang="en-GB" sz="3200" dirty="0" err="1" smtClean="0">
                <a:cs typeface="Tahoma" pitchFamily="34" charset="0"/>
              </a:rPr>
              <a:t>sperma</a:t>
            </a:r>
            <a:r>
              <a:rPr lang="en-GB" sz="3200" dirty="0" smtClean="0">
                <a:cs typeface="Tahoma" pitchFamily="34" charset="0"/>
              </a:rPr>
              <a:t> </a:t>
            </a:r>
            <a:r>
              <a:rPr lang="en-GB" sz="3200" dirty="0" err="1" smtClean="0">
                <a:cs typeface="Tahoma" pitchFamily="34" charset="0"/>
              </a:rPr>
              <a:t>pertama</a:t>
            </a:r>
            <a:endParaRPr lang="en-GB" sz="3200" dirty="0" smtClean="0">
              <a:cs typeface="Tahoma" pitchFamily="34" charset="0"/>
            </a:endParaRPr>
          </a:p>
          <a:p>
            <a:pPr lvl="1">
              <a:buClr>
                <a:schemeClr val="tx1"/>
              </a:buClr>
              <a:buNone/>
              <a:defRPr/>
            </a:pPr>
            <a:r>
              <a:rPr lang="en-GB" sz="2800" dirty="0" smtClean="0">
                <a:cs typeface="Tahoma" pitchFamily="34" charset="0"/>
              </a:rPr>
              <a:t>caput, corpus </a:t>
            </a:r>
            <a:r>
              <a:rPr lang="id-ID" sz="2800" dirty="0" smtClean="0">
                <a:cs typeface="Tahoma" pitchFamily="34" charset="0"/>
              </a:rPr>
              <a:t>dan </a:t>
            </a:r>
            <a:r>
              <a:rPr lang="en-GB" sz="2800" dirty="0" err="1" smtClean="0">
                <a:cs typeface="Tahoma" pitchFamily="34" charset="0"/>
              </a:rPr>
              <a:t>cauda</a:t>
            </a:r>
            <a:r>
              <a:rPr lang="en-GB" sz="2800" dirty="0" smtClean="0">
                <a:cs typeface="Tahoma" pitchFamily="34" charset="0"/>
              </a:rPr>
              <a:t>  </a:t>
            </a:r>
          </a:p>
          <a:p>
            <a:pPr>
              <a:buClr>
                <a:schemeClr val="tx2"/>
              </a:buClr>
              <a:buFontTx/>
              <a:buChar char="•"/>
              <a:defRPr/>
            </a:pPr>
            <a:r>
              <a:rPr lang="en-GB" sz="3200" dirty="0" err="1" smtClean="0">
                <a:cs typeface="Tahoma" pitchFamily="34" charset="0"/>
              </a:rPr>
              <a:t>Mempunyai</a:t>
            </a:r>
            <a:r>
              <a:rPr lang="en-GB" sz="3200" dirty="0" smtClean="0">
                <a:cs typeface="Tahoma" pitchFamily="34" charset="0"/>
              </a:rPr>
              <a:t> 4 </a:t>
            </a:r>
            <a:r>
              <a:rPr lang="en-GB" sz="3200" dirty="0" err="1" smtClean="0">
                <a:cs typeface="Tahoma" pitchFamily="34" charset="0"/>
              </a:rPr>
              <a:t>fungsi</a:t>
            </a:r>
            <a:r>
              <a:rPr lang="en-GB" sz="3200" dirty="0" smtClean="0">
                <a:cs typeface="Tahoma" pitchFamily="34" charset="0"/>
              </a:rPr>
              <a:t> :</a:t>
            </a:r>
            <a:endParaRPr lang="en-GB" sz="3600" dirty="0" smtClean="0">
              <a:cs typeface="Tahoma" pitchFamily="34" charset="0"/>
            </a:endParaRPr>
          </a:p>
          <a:p>
            <a:pPr lvl="1">
              <a:buClr>
                <a:schemeClr val="tx1"/>
              </a:buClr>
              <a:buNone/>
              <a:defRPr/>
            </a:pPr>
            <a:r>
              <a:rPr lang="en-GB" sz="2800" dirty="0" smtClean="0">
                <a:cs typeface="Tahoma" pitchFamily="34" charset="0"/>
              </a:rPr>
              <a:t>1) </a:t>
            </a:r>
            <a:r>
              <a:rPr lang="en-GB" sz="2800" dirty="0" err="1" smtClean="0">
                <a:cs typeface="Tahoma" pitchFamily="34" charset="0"/>
              </a:rPr>
              <a:t>Transpor</a:t>
            </a:r>
            <a:r>
              <a:rPr lang="en-GB" sz="2800" dirty="0" smtClean="0">
                <a:cs typeface="Tahoma" pitchFamily="34" charset="0"/>
              </a:rPr>
              <a:t> </a:t>
            </a:r>
            <a:r>
              <a:rPr lang="en-GB" sz="2800" dirty="0" err="1" smtClean="0">
                <a:cs typeface="Tahoma" pitchFamily="34" charset="0"/>
              </a:rPr>
              <a:t>sperma</a:t>
            </a:r>
            <a:endParaRPr lang="en-GB" sz="2800" dirty="0" smtClean="0">
              <a:cs typeface="Tahoma" pitchFamily="34" charset="0"/>
            </a:endParaRPr>
          </a:p>
          <a:p>
            <a:pPr lvl="1">
              <a:buClr>
                <a:schemeClr val="tx1"/>
              </a:buClr>
              <a:buNone/>
              <a:defRPr/>
            </a:pPr>
            <a:r>
              <a:rPr lang="en-GB" sz="2800" dirty="0" smtClean="0">
                <a:cs typeface="Tahoma" pitchFamily="34" charset="0"/>
              </a:rPr>
              <a:t>2) Transport </a:t>
            </a:r>
            <a:r>
              <a:rPr lang="en-GB" sz="2800" dirty="0" err="1" smtClean="0">
                <a:cs typeface="Tahoma" pitchFamily="34" charset="0"/>
              </a:rPr>
              <a:t>konsentrasi</a:t>
            </a:r>
            <a:r>
              <a:rPr lang="en-GB" sz="2800" dirty="0" smtClean="0">
                <a:cs typeface="Tahoma" pitchFamily="34" charset="0"/>
              </a:rPr>
              <a:t> </a:t>
            </a:r>
            <a:r>
              <a:rPr lang="en-GB" sz="2800" dirty="0" err="1" smtClean="0">
                <a:cs typeface="Tahoma" pitchFamily="34" charset="0"/>
              </a:rPr>
              <a:t>sperma</a:t>
            </a:r>
            <a:endParaRPr lang="en-GB" sz="2800" dirty="0" smtClean="0">
              <a:cs typeface="Tahoma" pitchFamily="34" charset="0"/>
            </a:endParaRPr>
          </a:p>
          <a:p>
            <a:pPr lvl="1">
              <a:buClr>
                <a:schemeClr val="tx1"/>
              </a:buClr>
              <a:buNone/>
              <a:defRPr/>
            </a:pPr>
            <a:r>
              <a:rPr lang="en-GB" sz="2800" dirty="0" smtClean="0">
                <a:cs typeface="Tahoma" pitchFamily="34" charset="0"/>
              </a:rPr>
              <a:t>3) </a:t>
            </a:r>
            <a:r>
              <a:rPr lang="en-GB" sz="2800" dirty="0" err="1" smtClean="0">
                <a:cs typeface="Tahoma" pitchFamily="34" charset="0"/>
              </a:rPr>
              <a:t>Penyimpanan</a:t>
            </a:r>
            <a:r>
              <a:rPr lang="en-GB" sz="2800" dirty="0" smtClean="0">
                <a:cs typeface="Tahoma" pitchFamily="34" charset="0"/>
              </a:rPr>
              <a:t> </a:t>
            </a:r>
            <a:r>
              <a:rPr lang="en-GB" sz="2800" dirty="0" err="1" smtClean="0">
                <a:cs typeface="Tahoma" pitchFamily="34" charset="0"/>
              </a:rPr>
              <a:t>sperma</a:t>
            </a:r>
            <a:endParaRPr lang="en-GB" sz="2800" dirty="0" smtClean="0">
              <a:cs typeface="Tahoma" pitchFamily="34" charset="0"/>
            </a:endParaRPr>
          </a:p>
          <a:p>
            <a:pPr lvl="1">
              <a:buClr>
                <a:schemeClr val="tx1"/>
              </a:buClr>
              <a:buNone/>
              <a:defRPr/>
            </a:pPr>
            <a:r>
              <a:rPr lang="en-GB" sz="2800" dirty="0" smtClean="0">
                <a:cs typeface="Tahoma" pitchFamily="34" charset="0"/>
              </a:rPr>
              <a:t>4) </a:t>
            </a:r>
            <a:r>
              <a:rPr lang="en-GB" sz="2800" dirty="0" err="1" smtClean="0">
                <a:cs typeface="Tahoma" pitchFamily="34" charset="0"/>
              </a:rPr>
              <a:t>Maturasi</a:t>
            </a:r>
            <a:r>
              <a:rPr lang="en-GB" sz="2800" dirty="0" smtClean="0">
                <a:cs typeface="Tahoma" pitchFamily="34" charset="0"/>
              </a:rPr>
              <a:t>/</a:t>
            </a:r>
            <a:r>
              <a:rPr lang="en-GB" sz="2800" dirty="0" err="1" smtClean="0">
                <a:cs typeface="Tahoma" pitchFamily="34" charset="0"/>
              </a:rPr>
              <a:t>pematangan</a:t>
            </a:r>
            <a:r>
              <a:rPr lang="en-GB" sz="2800" dirty="0" smtClean="0">
                <a:cs typeface="Tahoma" pitchFamily="34" charset="0"/>
              </a:rPr>
              <a:t> </a:t>
            </a:r>
            <a:r>
              <a:rPr lang="en-GB" sz="2800" dirty="0" err="1" smtClean="0">
                <a:cs typeface="Tahoma" pitchFamily="34" charset="0"/>
              </a:rPr>
              <a:t>sperma</a:t>
            </a:r>
            <a:r>
              <a:rPr lang="en-GB" sz="2800" dirty="0" smtClean="0">
                <a:cs typeface="Tahoma" pitchFamily="34" charset="0"/>
              </a:rPr>
              <a:t> (</a:t>
            </a:r>
            <a:r>
              <a:rPr lang="en-GB" sz="2800" dirty="0" err="1" smtClean="0">
                <a:cs typeface="Tahoma" pitchFamily="34" charset="0"/>
              </a:rPr>
              <a:t>khususnya</a:t>
            </a:r>
            <a:r>
              <a:rPr lang="en-GB" sz="2800" dirty="0" smtClean="0">
                <a:cs typeface="Tahoma" pitchFamily="34" charset="0"/>
              </a:rPr>
              <a:t> </a:t>
            </a:r>
            <a:r>
              <a:rPr lang="en-GB" sz="2800" dirty="0" err="1" smtClean="0">
                <a:cs typeface="Tahoma" pitchFamily="34" charset="0"/>
              </a:rPr>
              <a:t>di</a:t>
            </a:r>
            <a:r>
              <a:rPr lang="en-GB" sz="2800" dirty="0" smtClean="0">
                <a:cs typeface="Tahoma" pitchFamily="34" charset="0"/>
              </a:rPr>
              <a:t> </a:t>
            </a:r>
            <a:r>
              <a:rPr lang="en-GB" sz="2800" dirty="0" err="1" smtClean="0">
                <a:cs typeface="Tahoma" pitchFamily="34" charset="0"/>
              </a:rPr>
              <a:t>daerah</a:t>
            </a:r>
            <a:r>
              <a:rPr lang="en-GB" sz="2800" dirty="0" smtClean="0">
                <a:cs typeface="Tahoma" pitchFamily="34" charset="0"/>
              </a:rPr>
              <a:t> </a:t>
            </a:r>
            <a:r>
              <a:rPr lang="en-GB" sz="2800" dirty="0" err="1" smtClean="0">
                <a:cs typeface="Tahoma" pitchFamily="34" charset="0"/>
              </a:rPr>
              <a:t>cauda</a:t>
            </a:r>
            <a:r>
              <a:rPr lang="en-GB" sz="2800" dirty="0" smtClean="0">
                <a:cs typeface="Tahoma" pitchFamily="34" charset="0"/>
              </a:rPr>
              <a:t>)</a:t>
            </a:r>
          </a:p>
          <a:p>
            <a:endParaRPr lang="en-US" dirty="0"/>
          </a:p>
        </p:txBody>
      </p:sp>
      <p:pic>
        <p:nvPicPr>
          <p:cNvPr id="9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 l="28125" t="33333" r="34375" b="12500"/>
          <a:stretch>
            <a:fillRect/>
          </a:stretch>
        </p:blipFill>
        <p:spPr bwMode="auto">
          <a:xfrm>
            <a:off x="76200" y="1881969"/>
            <a:ext cx="3657600" cy="3962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0303419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810000" cy="2697162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Kontrol</a:t>
            </a:r>
            <a:r>
              <a:rPr lang="en-US" dirty="0" smtClean="0"/>
              <a:t> hormonal </a:t>
            </a:r>
            <a:r>
              <a:rPr lang="en-US" dirty="0" err="1" smtClean="0"/>
              <a:t>pada</a:t>
            </a:r>
            <a:r>
              <a:rPr lang="en-US" dirty="0" smtClean="0"/>
              <a:t> spermatogenesis</a:t>
            </a:r>
            <a:endParaRPr lang="en-US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57031" t="15625" r="6250" b="14583"/>
          <a:stretch>
            <a:fillRect/>
          </a:stretch>
        </p:blipFill>
        <p:spPr bwMode="auto">
          <a:xfrm>
            <a:off x="4343400" y="76200"/>
            <a:ext cx="4648200" cy="6626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KELENJAR AKSESORIS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600200"/>
            <a:ext cx="4495800" cy="4525963"/>
          </a:xfrm>
        </p:spPr>
        <p:txBody>
          <a:bodyPr>
            <a:normAutofit fontScale="92500"/>
          </a:bodyPr>
          <a:lstStyle/>
          <a:p>
            <a:pPr marL="609600" indent="-609600">
              <a:lnSpc>
                <a:spcPct val="90000"/>
              </a:lnSpc>
              <a:buNone/>
              <a:defRPr/>
            </a:pPr>
            <a:r>
              <a:rPr lang="en-US" dirty="0" err="1" smtClean="0"/>
              <a:t>Fungsi</a:t>
            </a:r>
            <a:r>
              <a:rPr lang="en-US" dirty="0" smtClean="0"/>
              <a:t> </a:t>
            </a:r>
            <a:r>
              <a:rPr lang="en-US" dirty="0" err="1" smtClean="0"/>
              <a:t>umum</a:t>
            </a:r>
            <a:r>
              <a:rPr lang="en-US" dirty="0" smtClean="0"/>
              <a:t>:</a:t>
            </a:r>
          </a:p>
          <a:p>
            <a:pPr marL="609600" indent="-609600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dirty="0" err="1" smtClean="0"/>
              <a:t>Mengaktifkan</a:t>
            </a:r>
            <a:r>
              <a:rPr lang="en-US" dirty="0" smtClean="0"/>
              <a:t> </a:t>
            </a:r>
            <a:r>
              <a:rPr lang="en-US" dirty="0" err="1" smtClean="0"/>
              <a:t>sperma</a:t>
            </a:r>
            <a:endParaRPr lang="en-US" dirty="0" smtClean="0"/>
          </a:p>
          <a:p>
            <a:pPr marL="609600" indent="-609600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dirty="0" err="1" smtClean="0"/>
              <a:t>Memberi</a:t>
            </a:r>
            <a:r>
              <a:rPr lang="en-US" dirty="0" smtClean="0"/>
              <a:t> </a:t>
            </a:r>
            <a:r>
              <a:rPr lang="en-US" dirty="0" err="1" smtClean="0"/>
              <a:t>nutrisi</a:t>
            </a:r>
            <a:r>
              <a:rPr lang="en-US" dirty="0" smtClean="0"/>
              <a:t> </a:t>
            </a:r>
            <a:r>
              <a:rPr lang="en-US" dirty="0" err="1" smtClean="0"/>
              <a:t>bagi</a:t>
            </a:r>
            <a:r>
              <a:rPr lang="en-US" dirty="0" smtClean="0"/>
              <a:t> spermatozoa 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err="1" smtClean="0">
                <a:sym typeface="Wingdings" pitchFamily="2" charset="2"/>
              </a:rPr>
              <a:t>motilitas</a:t>
            </a:r>
            <a:endParaRPr lang="en-US" dirty="0" smtClean="0">
              <a:sym typeface="Wingdings" pitchFamily="2" charset="2"/>
            </a:endParaRPr>
          </a:p>
          <a:p>
            <a:pPr marL="609600" indent="-609600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dirty="0" err="1" smtClean="0">
                <a:sym typeface="Wingdings" pitchFamily="2" charset="2"/>
              </a:rPr>
              <a:t>Mendorong</a:t>
            </a:r>
            <a:r>
              <a:rPr lang="en-US" dirty="0" smtClean="0">
                <a:sym typeface="Wingdings" pitchFamily="2" charset="2"/>
              </a:rPr>
              <a:t> spermatozoa </a:t>
            </a:r>
            <a:r>
              <a:rPr lang="en-US" dirty="0" err="1" smtClean="0">
                <a:sym typeface="Wingdings" pitchFamily="2" charset="2"/>
              </a:rPr>
              <a:t>dan</a:t>
            </a:r>
            <a:r>
              <a:rPr lang="en-US" dirty="0" smtClean="0">
                <a:sym typeface="Wingdings" pitchFamily="2" charset="2"/>
              </a:rPr>
              <a:t> semen </a:t>
            </a:r>
            <a:r>
              <a:rPr lang="en-US" dirty="0" err="1" smtClean="0">
                <a:sym typeface="Wingdings" pitchFamily="2" charset="2"/>
              </a:rPr>
              <a:t>sepanjang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traktus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reproduksi</a:t>
            </a:r>
            <a:endParaRPr lang="en-US" dirty="0" smtClean="0">
              <a:sym typeface="Wingdings" pitchFamily="2" charset="2"/>
            </a:endParaRPr>
          </a:p>
          <a:p>
            <a:pPr marL="609600" indent="-609600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dirty="0" err="1" smtClean="0">
                <a:sym typeface="Wingdings" pitchFamily="2" charset="2"/>
              </a:rPr>
              <a:t>Memproduksi</a:t>
            </a:r>
            <a:r>
              <a:rPr lang="en-US" dirty="0" smtClean="0">
                <a:sym typeface="Wingdings" pitchFamily="2" charset="2"/>
              </a:rPr>
              <a:t> buffer </a:t>
            </a:r>
            <a:r>
              <a:rPr lang="en-US" dirty="0" err="1" smtClean="0">
                <a:sym typeface="Wingdings" pitchFamily="2" charset="2"/>
              </a:rPr>
              <a:t>untuk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mengatasi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keasaman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uretra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dan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lingkungan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reproduksi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wanita</a:t>
            </a:r>
            <a:endParaRPr lang="en-US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 l="28906" t="13542" r="40625" b="43750"/>
          <a:stretch>
            <a:fillRect/>
          </a:stretch>
        </p:blipFill>
        <p:spPr bwMode="auto">
          <a:xfrm>
            <a:off x="457200" y="1896667"/>
            <a:ext cx="3849582" cy="4046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658011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106</Words>
  <Application>Microsoft Office PowerPoint</Application>
  <PresentationFormat>On-screen Show (4:3)</PresentationFormat>
  <Paragraphs>27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Tahoma</vt:lpstr>
      <vt:lpstr>Wingdings</vt:lpstr>
      <vt:lpstr>Office Theme</vt:lpstr>
      <vt:lpstr>ANATOMI FISIOLOGI MANUSIA (SISTEM REPRODUKSI)</vt:lpstr>
      <vt:lpstr>PowerPoint Presentation</vt:lpstr>
      <vt:lpstr>PowerPoint Presentation</vt:lpstr>
      <vt:lpstr>Tubulus Seminiferus</vt:lpstr>
      <vt:lpstr>PowerPoint Presentation</vt:lpstr>
      <vt:lpstr>PowerPoint Presentation</vt:lpstr>
      <vt:lpstr>EPIDIDIMIS</vt:lpstr>
      <vt:lpstr>Kontrol hormonal pada spermatogenesis</vt:lpstr>
      <vt:lpstr>KELENJAR AKSESORIS</vt:lpstr>
      <vt:lpstr>PowerPoint Presentation</vt:lpstr>
      <vt:lpstr>PowerPoint Presentation</vt:lpstr>
      <vt:lpstr>Refleks ereksi</vt:lpstr>
      <vt:lpstr>Reproduksi wanita -Ovarium-</vt:lpstr>
      <vt:lpstr>Reproduksi wanita -Ovarium-</vt:lpstr>
      <vt:lpstr>Oogenesis</vt:lpstr>
      <vt:lpstr>Siklus menstruasi</vt:lpstr>
    </vt:vector>
  </TitlesOfParts>
  <Company>021.7000.5358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FISIOLOGI 2 (SISTEM REPRODUKSI)</dc:title>
  <dc:creator>BATAVIA COMPUTER</dc:creator>
  <cp:lastModifiedBy>Tyas Putri Utami</cp:lastModifiedBy>
  <cp:revision>22</cp:revision>
  <dcterms:created xsi:type="dcterms:W3CDTF">2016-04-12T00:38:36Z</dcterms:created>
  <dcterms:modified xsi:type="dcterms:W3CDTF">2019-01-03T03:21:24Z</dcterms:modified>
</cp:coreProperties>
</file>