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73" r:id="rId10"/>
    <p:sldId id="275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E6AC-4ECB-4272-9781-19651796911C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5C23-A997-418A-B77E-8136DAB62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ANATOMI FISIOLOGI </a:t>
            </a:r>
            <a:br>
              <a:rPr lang="en-US" dirty="0" smtClean="0"/>
            </a:br>
            <a:r>
              <a:rPr lang="en-US" dirty="0" smtClean="0"/>
              <a:t>MANUSIA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Tyas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</a:t>
            </a:r>
            <a:r>
              <a:rPr lang="en-US" dirty="0" err="1" smtClean="0"/>
              <a:t>Utami</a:t>
            </a:r>
            <a:r>
              <a:rPr lang="en-US" dirty="0" smtClean="0"/>
              <a:t>, </a:t>
            </a:r>
            <a:r>
              <a:rPr lang="en-US" dirty="0" err="1" smtClean="0"/>
              <a:t>M.Biomed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40" t="25000" r="28550" b="6250"/>
          <a:stretch>
            <a:fillRect/>
          </a:stretch>
        </p:blipFill>
        <p:spPr bwMode="auto">
          <a:xfrm>
            <a:off x="762000" y="152400"/>
            <a:ext cx="76339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Mekanisme kontraksi otot rangka</a:t>
            </a:r>
          </a:p>
        </p:txBody>
      </p:sp>
      <p:pic>
        <p:nvPicPr>
          <p:cNvPr id="4" name="Picture 6" descr="KRS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84213" y="1066800"/>
            <a:ext cx="7991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713" y="6488113"/>
            <a:ext cx="59785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</a:t>
            </a:r>
            <a:r>
              <a:rPr lang="id-ID" dirty="0"/>
              <a:t>herwood; fisiologi manusia dari sel ke system edisi 6. hal.287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id-ID" sz="2800" dirty="0" smtClean="0"/>
              <a:t>Teori </a:t>
            </a:r>
            <a:r>
              <a:rPr lang="id-ID" sz="2800" i="1" dirty="0" smtClean="0"/>
              <a:t>sliding filament mechanism</a:t>
            </a:r>
          </a:p>
          <a:p>
            <a:pPr lvl="1">
              <a:defRPr/>
            </a:pPr>
            <a:r>
              <a:rPr lang="id-ID" sz="2400" dirty="0" smtClean="0"/>
              <a:t>Terjadi pergeseran aktin yang disebabkan oleh tarikan kepala miosin yang menempel pada aktin.</a:t>
            </a:r>
          </a:p>
          <a:p>
            <a:pPr lvl="1">
              <a:defRPr/>
            </a:pPr>
            <a:r>
              <a:rPr lang="en-US" sz="2400" dirty="0" err="1" smtClean="0"/>
              <a:t>Pemendekan</a:t>
            </a:r>
            <a:r>
              <a:rPr lang="en-US" sz="2400" dirty="0" smtClean="0"/>
              <a:t> s</a:t>
            </a:r>
            <a:r>
              <a:rPr lang="id-ID" sz="2400" dirty="0" smtClean="0"/>
              <a:t>arkomer dan pita I </a:t>
            </a:r>
          </a:p>
          <a:p>
            <a:pPr lvl="1">
              <a:defRPr/>
            </a:pPr>
            <a:r>
              <a:rPr lang="id-ID" sz="2400" dirty="0" smtClean="0"/>
              <a:t>Pita A tidak berubah</a:t>
            </a:r>
          </a:p>
          <a:p>
            <a:pPr lvl="1">
              <a:defRPr/>
            </a:pPr>
            <a:r>
              <a:rPr lang="id-ID" sz="2400" dirty="0" smtClean="0"/>
              <a:t>Panjang aktin dan miosin tetap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940" t="56609" r="28550" b="7830"/>
          <a:stretch>
            <a:fillRect/>
          </a:stretch>
        </p:blipFill>
        <p:spPr bwMode="auto">
          <a:xfrm>
            <a:off x="762000" y="3352800"/>
            <a:ext cx="7633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4038600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en-US" i="1" dirty="0" err="1" smtClean="0"/>
              <a:t>Penunjang</a:t>
            </a:r>
            <a:r>
              <a:rPr lang="en-US" i="1" dirty="0" smtClean="0"/>
              <a:t> </a:t>
            </a:r>
            <a:r>
              <a:rPr lang="en-US" i="1" dirty="0" err="1" smtClean="0"/>
              <a:t>tubuh</a:t>
            </a:r>
            <a:endParaRPr lang="en-US" i="1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n-US" i="1" dirty="0" err="1" smtClean="0"/>
              <a:t>Menyimpan</a:t>
            </a:r>
            <a:r>
              <a:rPr lang="en-US" i="1" dirty="0" smtClean="0"/>
              <a:t> mineral </a:t>
            </a:r>
            <a:r>
              <a:rPr lang="en-US" i="1" dirty="0" err="1" smtClean="0"/>
              <a:t>dan</a:t>
            </a:r>
            <a:r>
              <a:rPr lang="en-US" i="1" dirty="0" smtClean="0"/>
              <a:t> lipid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i="1" dirty="0" err="1" smtClean="0"/>
              <a:t>Produksi</a:t>
            </a:r>
            <a:r>
              <a:rPr lang="en-US" i="1" dirty="0" smtClean="0"/>
              <a:t> </a:t>
            </a:r>
            <a:r>
              <a:rPr lang="en-US" i="1" dirty="0" err="1" smtClean="0"/>
              <a:t>sel</a:t>
            </a:r>
            <a:r>
              <a:rPr lang="en-US" i="1" dirty="0" smtClean="0"/>
              <a:t> </a:t>
            </a:r>
            <a:r>
              <a:rPr lang="en-US" i="1" dirty="0" err="1" smtClean="0"/>
              <a:t>darah</a:t>
            </a:r>
            <a:endParaRPr lang="en-US" i="1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n-US" i="1" dirty="0" err="1" smtClean="0"/>
              <a:t>Perlindungan</a:t>
            </a:r>
            <a:r>
              <a:rPr lang="en-US" i="1" dirty="0" smtClean="0"/>
              <a:t> </a:t>
            </a:r>
            <a:r>
              <a:rPr lang="en-US" i="1" dirty="0" err="1" smtClean="0"/>
              <a:t>bagi</a:t>
            </a:r>
            <a:r>
              <a:rPr lang="en-US" i="1" dirty="0" smtClean="0"/>
              <a:t> organ </a:t>
            </a:r>
            <a:r>
              <a:rPr lang="en-US" i="1" dirty="0" err="1" smtClean="0"/>
              <a:t>dalam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9824" t="11458" r="42021" b="10417"/>
          <a:stretch>
            <a:fillRect/>
          </a:stretch>
        </p:blipFill>
        <p:spPr bwMode="auto">
          <a:xfrm>
            <a:off x="6248400" y="218388"/>
            <a:ext cx="2895600" cy="641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penyusun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endParaRPr lang="en-US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54" t="16719" r="4864" b="10247"/>
          <a:stretch>
            <a:fillRect/>
          </a:stretch>
        </p:blipFill>
        <p:spPr bwMode="auto">
          <a:xfrm>
            <a:off x="30879" y="884237"/>
            <a:ext cx="9113121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5105400" cy="114300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Rangka</a:t>
            </a:r>
            <a:r>
              <a:rPr lang="en-US" b="1" dirty="0" smtClean="0"/>
              <a:t> </a:t>
            </a:r>
            <a:r>
              <a:rPr lang="en-US" b="1" dirty="0" err="1" smtClean="0"/>
              <a:t>Tubuh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844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Rangka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aksial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Rangka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gerak</a:t>
            </a:r>
            <a:endParaRPr lang="en-US" dirty="0" smtClean="0">
              <a:solidFill>
                <a:srgbClr val="C00000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rgbClr val="C00000"/>
                </a:solidFill>
              </a:rPr>
              <a:t>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bagian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atas</a:t>
            </a:r>
            <a:endParaRPr lang="en-US" dirty="0" smtClean="0">
              <a:solidFill>
                <a:srgbClr val="C00000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rgbClr val="C00000"/>
                </a:solidFill>
              </a:rPr>
              <a:t>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gerak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bagian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bawah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Artikulasi</a:t>
            </a:r>
            <a:r>
              <a:rPr lang="en-US" dirty="0" smtClean="0">
                <a:solidFill>
                  <a:srgbClr val="C00000"/>
                </a:solidFill>
              </a:rPr>
              <a:t> / </a:t>
            </a:r>
            <a:r>
              <a:rPr lang="en-US" dirty="0" err="1" smtClean="0">
                <a:solidFill>
                  <a:srgbClr val="C00000"/>
                </a:solidFill>
              </a:rPr>
              <a:t>persendian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338" name="AutoShape 2" descr="Image result for tulang manusia"/>
          <p:cNvSpPr>
            <a:spLocks noChangeAspect="1" noChangeArrowheads="1"/>
          </p:cNvSpPr>
          <p:nvPr/>
        </p:nvSpPr>
        <p:spPr bwMode="auto">
          <a:xfrm>
            <a:off x="155575" y="388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Rangka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aksial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0000" t="21875" r="6662" b="8333"/>
          <a:stretch>
            <a:fillRect/>
          </a:stretch>
        </p:blipFill>
        <p:spPr bwMode="auto">
          <a:xfrm>
            <a:off x="1584307" y="1311322"/>
            <a:ext cx="59753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1722437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667000" y="1143000"/>
            <a:ext cx="1066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19400" y="1371600"/>
            <a:ext cx="8382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0198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Rangka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alat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gerak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410200" y="2789238"/>
            <a:ext cx="1828800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0410" t="14583" r="35578" b="8333"/>
          <a:stretch>
            <a:fillRect/>
          </a:stretch>
        </p:blipFill>
        <p:spPr bwMode="auto">
          <a:xfrm>
            <a:off x="609600" y="936733"/>
            <a:ext cx="3238493" cy="58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" y="762000"/>
            <a:ext cx="1600200" cy="990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/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50586" t="11458" r="35944" b="6250"/>
          <a:stretch>
            <a:fillRect/>
          </a:stretch>
        </p:blipFill>
        <p:spPr bwMode="auto">
          <a:xfrm>
            <a:off x="7157526" y="457200"/>
            <a:ext cx="1834074" cy="62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Persendian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sinartrosis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sinfibrosis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/>
              <a:t>diartrosis</a:t>
            </a:r>
            <a:endParaRPr lang="en-US" b="1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4553" t="26042" r="39678" b="22917"/>
          <a:stretch>
            <a:fillRect/>
          </a:stretch>
        </p:blipFill>
        <p:spPr bwMode="auto">
          <a:xfrm>
            <a:off x="152400" y="1585143"/>
            <a:ext cx="3982244" cy="443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0088" t="21875" r="39458" b="25000"/>
          <a:stretch>
            <a:fillRect/>
          </a:stretch>
        </p:blipFill>
        <p:spPr bwMode="auto">
          <a:xfrm>
            <a:off x="4686291" y="1676400"/>
            <a:ext cx="4366265" cy="428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90800"/>
            <a:ext cx="8229600" cy="4525963"/>
          </a:xfrm>
        </p:spPr>
        <p:txBody>
          <a:bodyPr/>
          <a:lstStyle/>
          <a:p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/ </a:t>
            </a:r>
            <a:r>
              <a:rPr lang="en-US" dirty="0" err="1" smtClean="0"/>
              <a:t>lurik</a:t>
            </a:r>
            <a:endParaRPr lang="en-US" dirty="0" smtClean="0"/>
          </a:p>
          <a:p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polos</a:t>
            </a:r>
            <a:endParaRPr lang="en-US" dirty="0" smtClean="0"/>
          </a:p>
          <a:p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20564" r="20314" b="3192"/>
          <a:stretch>
            <a:fillRect/>
          </a:stretch>
        </p:blipFill>
        <p:spPr bwMode="auto">
          <a:xfrm>
            <a:off x="3810000" y="1600200"/>
            <a:ext cx="52578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69" t="11458" r="26793" b="9375"/>
          <a:stretch>
            <a:fillRect/>
          </a:stretch>
        </p:blipFill>
        <p:spPr bwMode="auto">
          <a:xfrm>
            <a:off x="762000" y="0"/>
            <a:ext cx="7317740" cy="68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04800" y="30480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Otot</a:t>
            </a:r>
            <a:r>
              <a:rPr lang="en-US" b="1" dirty="0" smtClean="0"/>
              <a:t> </a:t>
            </a:r>
            <a:r>
              <a:rPr lang="en-US" b="1" dirty="0" err="1" smtClean="0"/>
              <a:t>Rangka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128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1_Office Theme</vt:lpstr>
      <vt:lpstr>ANATOMI FISIOLOGI  MANUSIA</vt:lpstr>
      <vt:lpstr>Fungsi Rangka</vt:lpstr>
      <vt:lpstr>Tipe tulang penyusun rangka</vt:lpstr>
      <vt:lpstr>Rangka Tubuh</vt:lpstr>
      <vt:lpstr>Rangka aksial</vt:lpstr>
      <vt:lpstr>Rangka alat gerak</vt:lpstr>
      <vt:lpstr>Persendian: sinartrosis, sinfibrosis, diartrosis</vt:lpstr>
      <vt:lpstr>Macam tipe otot</vt:lpstr>
      <vt:lpstr>PowerPoint Presentation</vt:lpstr>
      <vt:lpstr>PowerPoint Presentation</vt:lpstr>
      <vt:lpstr>Mekanisme kontraksi otot rangka</vt:lpstr>
      <vt:lpstr>PowerPoint Presentation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FISIOLOGI  MANUSIA</dc:title>
  <dc:creator>BATAVIA COMPUTER</dc:creator>
  <cp:lastModifiedBy>Tyas Putri Utami</cp:lastModifiedBy>
  <cp:revision>17</cp:revision>
  <dcterms:created xsi:type="dcterms:W3CDTF">2016-04-11T01:18:31Z</dcterms:created>
  <dcterms:modified xsi:type="dcterms:W3CDTF">2018-10-18T03:50:27Z</dcterms:modified>
</cp:coreProperties>
</file>