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46"/>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6858000" type="screen4x3"/>
  <p:notesSz cx="6858000" cy="9144000"/>
  <p:defaultTextStyle>
    <a:defPPr>
      <a:defRPr lang="en-US"/>
    </a:defPPr>
    <a:lvl1pPr marL="0" algn="l" defTabSz="913638" rtl="0" eaLnBrk="1" latinLnBrk="0" hangingPunct="1">
      <a:defRPr sz="1800" kern="1200">
        <a:solidFill>
          <a:schemeClr val="tx1"/>
        </a:solidFill>
        <a:latin typeface="+mn-lt"/>
        <a:ea typeface="+mn-ea"/>
        <a:cs typeface="+mn-cs"/>
      </a:defRPr>
    </a:lvl1pPr>
    <a:lvl2pPr marL="456819" algn="l" defTabSz="913638" rtl="0" eaLnBrk="1" latinLnBrk="0" hangingPunct="1">
      <a:defRPr sz="1800" kern="1200">
        <a:solidFill>
          <a:schemeClr val="tx1"/>
        </a:solidFill>
        <a:latin typeface="+mn-lt"/>
        <a:ea typeface="+mn-ea"/>
        <a:cs typeface="+mn-cs"/>
      </a:defRPr>
    </a:lvl2pPr>
    <a:lvl3pPr marL="913638" algn="l" defTabSz="913638" rtl="0" eaLnBrk="1" latinLnBrk="0" hangingPunct="1">
      <a:defRPr sz="1800" kern="1200">
        <a:solidFill>
          <a:schemeClr val="tx1"/>
        </a:solidFill>
        <a:latin typeface="+mn-lt"/>
        <a:ea typeface="+mn-ea"/>
        <a:cs typeface="+mn-cs"/>
      </a:defRPr>
    </a:lvl3pPr>
    <a:lvl4pPr marL="1370458" algn="l" defTabSz="913638" rtl="0" eaLnBrk="1" latinLnBrk="0" hangingPunct="1">
      <a:defRPr sz="1800" kern="1200">
        <a:solidFill>
          <a:schemeClr val="tx1"/>
        </a:solidFill>
        <a:latin typeface="+mn-lt"/>
        <a:ea typeface="+mn-ea"/>
        <a:cs typeface="+mn-cs"/>
      </a:defRPr>
    </a:lvl4pPr>
    <a:lvl5pPr marL="1827279" algn="l" defTabSz="913638" rtl="0" eaLnBrk="1" latinLnBrk="0" hangingPunct="1">
      <a:defRPr sz="1800" kern="1200">
        <a:solidFill>
          <a:schemeClr val="tx1"/>
        </a:solidFill>
        <a:latin typeface="+mn-lt"/>
        <a:ea typeface="+mn-ea"/>
        <a:cs typeface="+mn-cs"/>
      </a:defRPr>
    </a:lvl5pPr>
    <a:lvl6pPr marL="2284101" algn="l" defTabSz="913638" rtl="0" eaLnBrk="1" latinLnBrk="0" hangingPunct="1">
      <a:defRPr sz="1800" kern="1200">
        <a:solidFill>
          <a:schemeClr val="tx1"/>
        </a:solidFill>
        <a:latin typeface="+mn-lt"/>
        <a:ea typeface="+mn-ea"/>
        <a:cs typeface="+mn-cs"/>
      </a:defRPr>
    </a:lvl6pPr>
    <a:lvl7pPr marL="2740922" algn="l" defTabSz="913638" rtl="0" eaLnBrk="1" latinLnBrk="0" hangingPunct="1">
      <a:defRPr sz="1800" kern="1200">
        <a:solidFill>
          <a:schemeClr val="tx1"/>
        </a:solidFill>
        <a:latin typeface="+mn-lt"/>
        <a:ea typeface="+mn-ea"/>
        <a:cs typeface="+mn-cs"/>
      </a:defRPr>
    </a:lvl7pPr>
    <a:lvl8pPr marL="3197740" algn="l" defTabSz="913638" rtl="0" eaLnBrk="1" latinLnBrk="0" hangingPunct="1">
      <a:defRPr sz="1800" kern="1200">
        <a:solidFill>
          <a:schemeClr val="tx1"/>
        </a:solidFill>
        <a:latin typeface="+mn-lt"/>
        <a:ea typeface="+mn-ea"/>
        <a:cs typeface="+mn-cs"/>
      </a:defRPr>
    </a:lvl8pPr>
    <a:lvl9pPr marL="3654558" algn="l" defTabSz="91363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001F2E-410A-407C-9500-247AD8CE354F}" type="datetimeFigureOut">
              <a:rPr lang="en-US" smtClean="0"/>
              <a:t>10/21/2017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EA661-8201-4BD6-B65E-2CE668279D01}" type="slidenum">
              <a:rPr lang="en-US" smtClean="0"/>
              <a:t>‹#›</a:t>
            </a:fld>
            <a:endParaRPr lang="en-US"/>
          </a:p>
        </p:txBody>
      </p:sp>
    </p:spTree>
    <p:extLst>
      <p:ext uri="{BB962C8B-B14F-4D97-AF65-F5344CB8AC3E}">
        <p14:creationId xmlns:p14="http://schemas.microsoft.com/office/powerpoint/2010/main" val="2554928983"/>
      </p:ext>
    </p:extLst>
  </p:cSld>
  <p:clrMap bg1="lt1" tx1="dk1" bg2="lt2" tx2="dk2" accent1="accent1" accent2="accent2" accent3="accent3" accent4="accent4" accent5="accent5" accent6="accent6" hlink="hlink" folHlink="folHlink"/>
  <p:notesStyle>
    <a:lvl1pPr marL="0" algn="l" defTabSz="913638" rtl="0" eaLnBrk="1" latinLnBrk="0" hangingPunct="1">
      <a:defRPr sz="1200" kern="1200">
        <a:solidFill>
          <a:schemeClr val="tx1"/>
        </a:solidFill>
        <a:latin typeface="+mn-lt"/>
        <a:ea typeface="+mn-ea"/>
        <a:cs typeface="+mn-cs"/>
      </a:defRPr>
    </a:lvl1pPr>
    <a:lvl2pPr marL="456819" algn="l" defTabSz="913638" rtl="0" eaLnBrk="1" latinLnBrk="0" hangingPunct="1">
      <a:defRPr sz="1200" kern="1200">
        <a:solidFill>
          <a:schemeClr val="tx1"/>
        </a:solidFill>
        <a:latin typeface="+mn-lt"/>
        <a:ea typeface="+mn-ea"/>
        <a:cs typeface="+mn-cs"/>
      </a:defRPr>
    </a:lvl2pPr>
    <a:lvl3pPr marL="913638" algn="l" defTabSz="913638" rtl="0" eaLnBrk="1" latinLnBrk="0" hangingPunct="1">
      <a:defRPr sz="1200" kern="1200">
        <a:solidFill>
          <a:schemeClr val="tx1"/>
        </a:solidFill>
        <a:latin typeface="+mn-lt"/>
        <a:ea typeface="+mn-ea"/>
        <a:cs typeface="+mn-cs"/>
      </a:defRPr>
    </a:lvl3pPr>
    <a:lvl4pPr marL="1370458" algn="l" defTabSz="913638" rtl="0" eaLnBrk="1" latinLnBrk="0" hangingPunct="1">
      <a:defRPr sz="1200" kern="1200">
        <a:solidFill>
          <a:schemeClr val="tx1"/>
        </a:solidFill>
        <a:latin typeface="+mn-lt"/>
        <a:ea typeface="+mn-ea"/>
        <a:cs typeface="+mn-cs"/>
      </a:defRPr>
    </a:lvl4pPr>
    <a:lvl5pPr marL="1827279" algn="l" defTabSz="913638" rtl="0" eaLnBrk="1" latinLnBrk="0" hangingPunct="1">
      <a:defRPr sz="1200" kern="1200">
        <a:solidFill>
          <a:schemeClr val="tx1"/>
        </a:solidFill>
        <a:latin typeface="+mn-lt"/>
        <a:ea typeface="+mn-ea"/>
        <a:cs typeface="+mn-cs"/>
      </a:defRPr>
    </a:lvl5pPr>
    <a:lvl6pPr marL="2284101" algn="l" defTabSz="913638" rtl="0" eaLnBrk="1" latinLnBrk="0" hangingPunct="1">
      <a:defRPr sz="1200" kern="1200">
        <a:solidFill>
          <a:schemeClr val="tx1"/>
        </a:solidFill>
        <a:latin typeface="+mn-lt"/>
        <a:ea typeface="+mn-ea"/>
        <a:cs typeface="+mn-cs"/>
      </a:defRPr>
    </a:lvl6pPr>
    <a:lvl7pPr marL="2740922" algn="l" defTabSz="913638" rtl="0" eaLnBrk="1" latinLnBrk="0" hangingPunct="1">
      <a:defRPr sz="1200" kern="1200">
        <a:solidFill>
          <a:schemeClr val="tx1"/>
        </a:solidFill>
        <a:latin typeface="+mn-lt"/>
        <a:ea typeface="+mn-ea"/>
        <a:cs typeface="+mn-cs"/>
      </a:defRPr>
    </a:lvl7pPr>
    <a:lvl8pPr marL="3197740" algn="l" defTabSz="913638" rtl="0" eaLnBrk="1" latinLnBrk="0" hangingPunct="1">
      <a:defRPr sz="1200" kern="1200">
        <a:solidFill>
          <a:schemeClr val="tx1"/>
        </a:solidFill>
        <a:latin typeface="+mn-lt"/>
        <a:ea typeface="+mn-ea"/>
        <a:cs typeface="+mn-cs"/>
      </a:defRPr>
    </a:lvl8pPr>
    <a:lvl9pPr marL="3654558" algn="l" defTabSz="91363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45E7DD3-50A1-4820-BE73-E6B105DAC9F7}" type="slidenum">
              <a:rPr lang="id-ID">
                <a:solidFill>
                  <a:prstClr val="black"/>
                </a:solidFill>
              </a:rPr>
              <a:pPr>
                <a:defRPr/>
              </a:pPr>
              <a:t>2</a:t>
            </a:fld>
            <a:endParaRPr lang="id-ID">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485413-D861-4430-BE49-FDB5E41D0739}" type="slidenum">
              <a:rPr lang="id-ID">
                <a:solidFill>
                  <a:prstClr val="black"/>
                </a:solidFill>
              </a:rPr>
              <a:pPr eaLnBrk="1" hangingPunct="1"/>
              <a:t>26</a:t>
            </a:fld>
            <a:endParaRPr lang="id-ID">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5A2869-1643-4E59-B367-921B060B839C}" type="slidenum">
              <a:rPr lang="id-ID">
                <a:solidFill>
                  <a:prstClr val="black"/>
                </a:solidFill>
              </a:rPr>
              <a:pPr eaLnBrk="1" hangingPunct="1"/>
              <a:t>27</a:t>
            </a:fld>
            <a:endParaRPr lang="id-ID">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9E251B-EC28-4292-B8EC-C1E63A73C96A}" type="slidenum">
              <a:rPr lang="id-ID">
                <a:solidFill>
                  <a:prstClr val="black"/>
                </a:solidFill>
              </a:rPr>
              <a:pPr eaLnBrk="1" hangingPunct="1"/>
              <a:t>28</a:t>
            </a:fld>
            <a:endParaRPr lang="id-ID">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85229B-F890-4D59-B49C-2781DB2F1BF7}" type="slidenum">
              <a:rPr lang="en-US">
                <a:solidFill>
                  <a:prstClr val="black"/>
                </a:solidFill>
              </a:rPr>
              <a:pPr eaLnBrk="1" hangingPunct="1"/>
              <a:t>6</a:t>
            </a:fld>
            <a:endParaRPr lang="en-US">
              <a:solidFill>
                <a:prstClr val="black"/>
              </a:solidFill>
            </a:endParaRPr>
          </a:p>
        </p:txBody>
      </p:sp>
      <p:sp>
        <p:nvSpPr>
          <p:cNvPr id="4710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prstClr val="black"/>
                </a:solidFill>
              </a:rPr>
              <a:t>gomes.hada@gmail.com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71C302-0E2F-43A1-8000-1D99CEC05FD5}" type="slidenum">
              <a:rPr lang="id-ID">
                <a:solidFill>
                  <a:prstClr val="black"/>
                </a:solidFill>
              </a:rPr>
              <a:pPr eaLnBrk="1" hangingPunct="1"/>
              <a:t>17</a:t>
            </a:fld>
            <a:endParaRPr lang="id-ID">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B08FC4-0F79-4282-861C-FB4792CC9204}" type="slidenum">
              <a:rPr lang="id-ID">
                <a:solidFill>
                  <a:prstClr val="black"/>
                </a:solidFill>
              </a:rPr>
              <a:pPr eaLnBrk="1" hangingPunct="1"/>
              <a:t>18</a:t>
            </a:fld>
            <a:endParaRPr lang="id-ID">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20B6F54-B19B-45D8-8AEC-91802AB68456}" type="slidenum">
              <a:rPr lang="id-ID">
                <a:solidFill>
                  <a:prstClr val="black"/>
                </a:solidFill>
              </a:rPr>
              <a:pPr eaLnBrk="1" hangingPunct="1"/>
              <a:t>21</a:t>
            </a:fld>
            <a:endParaRPr lang="id-ID">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FFBE17-5050-438C-B213-ED04BE448872}" type="slidenum">
              <a:rPr lang="id-ID">
                <a:solidFill>
                  <a:prstClr val="black"/>
                </a:solidFill>
              </a:rPr>
              <a:pPr eaLnBrk="1" hangingPunct="1"/>
              <a:t>22</a:t>
            </a:fld>
            <a:endParaRPr lang="id-ID">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01D199-334C-470B-8AAD-82055EA60369}" type="slidenum">
              <a:rPr lang="id-ID">
                <a:solidFill>
                  <a:prstClr val="black"/>
                </a:solidFill>
              </a:rPr>
              <a:pPr eaLnBrk="1" hangingPunct="1"/>
              <a:t>23</a:t>
            </a:fld>
            <a:endParaRPr lang="id-ID">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36B353-8FF8-4358-A696-EABAA7C87288}" type="slidenum">
              <a:rPr lang="id-ID">
                <a:solidFill>
                  <a:prstClr val="black"/>
                </a:solidFill>
              </a:rPr>
              <a:pPr eaLnBrk="1" hangingPunct="1"/>
              <a:t>24</a:t>
            </a:fld>
            <a:endParaRPr lang="id-ID">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E1A428-D59D-462E-B5F2-877BF5053C76}" type="slidenum">
              <a:rPr lang="id-ID">
                <a:solidFill>
                  <a:prstClr val="black"/>
                </a:solidFill>
              </a:rPr>
              <a:pPr eaLnBrk="1" hangingPunct="1"/>
              <a:t>25</a:t>
            </a:fld>
            <a:endParaRPr lang="id-ID">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19" indent="0" algn="ctr">
              <a:buNone/>
              <a:defRPr>
                <a:solidFill>
                  <a:schemeClr val="tx1">
                    <a:tint val="75000"/>
                  </a:schemeClr>
                </a:solidFill>
              </a:defRPr>
            </a:lvl2pPr>
            <a:lvl3pPr marL="913638" indent="0" algn="ctr">
              <a:buNone/>
              <a:defRPr>
                <a:solidFill>
                  <a:schemeClr val="tx1">
                    <a:tint val="75000"/>
                  </a:schemeClr>
                </a:solidFill>
              </a:defRPr>
            </a:lvl3pPr>
            <a:lvl4pPr marL="1370458" indent="0" algn="ctr">
              <a:buNone/>
              <a:defRPr>
                <a:solidFill>
                  <a:schemeClr val="tx1">
                    <a:tint val="75000"/>
                  </a:schemeClr>
                </a:solidFill>
              </a:defRPr>
            </a:lvl4pPr>
            <a:lvl5pPr marL="1827279" indent="0" algn="ctr">
              <a:buNone/>
              <a:defRPr>
                <a:solidFill>
                  <a:schemeClr val="tx1">
                    <a:tint val="75000"/>
                  </a:schemeClr>
                </a:solidFill>
              </a:defRPr>
            </a:lvl5pPr>
            <a:lvl6pPr marL="2284101" indent="0" algn="ctr">
              <a:buNone/>
              <a:defRPr>
                <a:solidFill>
                  <a:schemeClr val="tx1">
                    <a:tint val="75000"/>
                  </a:schemeClr>
                </a:solidFill>
              </a:defRPr>
            </a:lvl6pPr>
            <a:lvl7pPr marL="2740922" indent="0" algn="ctr">
              <a:buNone/>
              <a:defRPr>
                <a:solidFill>
                  <a:schemeClr val="tx1">
                    <a:tint val="75000"/>
                  </a:schemeClr>
                </a:solidFill>
              </a:defRPr>
            </a:lvl7pPr>
            <a:lvl8pPr marL="3197740" indent="0" algn="ctr">
              <a:buNone/>
              <a:defRPr>
                <a:solidFill>
                  <a:schemeClr val="tx1">
                    <a:tint val="75000"/>
                  </a:schemeClr>
                </a:solidFill>
              </a:defRPr>
            </a:lvl8pPr>
            <a:lvl9pPr marL="36545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69110E-0D44-4871-8863-912D74C563AE}" type="datetime1">
              <a:rPr lang="en-US">
                <a:solidFill>
                  <a:prstClr val="black">
                    <a:tint val="75000"/>
                  </a:prstClr>
                </a:solidFill>
              </a:rPr>
              <a:pPr>
                <a:defRPr/>
              </a:pPr>
              <a:t>10/21/2017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8751E9-7035-4679-B32C-C84AEF26332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1980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297796-F45A-4D23-A945-419B868C200D}" type="datetime1">
              <a:rPr lang="en-US">
                <a:solidFill>
                  <a:prstClr val="black">
                    <a:tint val="75000"/>
                  </a:prstClr>
                </a:solidFill>
              </a:rPr>
              <a:pPr>
                <a:defRPr/>
              </a:pPr>
              <a:t>10/21/2017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A757C4-A726-49E3-9486-B2FF28F7059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3982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1F69D2-B91C-4028-8B59-337DD5C612CF}" type="datetime1">
              <a:rPr lang="en-US">
                <a:solidFill>
                  <a:prstClr val="black">
                    <a:tint val="75000"/>
                  </a:prstClr>
                </a:solidFill>
              </a:rPr>
              <a:pPr>
                <a:defRPr/>
              </a:pPr>
              <a:t>10/21/2017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0339E1-70CC-46AC-9335-26B181DA50F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2187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73"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7"/>
            <a:ext cx="7854696" cy="1752600"/>
          </a:xfrm>
        </p:spPr>
        <p:txBody>
          <a:bodyPr lIns="0" rIns="18273"/>
          <a:lstStyle>
            <a:lvl1pPr marL="0" marR="45678" indent="0" algn="r">
              <a:buNone/>
              <a:defRPr>
                <a:solidFill>
                  <a:schemeClr val="tx1"/>
                </a:solidFill>
              </a:defRPr>
            </a:lvl1pPr>
            <a:lvl2pPr marL="456790" indent="0" algn="ctr">
              <a:buNone/>
            </a:lvl2pPr>
            <a:lvl3pPr marL="913579" indent="0" algn="ctr">
              <a:buNone/>
            </a:lvl3pPr>
            <a:lvl4pPr marL="1370370" indent="0" algn="ctr">
              <a:buNone/>
            </a:lvl4pPr>
            <a:lvl5pPr marL="1827162" indent="0" algn="ctr">
              <a:buNone/>
            </a:lvl5pPr>
            <a:lvl6pPr marL="2283954" indent="0" algn="ctr">
              <a:buNone/>
            </a:lvl6pPr>
            <a:lvl7pPr marL="2740746" indent="0" algn="ctr">
              <a:buNone/>
            </a:lvl7pPr>
            <a:lvl8pPr marL="3197535" indent="0" algn="ctr">
              <a:buNone/>
            </a:lvl8pPr>
            <a:lvl9pPr marL="3654324"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E4171345-5885-4797-8AE1-63F60BF355A9}" type="datetimeFigureOut">
              <a:rPr lang="en-US" smtClean="0">
                <a:solidFill>
                  <a:srgbClr val="DBF5F9">
                    <a:shade val="90000"/>
                  </a:srgbClr>
                </a:solidFill>
              </a:rPr>
              <a:pPr>
                <a:defRPr/>
              </a:pPr>
              <a:t>10/21/2017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4B9A595E-76A6-4E44-86E7-90577F545FD0}"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47544111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C676396-FCAE-45BF-B530-256016255FDD}"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0CF5DFCC-F56B-41BF-82CC-F6721ED89E93}"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732058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678" rIns="45678"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D15DDB5B-AF3B-4010-A83B-F0EB7C66E28D}" type="datetimeFigureOut">
              <a:rPr lang="en-US" smtClean="0">
                <a:solidFill>
                  <a:srgbClr val="DBF5F9">
                    <a:shade val="90000"/>
                  </a:srgbClr>
                </a:solidFill>
              </a:rPr>
              <a:pPr>
                <a:defRPr/>
              </a:pPr>
              <a:t>10/21/2017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49DC51A0-03F7-49ED-9503-D549401DE95F}"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46115570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49747CB-AD50-4401-80FD-032377752D00}"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C839FD81-FB8E-4C4B-A61D-E8B9CB1630C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012317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678"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678" tIns="0" rIns="45678"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859759"/>
            <a:ext cx="4041775" cy="654843"/>
          </a:xfrm>
        </p:spPr>
        <p:txBody>
          <a:bodyPr lIns="45678" tIns="0" rIns="45678"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5D3F4948-51FE-4F31-9BBD-849E585EFD2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06A3F231-E6EB-4AA0-9AF2-0396D213344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046741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67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7A1EBD4A-07FA-45B3-A8B0-46302324E984}"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BB0FAF2-45DE-455B-8B0E-7CD2724A307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048163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C3FA7B-296B-421D-94F0-36059F59DF9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BA14D480-B288-44CC-8F64-23113D45977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30369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73" rIns="18273"/>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CC0AEAB-7F0A-414C-9CF0-6D15B0B8654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7E9AA377-E440-4EF3-A76D-B9FAF3788FB1}"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512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69D009-45AA-4EDC-A9AE-5320CBF64F21}" type="datetime1">
              <a:rPr lang="en-US">
                <a:solidFill>
                  <a:prstClr val="black">
                    <a:tint val="75000"/>
                  </a:prstClr>
                </a:solidFill>
              </a:rPr>
              <a:pPr>
                <a:defRPr/>
              </a:pPr>
              <a:t>10/21/2017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105584-E843-420F-B0DC-3643137D19E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9339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356" tIns="45678" rIns="91356" bIns="45678"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356" tIns="45678" rIns="91356" bIns="45678"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7010"/>
            <a:ext cx="2212848" cy="1582621"/>
          </a:xfrm>
        </p:spPr>
        <p:txBody>
          <a:bodyPr vert="horz" lIns="45678" tIns="45678" rIns="45678" bIns="45678"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1" y="2828785"/>
            <a:ext cx="2209800" cy="2179320"/>
          </a:xfrm>
        </p:spPr>
        <p:txBody>
          <a:bodyPr lIns="63952" rIns="45678" bIns="45678"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17B31AB5-D4A6-4BF7-83A5-F360676FF12D}"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2"/>
            <a:ext cx="609600" cy="365125"/>
          </a:xfrm>
        </p:spPr>
        <p:txBody>
          <a:bodyPr/>
          <a:lstStyle/>
          <a:p>
            <a:pPr>
              <a:defRPr/>
            </a:pPr>
            <a:fld id="{04201FED-DDD0-4765-8363-90129CC706CD}"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356" tIns="45678" rIns="91356" bIns="45678"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356" tIns="45678" rIns="91356" bIns="45678" anchor="t" compatLnSpc="1"/>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1548852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313B72F-C8CF-4FD5-9144-3A7205C8166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6DE6DA8C-6A0C-494A-9F4E-6347CFB1978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70142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0B93A05-3B1A-4AA7-8785-086B2E8FD601}"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FF304055-14F1-42D6-90DD-6B82DB0A5E17}"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6554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0"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7"/>
            <a:ext cx="7854696" cy="1752600"/>
          </a:xfrm>
        </p:spPr>
        <p:txBody>
          <a:bodyPr lIns="0" rIns="18280"/>
          <a:lstStyle>
            <a:lvl1pPr marL="0" marR="45696" indent="0" algn="r">
              <a:buNone/>
              <a:defRPr>
                <a:solidFill>
                  <a:schemeClr val="tx1"/>
                </a:solidFill>
              </a:defRPr>
            </a:lvl1pPr>
            <a:lvl2pPr marL="456965" indent="0" algn="ctr">
              <a:buNone/>
            </a:lvl2pPr>
            <a:lvl3pPr marL="913930" indent="0" algn="ctr">
              <a:buNone/>
            </a:lvl3pPr>
            <a:lvl4pPr marL="1370897" indent="0" algn="ctr">
              <a:buNone/>
            </a:lvl4pPr>
            <a:lvl5pPr marL="1827864" indent="0" algn="ctr">
              <a:buNone/>
            </a:lvl5pPr>
            <a:lvl6pPr marL="2284831" indent="0" algn="ctr">
              <a:buNone/>
            </a:lvl6pPr>
            <a:lvl7pPr marL="2741798" indent="0" algn="ctr">
              <a:buNone/>
            </a:lvl7pPr>
            <a:lvl8pPr marL="3198762" indent="0" algn="ctr">
              <a:buNone/>
            </a:lvl8pPr>
            <a:lvl9pPr marL="3655728"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E4171345-5885-4797-8AE1-63F60BF355A9}" type="datetimeFigureOut">
              <a:rPr lang="en-US" smtClean="0">
                <a:solidFill>
                  <a:srgbClr val="DBF5F9">
                    <a:shade val="90000"/>
                  </a:srgbClr>
                </a:solidFill>
              </a:rPr>
              <a:pPr>
                <a:defRPr/>
              </a:pPr>
              <a:t>10/21/2017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4B9A595E-76A6-4E44-86E7-90577F545FD0}"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7348927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C676396-FCAE-45BF-B530-256016255FDD}"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0CF5DFCC-F56B-41BF-82CC-F6721ED89E93}"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2987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696" rIns="45696"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D15DDB5B-AF3B-4010-A83B-F0EB7C66E28D}" type="datetimeFigureOut">
              <a:rPr lang="en-US" smtClean="0">
                <a:solidFill>
                  <a:srgbClr val="DBF5F9">
                    <a:shade val="90000"/>
                  </a:srgbClr>
                </a:solidFill>
              </a:rPr>
              <a:pPr>
                <a:defRPr/>
              </a:pPr>
              <a:t>10/21/2017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49DC51A0-03F7-49ED-9503-D549401DE95F}"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9829427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49747CB-AD50-4401-80FD-032377752D00}"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C839FD81-FB8E-4C4B-A61D-E8B9CB1630C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83432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696"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696" tIns="0" rIns="45696"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859759"/>
            <a:ext cx="4041775" cy="654843"/>
          </a:xfrm>
        </p:spPr>
        <p:txBody>
          <a:bodyPr lIns="45696" tIns="0" rIns="45696"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5D3F4948-51FE-4F31-9BBD-849E585EFD2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06A3F231-E6EB-4AA0-9AF2-0396D213344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441152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69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7A1EBD4A-07FA-45B3-A8B0-46302324E984}"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BB0FAF2-45DE-455B-8B0E-7CD2724A307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565461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C3FA7B-296B-421D-94F0-36059F59DF9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BA14D480-B288-44CC-8F64-23113D45977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46593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6"/>
            <a:ext cx="7772400" cy="1500187"/>
          </a:xfrm>
        </p:spPr>
        <p:txBody>
          <a:bodyPr anchor="b"/>
          <a:lstStyle>
            <a:lvl1pPr marL="0" indent="0">
              <a:buNone/>
              <a:defRPr sz="2000">
                <a:solidFill>
                  <a:schemeClr val="tx1">
                    <a:tint val="75000"/>
                  </a:schemeClr>
                </a:solidFill>
              </a:defRPr>
            </a:lvl1pPr>
            <a:lvl2pPr marL="456819" indent="0">
              <a:buNone/>
              <a:defRPr sz="1800">
                <a:solidFill>
                  <a:schemeClr val="tx1">
                    <a:tint val="75000"/>
                  </a:schemeClr>
                </a:solidFill>
              </a:defRPr>
            </a:lvl2pPr>
            <a:lvl3pPr marL="913638" indent="0">
              <a:buNone/>
              <a:defRPr sz="1600">
                <a:solidFill>
                  <a:schemeClr val="tx1">
                    <a:tint val="75000"/>
                  </a:schemeClr>
                </a:solidFill>
              </a:defRPr>
            </a:lvl3pPr>
            <a:lvl4pPr marL="1370458" indent="0">
              <a:buNone/>
              <a:defRPr sz="1400">
                <a:solidFill>
                  <a:schemeClr val="tx1">
                    <a:tint val="75000"/>
                  </a:schemeClr>
                </a:solidFill>
              </a:defRPr>
            </a:lvl4pPr>
            <a:lvl5pPr marL="1827279" indent="0">
              <a:buNone/>
              <a:defRPr sz="1400">
                <a:solidFill>
                  <a:schemeClr val="tx1">
                    <a:tint val="75000"/>
                  </a:schemeClr>
                </a:solidFill>
              </a:defRPr>
            </a:lvl5pPr>
            <a:lvl6pPr marL="2284101" indent="0">
              <a:buNone/>
              <a:defRPr sz="1400">
                <a:solidFill>
                  <a:schemeClr val="tx1">
                    <a:tint val="75000"/>
                  </a:schemeClr>
                </a:solidFill>
              </a:defRPr>
            </a:lvl6pPr>
            <a:lvl7pPr marL="2740922" indent="0">
              <a:buNone/>
              <a:defRPr sz="1400">
                <a:solidFill>
                  <a:schemeClr val="tx1">
                    <a:tint val="75000"/>
                  </a:schemeClr>
                </a:solidFill>
              </a:defRPr>
            </a:lvl7pPr>
            <a:lvl8pPr marL="3197740" indent="0">
              <a:buNone/>
              <a:defRPr sz="1400">
                <a:solidFill>
                  <a:schemeClr val="tx1">
                    <a:tint val="75000"/>
                  </a:schemeClr>
                </a:solidFill>
              </a:defRPr>
            </a:lvl8pPr>
            <a:lvl9pPr marL="365455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E19804-961A-4454-9711-942EA10C8D88}" type="datetime1">
              <a:rPr lang="en-US">
                <a:solidFill>
                  <a:prstClr val="black">
                    <a:tint val="75000"/>
                  </a:prstClr>
                </a:solidFill>
              </a:rPr>
              <a:pPr>
                <a:defRPr/>
              </a:pPr>
              <a:t>10/21/2017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20CF5E-0005-4309-9C7C-D50ED44DE4F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43099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0" rIns="1828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CC0AEAB-7F0A-414C-9CF0-6D15B0B8654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7E9AA377-E440-4EF3-A76D-B9FAF3788FB1}"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530328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392" tIns="45696" rIns="91392" bIns="45696" rtlCol="0" anchor="ctr"/>
          <a:lstStyle/>
          <a:p>
            <a:pPr algn="ctr" defTabSz="913988"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392" tIns="45696" rIns="91392" bIns="45696" rtlCol="0" anchor="ctr"/>
          <a:lstStyle/>
          <a:p>
            <a:pPr algn="ctr" defTabSz="913988"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7004"/>
            <a:ext cx="2212848" cy="1582621"/>
          </a:xfrm>
        </p:spPr>
        <p:txBody>
          <a:bodyPr vert="horz" lIns="45696" tIns="45696" rIns="45696" bIns="45696"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1" y="2828785"/>
            <a:ext cx="2209800" cy="2179320"/>
          </a:xfrm>
        </p:spPr>
        <p:txBody>
          <a:bodyPr lIns="63976" rIns="45696" bIns="45696"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17B31AB5-D4A6-4BF7-83A5-F360676FF12D}"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2"/>
            <a:ext cx="609600" cy="365125"/>
          </a:xfrm>
        </p:spPr>
        <p:txBody>
          <a:bodyPr/>
          <a:lstStyle/>
          <a:p>
            <a:pPr>
              <a:defRPr/>
            </a:pPr>
            <a:fld id="{04201FED-DDD0-4765-8363-90129CC706CD}"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392" tIns="45696" rIns="91392" bIns="45696" anchor="t" compatLnSpc="1"/>
          <a:lstStyle/>
          <a:p>
            <a:pPr defTabSz="913988"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392" tIns="45696" rIns="91392" bIns="45696" anchor="t" compatLnSpc="1"/>
          <a:lstStyle/>
          <a:p>
            <a:pPr defTabSz="913988"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108607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313B72F-C8CF-4FD5-9144-3A7205C8166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6DE6DA8C-6A0C-494A-9F4E-6347CFB1978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468575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0B93A05-3B1A-4AA7-8785-086B2E8FD601}"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FF304055-14F1-42D6-90DD-6B82DB0A5E17}"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83678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3"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7"/>
            <a:ext cx="7854696" cy="1752600"/>
          </a:xfrm>
        </p:spPr>
        <p:txBody>
          <a:bodyPr lIns="0" rIns="18283"/>
          <a:lstStyle>
            <a:lvl1pPr marL="0" marR="45705" indent="0" algn="r">
              <a:buNone/>
              <a:defRPr>
                <a:solidFill>
                  <a:schemeClr val="tx1"/>
                </a:solidFill>
              </a:defRPr>
            </a:lvl1pPr>
            <a:lvl2pPr marL="457052" indent="0" algn="ctr">
              <a:buNone/>
            </a:lvl2pPr>
            <a:lvl3pPr marL="914106" indent="0" algn="ctr">
              <a:buNone/>
            </a:lvl3pPr>
            <a:lvl4pPr marL="1371160" indent="0" algn="ctr">
              <a:buNone/>
            </a:lvl4pPr>
            <a:lvl5pPr marL="1828215" indent="0" algn="ctr">
              <a:buNone/>
            </a:lvl5pPr>
            <a:lvl6pPr marL="2285270" indent="0" algn="ctr">
              <a:buNone/>
            </a:lvl6pPr>
            <a:lvl7pPr marL="2742324" indent="0" algn="ctr">
              <a:buNone/>
            </a:lvl7pPr>
            <a:lvl8pPr marL="3199377" indent="0" algn="ctr">
              <a:buNone/>
            </a:lvl8pPr>
            <a:lvl9pPr marL="365643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E4171345-5885-4797-8AE1-63F60BF355A9}" type="datetimeFigureOut">
              <a:rPr lang="en-US" smtClean="0">
                <a:solidFill>
                  <a:srgbClr val="DBF5F9">
                    <a:shade val="90000"/>
                  </a:srgbClr>
                </a:solidFill>
              </a:rPr>
              <a:pPr>
                <a:defRPr/>
              </a:pPr>
              <a:t>10/21/2017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4B9A595E-76A6-4E44-86E7-90577F545FD0}"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95726946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C676396-FCAE-45BF-B530-256016255FDD}"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0CF5DFCC-F56B-41BF-82CC-F6721ED89E93}"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065504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05" rIns="45705"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D15DDB5B-AF3B-4010-A83B-F0EB7C66E28D}" type="datetimeFigureOut">
              <a:rPr lang="en-US" smtClean="0">
                <a:solidFill>
                  <a:srgbClr val="DBF5F9">
                    <a:shade val="90000"/>
                  </a:srgbClr>
                </a:solidFill>
              </a:rPr>
              <a:pPr>
                <a:defRPr/>
              </a:pPr>
              <a:t>10/21/2017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49DC51A0-03F7-49ED-9503-D549401DE95F}"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39908975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49747CB-AD50-4401-80FD-032377752D00}"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C839FD81-FB8E-4C4B-A61D-E8B9CB1630C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813846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05"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05" tIns="0" rIns="45705"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859759"/>
            <a:ext cx="4041775" cy="654843"/>
          </a:xfrm>
        </p:spPr>
        <p:txBody>
          <a:bodyPr lIns="45705" tIns="0" rIns="45705"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5D3F4948-51FE-4F31-9BBD-849E585EFD2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06A3F231-E6EB-4AA0-9AF2-0396D213344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95795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05"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7A1EBD4A-07FA-45B3-A8B0-46302324E984}"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BB0FAF2-45DE-455B-8B0E-7CD2724A307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92252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3E8955-6713-4CB3-8977-239559212A76}" type="datetime1">
              <a:rPr lang="en-US">
                <a:solidFill>
                  <a:prstClr val="black">
                    <a:tint val="75000"/>
                  </a:prstClr>
                </a:solidFill>
              </a:rPr>
              <a:pPr>
                <a:defRPr/>
              </a:pPr>
              <a:t>10/21/2017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A03DFB-09BC-4268-AAD4-4CACCEE37D4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71157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C3FA7B-296B-421D-94F0-36059F59DF9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BA14D480-B288-44CC-8F64-23113D45977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508469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3" rIns="18283"/>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CC0AEAB-7F0A-414C-9CF0-6D15B0B8654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7E9AA377-E440-4EF3-A76D-B9FAF3788FB1}"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979883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410" tIns="45705" rIns="91410" bIns="45705" rtlCol="0" anchor="ctr"/>
          <a:lstStyle/>
          <a:p>
            <a:pPr algn="ctr" defTabSz="914165"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410" tIns="45705" rIns="91410" bIns="45705" rtlCol="0" anchor="ctr"/>
          <a:lstStyle/>
          <a:p>
            <a:pPr algn="ctr" defTabSz="914165"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7001"/>
            <a:ext cx="2212848" cy="1582621"/>
          </a:xfrm>
        </p:spPr>
        <p:txBody>
          <a:bodyPr vert="horz" lIns="45705" tIns="45705" rIns="45705" bIns="45705"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1" y="2828785"/>
            <a:ext cx="2209800" cy="2179320"/>
          </a:xfrm>
        </p:spPr>
        <p:txBody>
          <a:bodyPr lIns="63988" rIns="45705" bIns="45705"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17B31AB5-D4A6-4BF7-83A5-F360676FF12D}"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2"/>
            <a:ext cx="609600" cy="365125"/>
          </a:xfrm>
        </p:spPr>
        <p:txBody>
          <a:bodyPr/>
          <a:lstStyle/>
          <a:p>
            <a:pPr>
              <a:defRPr/>
            </a:pPr>
            <a:fld id="{04201FED-DDD0-4765-8363-90129CC706CD}"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10" tIns="45705" rIns="91410" bIns="45705" anchor="t" compatLnSpc="1"/>
          <a:lstStyle/>
          <a:p>
            <a:pPr defTabSz="914165"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10" tIns="45705" rIns="91410" bIns="45705" anchor="t" compatLnSpc="1"/>
          <a:lstStyle/>
          <a:p>
            <a:pPr defTabSz="914165"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181782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313B72F-C8CF-4FD5-9144-3A7205C8166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6DE6DA8C-6A0C-494A-9F4E-6347CFB1978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675406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0B93A05-3B1A-4AA7-8785-086B2E8FD601}"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FF304055-14F1-42D6-90DD-6B82DB0A5E17}"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01689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7"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7"/>
            <a:ext cx="7854696" cy="1752600"/>
          </a:xfrm>
        </p:spPr>
        <p:txBody>
          <a:bodyPr lIns="0" rIns="18287"/>
          <a:lstStyle>
            <a:lvl1pPr marL="0" marR="45717" indent="0" algn="r">
              <a:buNone/>
              <a:defRPr>
                <a:solidFill>
                  <a:schemeClr val="tx1"/>
                </a:solidFill>
              </a:defRPr>
            </a:lvl1pPr>
            <a:lvl2pPr marL="457170" indent="0" algn="ctr">
              <a:buNone/>
            </a:lvl2pPr>
            <a:lvl3pPr marL="914342" indent="0" algn="ctr">
              <a:buNone/>
            </a:lvl3pPr>
            <a:lvl4pPr marL="1371512" indent="0" algn="ctr">
              <a:buNone/>
            </a:lvl4pPr>
            <a:lvl5pPr marL="1828683" indent="0" algn="ctr">
              <a:buNone/>
            </a:lvl5pPr>
            <a:lvl6pPr marL="2285854" indent="0" algn="ctr">
              <a:buNone/>
            </a:lvl6pPr>
            <a:lvl7pPr marL="2743024" indent="0" algn="ctr">
              <a:buNone/>
            </a:lvl7pPr>
            <a:lvl8pPr marL="3200196" indent="0" algn="ctr">
              <a:buNone/>
            </a:lvl8pPr>
            <a:lvl9pPr marL="365736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E4171345-5885-4797-8AE1-63F60BF355A9}" type="datetimeFigureOut">
              <a:rPr lang="en-US" smtClean="0">
                <a:solidFill>
                  <a:srgbClr val="DBF5F9">
                    <a:shade val="90000"/>
                  </a:srgbClr>
                </a:solidFill>
              </a:rPr>
              <a:pPr>
                <a:defRPr/>
              </a:pPr>
              <a:t>10/21/2017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4B9A595E-76A6-4E44-86E7-90577F545FD0}"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892825492"/>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C676396-FCAE-45BF-B530-256016255FDD}"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0CF5DFCC-F56B-41BF-82CC-F6721ED89E93}"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202186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17" rIns="45717"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D15DDB5B-AF3B-4010-A83B-F0EB7C66E28D}" type="datetimeFigureOut">
              <a:rPr lang="en-US" smtClean="0">
                <a:solidFill>
                  <a:srgbClr val="DBF5F9">
                    <a:shade val="90000"/>
                  </a:srgbClr>
                </a:solidFill>
              </a:rPr>
              <a:pPr>
                <a:defRPr/>
              </a:pPr>
              <a:t>10/21/2017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49DC51A0-03F7-49ED-9503-D549401DE95F}"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461392599"/>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49747CB-AD50-4401-80FD-032377752D00}"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C839FD81-FB8E-4C4B-A61D-E8B9CB1630C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9487038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17"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17" tIns="0" rIns="45717"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17" tIns="0" rIns="45717"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5D3F4948-51FE-4F31-9BBD-849E585EFD2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06A3F231-E6EB-4AA0-9AF2-0396D213344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15807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19" indent="0">
              <a:buNone/>
              <a:defRPr sz="2000" b="1"/>
            </a:lvl2pPr>
            <a:lvl3pPr marL="913638" indent="0">
              <a:buNone/>
              <a:defRPr sz="1800" b="1"/>
            </a:lvl3pPr>
            <a:lvl4pPr marL="1370458" indent="0">
              <a:buNone/>
              <a:defRPr sz="1600" b="1"/>
            </a:lvl4pPr>
            <a:lvl5pPr marL="1827279" indent="0">
              <a:buNone/>
              <a:defRPr sz="1600" b="1"/>
            </a:lvl5pPr>
            <a:lvl6pPr marL="2284101" indent="0">
              <a:buNone/>
              <a:defRPr sz="1600" b="1"/>
            </a:lvl6pPr>
            <a:lvl7pPr marL="2740922" indent="0">
              <a:buNone/>
              <a:defRPr sz="1600" b="1"/>
            </a:lvl7pPr>
            <a:lvl8pPr marL="3197740" indent="0">
              <a:buNone/>
              <a:defRPr sz="1600" b="1"/>
            </a:lvl8pPr>
            <a:lvl9pPr marL="36545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819" indent="0">
              <a:buNone/>
              <a:defRPr sz="2000" b="1"/>
            </a:lvl2pPr>
            <a:lvl3pPr marL="913638" indent="0">
              <a:buNone/>
              <a:defRPr sz="1800" b="1"/>
            </a:lvl3pPr>
            <a:lvl4pPr marL="1370458" indent="0">
              <a:buNone/>
              <a:defRPr sz="1600" b="1"/>
            </a:lvl4pPr>
            <a:lvl5pPr marL="1827279" indent="0">
              <a:buNone/>
              <a:defRPr sz="1600" b="1"/>
            </a:lvl5pPr>
            <a:lvl6pPr marL="2284101" indent="0">
              <a:buNone/>
              <a:defRPr sz="1600" b="1"/>
            </a:lvl6pPr>
            <a:lvl7pPr marL="2740922" indent="0">
              <a:buNone/>
              <a:defRPr sz="1600" b="1"/>
            </a:lvl7pPr>
            <a:lvl8pPr marL="3197740" indent="0">
              <a:buNone/>
              <a:defRPr sz="1600" b="1"/>
            </a:lvl8pPr>
            <a:lvl9pPr marL="36545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26FF71-153C-44D2-9BAC-187738E5A958}" type="datetime1">
              <a:rPr lang="en-US">
                <a:solidFill>
                  <a:prstClr val="black">
                    <a:tint val="75000"/>
                  </a:prstClr>
                </a:solidFill>
              </a:rPr>
              <a:pPr>
                <a:defRPr/>
              </a:pPr>
              <a:t>10/21/2017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8B199C1-B690-4428-BFB6-834546FB2AA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78922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17"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7A1EBD4A-07FA-45B3-A8B0-46302324E984}"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BB0FAF2-45DE-455B-8B0E-7CD2724A307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907397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C3FA7B-296B-421D-94F0-36059F59DF9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BA14D480-B288-44CC-8F64-23113D45977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752165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7" rIns="18287"/>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CC0AEAB-7F0A-414C-9CF0-6D15B0B8654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7E9AA377-E440-4EF3-A76D-B9FAF3788FB1}"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55544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434" tIns="45717" rIns="91434" bIns="45717" rtlCol="0" anchor="ctr"/>
          <a:lstStyle/>
          <a:p>
            <a:pPr algn="ctr" defTabSz="914400"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434" tIns="45717" rIns="91434" bIns="45717" rtlCol="0" anchor="ctr"/>
          <a:lstStyle/>
          <a:p>
            <a:pPr algn="ctr" defTabSz="9144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7"/>
            <a:ext cx="2212848" cy="1582621"/>
          </a:xfrm>
        </p:spPr>
        <p:txBody>
          <a:bodyPr vert="horz" lIns="45717" tIns="45717" rIns="45717" bIns="45717"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1" y="2828785"/>
            <a:ext cx="2209800" cy="2179320"/>
          </a:xfrm>
        </p:spPr>
        <p:txBody>
          <a:bodyPr lIns="64004" rIns="45717" bIns="45717"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17B31AB5-D4A6-4BF7-83A5-F360676FF12D}"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1"/>
            <a:ext cx="609600" cy="365125"/>
          </a:xfrm>
        </p:spPr>
        <p:txBody>
          <a:bodyPr/>
          <a:lstStyle/>
          <a:p>
            <a:pPr>
              <a:defRPr/>
            </a:pPr>
            <a:fld id="{04201FED-DDD0-4765-8363-90129CC706CD}"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34" tIns="45717" rIns="91434" bIns="45717" anchor="t" compatLnSpc="1"/>
          <a:lstStyle/>
          <a:p>
            <a:pPr defTabSz="914400"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34" tIns="45717" rIns="91434" bIns="45717" anchor="t" compatLnSpc="1"/>
          <a:lstStyle/>
          <a:p>
            <a:pPr defTabSz="914400"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2994595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313B72F-C8CF-4FD5-9144-3A7205C81665}"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6DE6DA8C-6A0C-494A-9F4E-6347CFB1978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253568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0B93A05-3B1A-4AA7-8785-086B2E8FD601}" type="datetimeFigureOut">
              <a:rPr lang="en-US" smtClean="0">
                <a:solidFill>
                  <a:srgbClr val="04617B">
                    <a:shade val="90000"/>
                  </a:srgbClr>
                </a:solidFill>
              </a:rPr>
              <a:pPr>
                <a:defRPr/>
              </a:pPr>
              <a:t>10/21/2017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FF304055-14F1-42D6-90DD-6B82DB0A5E17}"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40601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71EEF2-484D-4B56-A272-65875FEFD3AE}" type="datetime1">
              <a:rPr lang="en-US">
                <a:solidFill>
                  <a:prstClr val="black">
                    <a:tint val="75000"/>
                  </a:prstClr>
                </a:solidFill>
              </a:rPr>
              <a:pPr>
                <a:defRPr/>
              </a:pPr>
              <a:t>10/21/2017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8B93E56-BB7D-4D8C-B5EE-90DAD8EDBA8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0265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50A6E8-DA95-4A10-8843-14434BEED685}" type="datetime1">
              <a:rPr lang="en-US">
                <a:solidFill>
                  <a:prstClr val="black">
                    <a:tint val="75000"/>
                  </a:prstClr>
                </a:solidFill>
              </a:rPr>
              <a:pPr>
                <a:defRPr/>
              </a:pPr>
              <a:t>10/21/2017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FCB4803-456F-4C34-A338-32291274E5F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118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435113"/>
            <a:ext cx="3008313" cy="4691063"/>
          </a:xfrm>
        </p:spPr>
        <p:txBody>
          <a:bodyPr/>
          <a:lstStyle>
            <a:lvl1pPr marL="0" indent="0">
              <a:buNone/>
              <a:defRPr sz="1400"/>
            </a:lvl1pPr>
            <a:lvl2pPr marL="456819" indent="0">
              <a:buNone/>
              <a:defRPr sz="1200"/>
            </a:lvl2pPr>
            <a:lvl3pPr marL="913638" indent="0">
              <a:buNone/>
              <a:defRPr sz="1000"/>
            </a:lvl3pPr>
            <a:lvl4pPr marL="1370458" indent="0">
              <a:buNone/>
              <a:defRPr sz="900"/>
            </a:lvl4pPr>
            <a:lvl5pPr marL="1827279" indent="0">
              <a:buNone/>
              <a:defRPr sz="900"/>
            </a:lvl5pPr>
            <a:lvl6pPr marL="2284101" indent="0">
              <a:buNone/>
              <a:defRPr sz="900"/>
            </a:lvl6pPr>
            <a:lvl7pPr marL="2740922" indent="0">
              <a:buNone/>
              <a:defRPr sz="900"/>
            </a:lvl7pPr>
            <a:lvl8pPr marL="3197740" indent="0">
              <a:buNone/>
              <a:defRPr sz="900"/>
            </a:lvl8pPr>
            <a:lvl9pPr marL="365455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D2A44C-C64F-44C1-8A18-EF8FA08A8EF6}" type="datetime1">
              <a:rPr lang="en-US">
                <a:solidFill>
                  <a:prstClr val="black">
                    <a:tint val="75000"/>
                  </a:prstClr>
                </a:solidFill>
              </a:rPr>
              <a:pPr>
                <a:defRPr/>
              </a:pPr>
              <a:t>10/21/2017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2102F1-A792-4CFC-8E28-EF444AD053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3168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19" indent="0">
              <a:buNone/>
              <a:defRPr sz="2800"/>
            </a:lvl2pPr>
            <a:lvl3pPr marL="913638" indent="0">
              <a:buNone/>
              <a:defRPr sz="2400"/>
            </a:lvl3pPr>
            <a:lvl4pPr marL="1370458" indent="0">
              <a:buNone/>
              <a:defRPr sz="2000"/>
            </a:lvl4pPr>
            <a:lvl5pPr marL="1827279" indent="0">
              <a:buNone/>
              <a:defRPr sz="2000"/>
            </a:lvl5pPr>
            <a:lvl6pPr marL="2284101" indent="0">
              <a:buNone/>
              <a:defRPr sz="2000"/>
            </a:lvl6pPr>
            <a:lvl7pPr marL="2740922" indent="0">
              <a:buNone/>
              <a:defRPr sz="2000"/>
            </a:lvl7pPr>
            <a:lvl8pPr marL="3197740" indent="0">
              <a:buNone/>
              <a:defRPr sz="2000"/>
            </a:lvl8pPr>
            <a:lvl9pPr marL="365455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19" indent="0">
              <a:buNone/>
              <a:defRPr sz="1200"/>
            </a:lvl2pPr>
            <a:lvl3pPr marL="913638" indent="0">
              <a:buNone/>
              <a:defRPr sz="1000"/>
            </a:lvl3pPr>
            <a:lvl4pPr marL="1370458" indent="0">
              <a:buNone/>
              <a:defRPr sz="900"/>
            </a:lvl4pPr>
            <a:lvl5pPr marL="1827279" indent="0">
              <a:buNone/>
              <a:defRPr sz="900"/>
            </a:lvl5pPr>
            <a:lvl6pPr marL="2284101" indent="0">
              <a:buNone/>
              <a:defRPr sz="900"/>
            </a:lvl6pPr>
            <a:lvl7pPr marL="2740922" indent="0">
              <a:buNone/>
              <a:defRPr sz="900"/>
            </a:lvl7pPr>
            <a:lvl8pPr marL="3197740" indent="0">
              <a:buNone/>
              <a:defRPr sz="900"/>
            </a:lvl8pPr>
            <a:lvl9pPr marL="365455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2FA1E4-FC92-4E71-8B4A-81B2F7849CB5}" type="datetime1">
              <a:rPr lang="en-US">
                <a:solidFill>
                  <a:prstClr val="black">
                    <a:tint val="75000"/>
                  </a:prstClr>
                </a:solidFill>
              </a:rPr>
              <a:pPr>
                <a:defRPr/>
              </a:pPr>
              <a:t>10/21/2017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58C3D5-839A-456D-AFD9-F0A205FDCFB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175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1" rIns="91362" bIns="4568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1" rIns="91362" bIns="456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362" tIns="45681" rIns="91362" bIns="45681" rtlCol="0" anchor="ctr"/>
          <a:lstStyle>
            <a:lvl1pPr algn="l" fontAlgn="auto">
              <a:spcBef>
                <a:spcPts val="0"/>
              </a:spcBef>
              <a:spcAft>
                <a:spcPts val="0"/>
              </a:spcAft>
              <a:defRPr sz="1200">
                <a:solidFill>
                  <a:schemeClr val="tx1">
                    <a:tint val="75000"/>
                  </a:schemeClr>
                </a:solidFill>
                <a:latin typeface="+mn-lt"/>
              </a:defRPr>
            </a:lvl1pPr>
          </a:lstStyle>
          <a:p>
            <a:pPr>
              <a:defRPr/>
            </a:pPr>
            <a:fld id="{395ABF1C-F769-41E8-BE68-4707F395C1AA}" type="datetime1">
              <a:rPr lang="en-US">
                <a:solidFill>
                  <a:prstClr val="black">
                    <a:tint val="75000"/>
                  </a:prstClr>
                </a:solidFill>
              </a:rPr>
              <a:pPr>
                <a:defRPr/>
              </a:pPr>
              <a:t>10/21/2017</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362" tIns="45681" rIns="91362" bIns="45681"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62" tIns="45681" rIns="91362" bIns="45681" rtlCol="0" anchor="ctr"/>
          <a:lstStyle>
            <a:lvl1pPr algn="r" fontAlgn="auto">
              <a:spcBef>
                <a:spcPts val="0"/>
              </a:spcBef>
              <a:spcAft>
                <a:spcPts val="0"/>
              </a:spcAft>
              <a:defRPr sz="1400">
                <a:solidFill>
                  <a:schemeClr val="tx1"/>
                </a:solidFill>
                <a:latin typeface="+mn-lt"/>
              </a:defRPr>
            </a:lvl1pPr>
          </a:lstStyle>
          <a:p>
            <a:pPr>
              <a:defRPr/>
            </a:pPr>
            <a:fld id="{3FB611F7-9DE6-43EF-8FD7-5601B9E2B0E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35051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819" algn="ctr" rtl="0" fontAlgn="base">
        <a:spcBef>
          <a:spcPct val="0"/>
        </a:spcBef>
        <a:spcAft>
          <a:spcPct val="0"/>
        </a:spcAft>
        <a:defRPr sz="4400">
          <a:solidFill>
            <a:schemeClr val="tx1"/>
          </a:solidFill>
          <a:latin typeface="Calibri" pitchFamily="34" charset="0"/>
        </a:defRPr>
      </a:lvl6pPr>
      <a:lvl7pPr marL="913638" algn="ctr" rtl="0" fontAlgn="base">
        <a:spcBef>
          <a:spcPct val="0"/>
        </a:spcBef>
        <a:spcAft>
          <a:spcPct val="0"/>
        </a:spcAft>
        <a:defRPr sz="4400">
          <a:solidFill>
            <a:schemeClr val="tx1"/>
          </a:solidFill>
          <a:latin typeface="Calibri" pitchFamily="34" charset="0"/>
        </a:defRPr>
      </a:lvl7pPr>
      <a:lvl8pPr marL="1370458" algn="ctr" rtl="0" fontAlgn="base">
        <a:spcBef>
          <a:spcPct val="0"/>
        </a:spcBef>
        <a:spcAft>
          <a:spcPct val="0"/>
        </a:spcAft>
        <a:defRPr sz="4400">
          <a:solidFill>
            <a:schemeClr val="tx1"/>
          </a:solidFill>
          <a:latin typeface="Calibri" pitchFamily="34" charset="0"/>
        </a:defRPr>
      </a:lvl8pPr>
      <a:lvl9pPr marL="1827279" algn="ctr" rtl="0" fontAlgn="base">
        <a:spcBef>
          <a:spcPct val="0"/>
        </a:spcBef>
        <a:spcAft>
          <a:spcPct val="0"/>
        </a:spcAft>
        <a:defRPr sz="4400">
          <a:solidFill>
            <a:schemeClr val="tx1"/>
          </a:solidFill>
          <a:latin typeface="Calibri" pitchFamily="34" charset="0"/>
        </a:defRPr>
      </a:lvl9pPr>
    </p:titleStyle>
    <p:bodyStyle>
      <a:lvl1pPr marL="342614" indent="-34261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332" indent="-285516"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051" indent="-22840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868" indent="-22840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691" indent="-22840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2508" indent="-228409" algn="l" defTabSz="91363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30" indent="-228409" algn="l" defTabSz="91363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9" indent="-228409" algn="l" defTabSz="91363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7" indent="-228409" algn="l" defTabSz="91363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38" rtl="0" eaLnBrk="1" latinLnBrk="0" hangingPunct="1">
        <a:defRPr sz="1800" kern="1200">
          <a:solidFill>
            <a:schemeClr val="tx1"/>
          </a:solidFill>
          <a:latin typeface="+mn-lt"/>
          <a:ea typeface="+mn-ea"/>
          <a:cs typeface="+mn-cs"/>
        </a:defRPr>
      </a:lvl1pPr>
      <a:lvl2pPr marL="456819" algn="l" defTabSz="913638" rtl="0" eaLnBrk="1" latinLnBrk="0" hangingPunct="1">
        <a:defRPr sz="1800" kern="1200">
          <a:solidFill>
            <a:schemeClr val="tx1"/>
          </a:solidFill>
          <a:latin typeface="+mn-lt"/>
          <a:ea typeface="+mn-ea"/>
          <a:cs typeface="+mn-cs"/>
        </a:defRPr>
      </a:lvl2pPr>
      <a:lvl3pPr marL="913638" algn="l" defTabSz="913638" rtl="0" eaLnBrk="1" latinLnBrk="0" hangingPunct="1">
        <a:defRPr sz="1800" kern="1200">
          <a:solidFill>
            <a:schemeClr val="tx1"/>
          </a:solidFill>
          <a:latin typeface="+mn-lt"/>
          <a:ea typeface="+mn-ea"/>
          <a:cs typeface="+mn-cs"/>
        </a:defRPr>
      </a:lvl3pPr>
      <a:lvl4pPr marL="1370458" algn="l" defTabSz="913638" rtl="0" eaLnBrk="1" latinLnBrk="0" hangingPunct="1">
        <a:defRPr sz="1800" kern="1200">
          <a:solidFill>
            <a:schemeClr val="tx1"/>
          </a:solidFill>
          <a:latin typeface="+mn-lt"/>
          <a:ea typeface="+mn-ea"/>
          <a:cs typeface="+mn-cs"/>
        </a:defRPr>
      </a:lvl4pPr>
      <a:lvl5pPr marL="1827279" algn="l" defTabSz="913638" rtl="0" eaLnBrk="1" latinLnBrk="0" hangingPunct="1">
        <a:defRPr sz="1800" kern="1200">
          <a:solidFill>
            <a:schemeClr val="tx1"/>
          </a:solidFill>
          <a:latin typeface="+mn-lt"/>
          <a:ea typeface="+mn-ea"/>
          <a:cs typeface="+mn-cs"/>
        </a:defRPr>
      </a:lvl5pPr>
      <a:lvl6pPr marL="2284101" algn="l" defTabSz="913638" rtl="0" eaLnBrk="1" latinLnBrk="0" hangingPunct="1">
        <a:defRPr sz="1800" kern="1200">
          <a:solidFill>
            <a:schemeClr val="tx1"/>
          </a:solidFill>
          <a:latin typeface="+mn-lt"/>
          <a:ea typeface="+mn-ea"/>
          <a:cs typeface="+mn-cs"/>
        </a:defRPr>
      </a:lvl6pPr>
      <a:lvl7pPr marL="2740922" algn="l" defTabSz="913638" rtl="0" eaLnBrk="1" latinLnBrk="0" hangingPunct="1">
        <a:defRPr sz="1800" kern="1200">
          <a:solidFill>
            <a:schemeClr val="tx1"/>
          </a:solidFill>
          <a:latin typeface="+mn-lt"/>
          <a:ea typeface="+mn-ea"/>
          <a:cs typeface="+mn-cs"/>
        </a:defRPr>
      </a:lvl7pPr>
      <a:lvl8pPr marL="3197740" algn="l" defTabSz="913638" rtl="0" eaLnBrk="1" latinLnBrk="0" hangingPunct="1">
        <a:defRPr sz="1800" kern="1200">
          <a:solidFill>
            <a:schemeClr val="tx1"/>
          </a:solidFill>
          <a:latin typeface="+mn-lt"/>
          <a:ea typeface="+mn-ea"/>
          <a:cs typeface="+mn-cs"/>
        </a:defRPr>
      </a:lvl8pPr>
      <a:lvl9pPr marL="3654558" algn="l" defTabSz="91363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356" tIns="45678" rIns="91356" bIns="45678"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2"/>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356" tIns="45678" rIns="91356" bIns="45678"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678"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1356" tIns="45678" rIns="91356" bIns="45678">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7472E519-7DFE-490C-A97E-B02D16D3664A}" type="datetimeFigureOut">
              <a:rPr lang="en-US" smtClean="0">
                <a:solidFill>
                  <a:srgbClr val="04617B">
                    <a:shade val="90000"/>
                  </a:srgbClr>
                </a:solidFill>
                <a:latin typeface="Arial" pitchFamily="34" charset="0"/>
              </a:rPr>
              <a:pPr fontAlgn="base">
                <a:spcBef>
                  <a:spcPct val="0"/>
                </a:spcBef>
                <a:spcAft>
                  <a:spcPct val="0"/>
                </a:spcAft>
                <a:defRPr/>
              </a:pPr>
              <a:t>10/21/2017</a:t>
            </a:fld>
            <a:endParaRPr lang="en-US">
              <a:solidFill>
                <a:srgbClr val="04617B">
                  <a:shade val="90000"/>
                </a:srgbClr>
              </a:solidFill>
              <a:latin typeface="Arial" pitchFamily="34" charset="0"/>
            </a:endParaRPr>
          </a:p>
        </p:txBody>
      </p:sp>
      <p:sp>
        <p:nvSpPr>
          <p:cNvPr id="22" name="Footer Placeholder 21"/>
          <p:cNvSpPr>
            <a:spLocks noGrp="1"/>
          </p:cNvSpPr>
          <p:nvPr>
            <p:ph type="ftr" sz="quarter" idx="3"/>
          </p:nvPr>
        </p:nvSpPr>
        <p:spPr>
          <a:xfrm>
            <a:off x="2667001"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04617B">
                  <a:shade val="90000"/>
                </a:srgbClr>
              </a:solidFill>
              <a:latin typeface="Arial" pitchFamily="34" charset="0"/>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B64D64D0-D4F0-4FFD-AE10-800E1B147FA3}" type="slidenum">
              <a:rPr lang="en-US" smtClean="0">
                <a:solidFill>
                  <a:srgbClr val="04617B">
                    <a:shade val="90000"/>
                  </a:srgbClr>
                </a:solidFill>
                <a:latin typeface="Arial" pitchFamily="34" charset="0"/>
              </a:rPr>
              <a:pPr fontAlgn="base">
                <a:spcBef>
                  <a:spcPct val="0"/>
                </a:spcBef>
                <a:spcAft>
                  <a:spcPct val="0"/>
                </a:spcAft>
                <a:defRPr/>
              </a:pPr>
              <a:t>‹#›</a:t>
            </a:fld>
            <a:endParaRPr lang="en-US">
              <a:solidFill>
                <a:srgbClr val="04617B">
                  <a:shade val="90000"/>
                </a:srgbClr>
              </a:solidFill>
              <a:latin typeface="Arial" pitchFamily="34" charset="0"/>
            </a:endParaRPr>
          </a:p>
        </p:txBody>
      </p:sp>
      <p:grpSp>
        <p:nvGrpSpPr>
          <p:cNvPr id="2" name="Group 1"/>
          <p:cNvGrpSpPr/>
          <p:nvPr/>
        </p:nvGrpSpPr>
        <p:grpSpPr>
          <a:xfrm>
            <a:off x="-19016"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pitchFamily="34" charset="0"/>
              </a:endParaRPr>
            </a:p>
          </p:txBody>
        </p:sp>
      </p:grpSp>
    </p:spTree>
    <p:extLst>
      <p:ext uri="{BB962C8B-B14F-4D97-AF65-F5344CB8AC3E}">
        <p14:creationId xmlns:p14="http://schemas.microsoft.com/office/powerpoint/2010/main" val="27422343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069" indent="-274069"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9506" indent="-246666"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3579" indent="-246666"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7656" indent="-210128"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1728" indent="-210128"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5806" indent="-210128"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8518" indent="-182712"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2593" indent="-182712"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6668" indent="-182712"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790" algn="l" rtl="0" eaLnBrk="1" latinLnBrk="0" hangingPunct="1">
        <a:defRPr kumimoji="0" kern="1200">
          <a:solidFill>
            <a:schemeClr val="tx1"/>
          </a:solidFill>
          <a:latin typeface="+mn-lt"/>
          <a:ea typeface="+mn-ea"/>
          <a:cs typeface="+mn-cs"/>
        </a:defRPr>
      </a:lvl2pPr>
      <a:lvl3pPr marL="913579" algn="l" rtl="0" eaLnBrk="1" latinLnBrk="0" hangingPunct="1">
        <a:defRPr kumimoji="0" kern="1200">
          <a:solidFill>
            <a:schemeClr val="tx1"/>
          </a:solidFill>
          <a:latin typeface="+mn-lt"/>
          <a:ea typeface="+mn-ea"/>
          <a:cs typeface="+mn-cs"/>
        </a:defRPr>
      </a:lvl3pPr>
      <a:lvl4pPr marL="1370370" algn="l" rtl="0" eaLnBrk="1" latinLnBrk="0" hangingPunct="1">
        <a:defRPr kumimoji="0" kern="1200">
          <a:solidFill>
            <a:schemeClr val="tx1"/>
          </a:solidFill>
          <a:latin typeface="+mn-lt"/>
          <a:ea typeface="+mn-ea"/>
          <a:cs typeface="+mn-cs"/>
        </a:defRPr>
      </a:lvl4pPr>
      <a:lvl5pPr marL="1827162" algn="l" rtl="0" eaLnBrk="1" latinLnBrk="0" hangingPunct="1">
        <a:defRPr kumimoji="0" kern="1200">
          <a:solidFill>
            <a:schemeClr val="tx1"/>
          </a:solidFill>
          <a:latin typeface="+mn-lt"/>
          <a:ea typeface="+mn-ea"/>
          <a:cs typeface="+mn-cs"/>
        </a:defRPr>
      </a:lvl5pPr>
      <a:lvl6pPr marL="2283954" algn="l" rtl="0" eaLnBrk="1" latinLnBrk="0" hangingPunct="1">
        <a:defRPr kumimoji="0" kern="1200">
          <a:solidFill>
            <a:schemeClr val="tx1"/>
          </a:solidFill>
          <a:latin typeface="+mn-lt"/>
          <a:ea typeface="+mn-ea"/>
          <a:cs typeface="+mn-cs"/>
        </a:defRPr>
      </a:lvl6pPr>
      <a:lvl7pPr marL="2740746" algn="l" rtl="0" eaLnBrk="1" latinLnBrk="0" hangingPunct="1">
        <a:defRPr kumimoji="0" kern="1200">
          <a:solidFill>
            <a:schemeClr val="tx1"/>
          </a:solidFill>
          <a:latin typeface="+mn-lt"/>
          <a:ea typeface="+mn-ea"/>
          <a:cs typeface="+mn-cs"/>
        </a:defRPr>
      </a:lvl7pPr>
      <a:lvl8pPr marL="3197535" algn="l" rtl="0" eaLnBrk="1" latinLnBrk="0" hangingPunct="1">
        <a:defRPr kumimoji="0" kern="1200">
          <a:solidFill>
            <a:schemeClr val="tx1"/>
          </a:solidFill>
          <a:latin typeface="+mn-lt"/>
          <a:ea typeface="+mn-ea"/>
          <a:cs typeface="+mn-cs"/>
        </a:defRPr>
      </a:lvl8pPr>
      <a:lvl9pPr marL="3654324"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392" tIns="45696" rIns="91392" bIns="45696" anchor="t" compatLnSpc="1"/>
          <a:lstStyle/>
          <a:p>
            <a:pPr defTabSz="913988"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2"/>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392" tIns="45696" rIns="91392" bIns="45696" anchor="t" compatLnSpc="1"/>
          <a:lstStyle/>
          <a:p>
            <a:pPr defTabSz="913988"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696"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1392" tIns="45696" rIns="91392" bIns="4569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3988" fontAlgn="base">
              <a:spcBef>
                <a:spcPct val="0"/>
              </a:spcBef>
              <a:spcAft>
                <a:spcPct val="0"/>
              </a:spcAft>
              <a:defRPr/>
            </a:pPr>
            <a:fld id="{7472E519-7DFE-490C-A97E-B02D16D3664A}" type="datetimeFigureOut">
              <a:rPr lang="en-US" smtClean="0">
                <a:solidFill>
                  <a:srgbClr val="04617B">
                    <a:shade val="90000"/>
                  </a:srgbClr>
                </a:solidFill>
                <a:latin typeface="Arial" pitchFamily="34" charset="0"/>
              </a:rPr>
              <a:pPr defTabSz="913988" fontAlgn="base">
                <a:spcBef>
                  <a:spcPct val="0"/>
                </a:spcBef>
                <a:spcAft>
                  <a:spcPct val="0"/>
                </a:spcAft>
                <a:defRPr/>
              </a:pPr>
              <a:t>10/21/2017</a:t>
            </a:fld>
            <a:endParaRPr lang="en-US">
              <a:solidFill>
                <a:srgbClr val="04617B">
                  <a:shade val="90000"/>
                </a:srgbClr>
              </a:solidFill>
              <a:latin typeface="Arial" pitchFamily="34" charset="0"/>
            </a:endParaRPr>
          </a:p>
        </p:txBody>
      </p:sp>
      <p:sp>
        <p:nvSpPr>
          <p:cNvPr id="22" name="Footer Placeholder 21"/>
          <p:cNvSpPr>
            <a:spLocks noGrp="1"/>
          </p:cNvSpPr>
          <p:nvPr>
            <p:ph type="ftr" sz="quarter" idx="3"/>
          </p:nvPr>
        </p:nvSpPr>
        <p:spPr>
          <a:xfrm>
            <a:off x="2667001"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3988" fontAlgn="base">
              <a:spcBef>
                <a:spcPct val="0"/>
              </a:spcBef>
              <a:spcAft>
                <a:spcPct val="0"/>
              </a:spcAft>
              <a:defRPr/>
            </a:pPr>
            <a:endParaRPr lang="en-US">
              <a:solidFill>
                <a:srgbClr val="04617B">
                  <a:shade val="90000"/>
                </a:srgbClr>
              </a:solidFill>
              <a:latin typeface="Arial" pitchFamily="34" charset="0"/>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3988" fontAlgn="base">
              <a:spcBef>
                <a:spcPct val="0"/>
              </a:spcBef>
              <a:spcAft>
                <a:spcPct val="0"/>
              </a:spcAft>
              <a:defRPr/>
            </a:pPr>
            <a:fld id="{B64D64D0-D4F0-4FFD-AE10-800E1B147FA3}" type="slidenum">
              <a:rPr lang="en-US" smtClean="0">
                <a:solidFill>
                  <a:srgbClr val="04617B">
                    <a:shade val="90000"/>
                  </a:srgbClr>
                </a:solidFill>
                <a:latin typeface="Arial" pitchFamily="34" charset="0"/>
              </a:rPr>
              <a:pPr defTabSz="913988" fontAlgn="base">
                <a:spcBef>
                  <a:spcPct val="0"/>
                </a:spcBef>
                <a:spcAft>
                  <a:spcPct val="0"/>
                </a:spcAft>
                <a:defRPr/>
              </a:pPr>
              <a:t>‹#›</a:t>
            </a:fld>
            <a:endParaRPr lang="en-US">
              <a:solidFill>
                <a:srgbClr val="04617B">
                  <a:shade val="90000"/>
                </a:srgbClr>
              </a:solidFill>
              <a:latin typeface="Arial" pitchFamily="34" charset="0"/>
            </a:endParaRPr>
          </a:p>
        </p:txBody>
      </p:sp>
      <p:grpSp>
        <p:nvGrpSpPr>
          <p:cNvPr id="2" name="Group 1"/>
          <p:cNvGrpSpPr/>
          <p:nvPr/>
        </p:nvGrpSpPr>
        <p:grpSpPr>
          <a:xfrm>
            <a:off x="-19016"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3988" fontAlgn="base">
                <a:spcBef>
                  <a:spcPct val="0"/>
                </a:spcBef>
                <a:spcAft>
                  <a:spcPct val="0"/>
                </a:spcAft>
              </a:pPr>
              <a:endParaRPr lang="en-US">
                <a:solidFill>
                  <a:prstClr val="black"/>
                </a:solidFill>
                <a:latin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3988" fontAlgn="base">
                <a:spcBef>
                  <a:spcPct val="0"/>
                </a:spcBef>
                <a:spcAft>
                  <a:spcPct val="0"/>
                </a:spcAft>
              </a:pPr>
              <a:endParaRPr lang="en-US">
                <a:solidFill>
                  <a:prstClr val="black"/>
                </a:solidFill>
                <a:latin typeface="Arial" pitchFamily="34" charset="0"/>
              </a:endParaRPr>
            </a:p>
          </p:txBody>
        </p:sp>
      </p:grpSp>
    </p:spTree>
    <p:extLst>
      <p:ext uri="{BB962C8B-B14F-4D97-AF65-F5344CB8AC3E}">
        <p14:creationId xmlns:p14="http://schemas.microsoft.com/office/powerpoint/2010/main" val="367432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177" indent="-274177"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9752" indent="-246761"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3930" indent="-246761"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112" indent="-210207"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2290" indent="-210207"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6472" indent="-210207"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9256" indent="-182784"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3435" indent="-182784"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7616" indent="-182784"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965" algn="l" rtl="0" eaLnBrk="1" latinLnBrk="0" hangingPunct="1">
        <a:defRPr kumimoji="0" kern="1200">
          <a:solidFill>
            <a:schemeClr val="tx1"/>
          </a:solidFill>
          <a:latin typeface="+mn-lt"/>
          <a:ea typeface="+mn-ea"/>
          <a:cs typeface="+mn-cs"/>
        </a:defRPr>
      </a:lvl2pPr>
      <a:lvl3pPr marL="913930" algn="l" rtl="0" eaLnBrk="1" latinLnBrk="0" hangingPunct="1">
        <a:defRPr kumimoji="0" kern="1200">
          <a:solidFill>
            <a:schemeClr val="tx1"/>
          </a:solidFill>
          <a:latin typeface="+mn-lt"/>
          <a:ea typeface="+mn-ea"/>
          <a:cs typeface="+mn-cs"/>
        </a:defRPr>
      </a:lvl3pPr>
      <a:lvl4pPr marL="1370897" algn="l" rtl="0" eaLnBrk="1" latinLnBrk="0" hangingPunct="1">
        <a:defRPr kumimoji="0" kern="1200">
          <a:solidFill>
            <a:schemeClr val="tx1"/>
          </a:solidFill>
          <a:latin typeface="+mn-lt"/>
          <a:ea typeface="+mn-ea"/>
          <a:cs typeface="+mn-cs"/>
        </a:defRPr>
      </a:lvl4pPr>
      <a:lvl5pPr marL="1827864" algn="l" rtl="0" eaLnBrk="1" latinLnBrk="0" hangingPunct="1">
        <a:defRPr kumimoji="0" kern="1200">
          <a:solidFill>
            <a:schemeClr val="tx1"/>
          </a:solidFill>
          <a:latin typeface="+mn-lt"/>
          <a:ea typeface="+mn-ea"/>
          <a:cs typeface="+mn-cs"/>
        </a:defRPr>
      </a:lvl5pPr>
      <a:lvl6pPr marL="2284831" algn="l" rtl="0" eaLnBrk="1" latinLnBrk="0" hangingPunct="1">
        <a:defRPr kumimoji="0" kern="1200">
          <a:solidFill>
            <a:schemeClr val="tx1"/>
          </a:solidFill>
          <a:latin typeface="+mn-lt"/>
          <a:ea typeface="+mn-ea"/>
          <a:cs typeface="+mn-cs"/>
        </a:defRPr>
      </a:lvl6pPr>
      <a:lvl7pPr marL="2741798" algn="l" rtl="0" eaLnBrk="1" latinLnBrk="0" hangingPunct="1">
        <a:defRPr kumimoji="0" kern="1200">
          <a:solidFill>
            <a:schemeClr val="tx1"/>
          </a:solidFill>
          <a:latin typeface="+mn-lt"/>
          <a:ea typeface="+mn-ea"/>
          <a:cs typeface="+mn-cs"/>
        </a:defRPr>
      </a:lvl7pPr>
      <a:lvl8pPr marL="3198762" algn="l" rtl="0" eaLnBrk="1" latinLnBrk="0" hangingPunct="1">
        <a:defRPr kumimoji="0" kern="1200">
          <a:solidFill>
            <a:schemeClr val="tx1"/>
          </a:solidFill>
          <a:latin typeface="+mn-lt"/>
          <a:ea typeface="+mn-ea"/>
          <a:cs typeface="+mn-cs"/>
        </a:defRPr>
      </a:lvl8pPr>
      <a:lvl9pPr marL="3655728"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10" tIns="45705" rIns="91410" bIns="45705" anchor="t" compatLnSpc="1"/>
          <a:lstStyle/>
          <a:p>
            <a:pPr defTabSz="914165"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2"/>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10" tIns="45705" rIns="91410" bIns="45705" anchor="t" compatLnSpc="1"/>
          <a:lstStyle/>
          <a:p>
            <a:pPr defTabSz="914165"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705"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1410" tIns="45705" rIns="91410" bIns="4570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165" fontAlgn="base">
              <a:spcBef>
                <a:spcPct val="0"/>
              </a:spcBef>
              <a:spcAft>
                <a:spcPct val="0"/>
              </a:spcAft>
              <a:defRPr/>
            </a:pPr>
            <a:fld id="{7472E519-7DFE-490C-A97E-B02D16D3664A}" type="datetimeFigureOut">
              <a:rPr lang="en-US" smtClean="0">
                <a:solidFill>
                  <a:srgbClr val="04617B">
                    <a:shade val="90000"/>
                  </a:srgbClr>
                </a:solidFill>
                <a:latin typeface="Arial" pitchFamily="34" charset="0"/>
              </a:rPr>
              <a:pPr defTabSz="914165" fontAlgn="base">
                <a:spcBef>
                  <a:spcPct val="0"/>
                </a:spcBef>
                <a:spcAft>
                  <a:spcPct val="0"/>
                </a:spcAft>
                <a:defRPr/>
              </a:pPr>
              <a:t>10/21/2017</a:t>
            </a:fld>
            <a:endParaRPr lang="en-US">
              <a:solidFill>
                <a:srgbClr val="04617B">
                  <a:shade val="90000"/>
                </a:srgbClr>
              </a:solidFill>
              <a:latin typeface="Arial" pitchFamily="34" charset="0"/>
            </a:endParaRPr>
          </a:p>
        </p:txBody>
      </p:sp>
      <p:sp>
        <p:nvSpPr>
          <p:cNvPr id="22" name="Footer Placeholder 21"/>
          <p:cNvSpPr>
            <a:spLocks noGrp="1"/>
          </p:cNvSpPr>
          <p:nvPr>
            <p:ph type="ftr" sz="quarter" idx="3"/>
          </p:nvPr>
        </p:nvSpPr>
        <p:spPr>
          <a:xfrm>
            <a:off x="2667001"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165" fontAlgn="base">
              <a:spcBef>
                <a:spcPct val="0"/>
              </a:spcBef>
              <a:spcAft>
                <a:spcPct val="0"/>
              </a:spcAft>
              <a:defRPr/>
            </a:pPr>
            <a:endParaRPr lang="en-US">
              <a:solidFill>
                <a:srgbClr val="04617B">
                  <a:shade val="90000"/>
                </a:srgbClr>
              </a:solidFill>
              <a:latin typeface="Arial" pitchFamily="34" charset="0"/>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165" fontAlgn="base">
              <a:spcBef>
                <a:spcPct val="0"/>
              </a:spcBef>
              <a:spcAft>
                <a:spcPct val="0"/>
              </a:spcAft>
              <a:defRPr/>
            </a:pPr>
            <a:fld id="{B64D64D0-D4F0-4FFD-AE10-800E1B147FA3}" type="slidenum">
              <a:rPr lang="en-US" smtClean="0">
                <a:solidFill>
                  <a:srgbClr val="04617B">
                    <a:shade val="90000"/>
                  </a:srgbClr>
                </a:solidFill>
                <a:latin typeface="Arial" pitchFamily="34" charset="0"/>
              </a:rPr>
              <a:pPr defTabSz="914165" fontAlgn="base">
                <a:spcBef>
                  <a:spcPct val="0"/>
                </a:spcBef>
                <a:spcAft>
                  <a:spcPct val="0"/>
                </a:spcAft>
                <a:defRPr/>
              </a:pPr>
              <a:t>‹#›</a:t>
            </a:fld>
            <a:endParaRPr lang="en-US">
              <a:solidFill>
                <a:srgbClr val="04617B">
                  <a:shade val="90000"/>
                </a:srgbClr>
              </a:solidFill>
              <a:latin typeface="Arial" pitchFamily="34" charset="0"/>
            </a:endParaRPr>
          </a:p>
        </p:txBody>
      </p:sp>
      <p:grpSp>
        <p:nvGrpSpPr>
          <p:cNvPr id="2" name="Group 1"/>
          <p:cNvGrpSpPr/>
          <p:nvPr/>
        </p:nvGrpSpPr>
        <p:grpSpPr>
          <a:xfrm>
            <a:off x="-19016"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165" fontAlgn="base">
                <a:spcBef>
                  <a:spcPct val="0"/>
                </a:spcBef>
                <a:spcAft>
                  <a:spcPct val="0"/>
                </a:spcAft>
              </a:pPr>
              <a:endParaRPr lang="en-US">
                <a:solidFill>
                  <a:prstClr val="black"/>
                </a:solidFill>
                <a:latin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165" fontAlgn="base">
                <a:spcBef>
                  <a:spcPct val="0"/>
                </a:spcBef>
                <a:spcAft>
                  <a:spcPct val="0"/>
                </a:spcAft>
              </a:pPr>
              <a:endParaRPr lang="en-US">
                <a:solidFill>
                  <a:prstClr val="black"/>
                </a:solidFill>
                <a:latin typeface="Arial" pitchFamily="34" charset="0"/>
              </a:endParaRPr>
            </a:p>
          </p:txBody>
        </p:sp>
      </p:grpSp>
    </p:spTree>
    <p:extLst>
      <p:ext uri="{BB962C8B-B14F-4D97-AF65-F5344CB8AC3E}">
        <p14:creationId xmlns:p14="http://schemas.microsoft.com/office/powerpoint/2010/main" val="1923523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231" indent="-274231"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9875" indent="-24680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106" indent="-24680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340" indent="-210246"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2571" indent="-210246"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6805" indent="-210246"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9625" indent="-18282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3857" indent="-18282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090" indent="-18282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2" algn="l" rtl="0" eaLnBrk="1" latinLnBrk="0" hangingPunct="1">
        <a:defRPr kumimoji="0" kern="1200">
          <a:solidFill>
            <a:schemeClr val="tx1"/>
          </a:solidFill>
          <a:latin typeface="+mn-lt"/>
          <a:ea typeface="+mn-ea"/>
          <a:cs typeface="+mn-cs"/>
        </a:defRPr>
      </a:lvl2pPr>
      <a:lvl3pPr marL="914106" algn="l" rtl="0" eaLnBrk="1" latinLnBrk="0" hangingPunct="1">
        <a:defRPr kumimoji="0" kern="1200">
          <a:solidFill>
            <a:schemeClr val="tx1"/>
          </a:solidFill>
          <a:latin typeface="+mn-lt"/>
          <a:ea typeface="+mn-ea"/>
          <a:cs typeface="+mn-cs"/>
        </a:defRPr>
      </a:lvl3pPr>
      <a:lvl4pPr marL="1371160"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70" algn="l" rtl="0" eaLnBrk="1" latinLnBrk="0" hangingPunct="1">
        <a:defRPr kumimoji="0" kern="1200">
          <a:solidFill>
            <a:schemeClr val="tx1"/>
          </a:solidFill>
          <a:latin typeface="+mn-lt"/>
          <a:ea typeface="+mn-ea"/>
          <a:cs typeface="+mn-cs"/>
        </a:defRPr>
      </a:lvl6pPr>
      <a:lvl7pPr marL="2742324" algn="l" rtl="0" eaLnBrk="1" latinLnBrk="0" hangingPunct="1">
        <a:defRPr kumimoji="0" kern="1200">
          <a:solidFill>
            <a:schemeClr val="tx1"/>
          </a:solidFill>
          <a:latin typeface="+mn-lt"/>
          <a:ea typeface="+mn-ea"/>
          <a:cs typeface="+mn-cs"/>
        </a:defRPr>
      </a:lvl7pPr>
      <a:lvl8pPr marL="3199377"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34" tIns="45717" rIns="91434" bIns="45717" anchor="t" compatLnSpc="1"/>
          <a:lstStyle/>
          <a:p>
            <a:pPr defTabSz="914400"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34" tIns="45717" rIns="91434" bIns="45717" anchor="t" compatLnSpc="1"/>
          <a:lstStyle/>
          <a:p>
            <a:pPr defTabSz="914400"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717"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1434" tIns="45717" rIns="91434" bIns="4571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base">
              <a:spcBef>
                <a:spcPct val="0"/>
              </a:spcBef>
              <a:spcAft>
                <a:spcPct val="0"/>
              </a:spcAft>
              <a:defRPr/>
            </a:pPr>
            <a:fld id="{7472E519-7DFE-490C-A97E-B02D16D3664A}" type="datetimeFigureOut">
              <a:rPr lang="en-US" smtClean="0">
                <a:solidFill>
                  <a:srgbClr val="04617B">
                    <a:shade val="90000"/>
                  </a:srgbClr>
                </a:solidFill>
                <a:latin typeface="Arial" pitchFamily="34" charset="0"/>
              </a:rPr>
              <a:pPr defTabSz="914400" fontAlgn="base">
                <a:spcBef>
                  <a:spcPct val="0"/>
                </a:spcBef>
                <a:spcAft>
                  <a:spcPct val="0"/>
                </a:spcAft>
                <a:defRPr/>
              </a:pPr>
              <a:t>10/21/2017</a:t>
            </a:fld>
            <a:endParaRPr lang="en-US">
              <a:solidFill>
                <a:srgbClr val="04617B">
                  <a:shade val="90000"/>
                </a:srgbClr>
              </a:solidFill>
              <a:latin typeface="Arial" pitchFamily="34" charset="0"/>
            </a:endParaRPr>
          </a:p>
        </p:txBody>
      </p:sp>
      <p:sp>
        <p:nvSpPr>
          <p:cNvPr id="22" name="Footer Placeholder 21"/>
          <p:cNvSpPr>
            <a:spLocks noGrp="1"/>
          </p:cNvSpPr>
          <p:nvPr>
            <p:ph type="ftr" sz="quarter" idx="3"/>
          </p:nvPr>
        </p:nvSpPr>
        <p:spPr>
          <a:xfrm>
            <a:off x="2667001"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base">
              <a:spcBef>
                <a:spcPct val="0"/>
              </a:spcBef>
              <a:spcAft>
                <a:spcPct val="0"/>
              </a:spcAft>
              <a:defRPr/>
            </a:pPr>
            <a:endParaRPr lang="en-US">
              <a:solidFill>
                <a:srgbClr val="04617B">
                  <a:shade val="90000"/>
                </a:srgbClr>
              </a:solidFill>
              <a:latin typeface="Arial" pitchFamily="34" charset="0"/>
            </a:endParaRP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fontAlgn="base">
              <a:spcBef>
                <a:spcPct val="0"/>
              </a:spcBef>
              <a:spcAft>
                <a:spcPct val="0"/>
              </a:spcAft>
              <a:defRPr/>
            </a:pPr>
            <a:fld id="{B64D64D0-D4F0-4FFD-AE10-800E1B147FA3}" type="slidenum">
              <a:rPr lang="en-US" smtClean="0">
                <a:solidFill>
                  <a:srgbClr val="04617B">
                    <a:shade val="90000"/>
                  </a:srgbClr>
                </a:solidFill>
                <a:latin typeface="Arial" pitchFamily="34" charset="0"/>
              </a:rPr>
              <a:pPr defTabSz="914400" fontAlgn="base">
                <a:spcBef>
                  <a:spcPct val="0"/>
                </a:spcBef>
                <a:spcAft>
                  <a:spcPct val="0"/>
                </a:spcAft>
                <a:defRPr/>
              </a:pPr>
              <a:t>‹#›</a:t>
            </a:fld>
            <a:endParaRPr lang="en-US">
              <a:solidFill>
                <a:srgbClr val="04617B">
                  <a:shade val="90000"/>
                </a:srgbClr>
              </a:solidFill>
              <a:latin typeface="Arial" pitchFamily="34" charset="0"/>
            </a:endParaRPr>
          </a:p>
        </p:txBody>
      </p:sp>
      <p:grpSp>
        <p:nvGrpSpPr>
          <p:cNvPr id="2" name="Group 1"/>
          <p:cNvGrpSpPr/>
          <p:nvPr/>
        </p:nvGrpSpPr>
        <p:grpSpPr>
          <a:xfrm>
            <a:off x="-19016"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grpSp>
    </p:spTree>
    <p:extLst>
      <p:ext uri="{BB962C8B-B14F-4D97-AF65-F5344CB8AC3E}">
        <p14:creationId xmlns:p14="http://schemas.microsoft.com/office/powerpoint/2010/main" val="34106238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03" indent="-274303"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39" indent="-246872"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342" indent="-246872"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644" indent="-210298"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2946" indent="-210298"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249" indent="-210298"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17" indent="-182868"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420" indent="-182868"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722" indent="-182868"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0" algn="l" rtl="0" eaLnBrk="1" latinLnBrk="0" hangingPunct="1">
        <a:defRPr kumimoji="0" kern="1200">
          <a:solidFill>
            <a:schemeClr val="tx1"/>
          </a:solidFill>
          <a:latin typeface="+mn-lt"/>
          <a:ea typeface="+mn-ea"/>
          <a:cs typeface="+mn-cs"/>
        </a:defRPr>
      </a:lvl2pPr>
      <a:lvl3pPr marL="914342" algn="l" rtl="0" eaLnBrk="1" latinLnBrk="0" hangingPunct="1">
        <a:defRPr kumimoji="0" kern="1200">
          <a:solidFill>
            <a:schemeClr val="tx1"/>
          </a:solidFill>
          <a:latin typeface="+mn-lt"/>
          <a:ea typeface="+mn-ea"/>
          <a:cs typeface="+mn-cs"/>
        </a:defRPr>
      </a:lvl3pPr>
      <a:lvl4pPr marL="1371512" algn="l" rtl="0" eaLnBrk="1" latinLnBrk="0" hangingPunct="1">
        <a:defRPr kumimoji="0" kern="1200">
          <a:solidFill>
            <a:schemeClr val="tx1"/>
          </a:solidFill>
          <a:latin typeface="+mn-lt"/>
          <a:ea typeface="+mn-ea"/>
          <a:cs typeface="+mn-cs"/>
        </a:defRPr>
      </a:lvl4pPr>
      <a:lvl5pPr marL="1828683" algn="l" rtl="0" eaLnBrk="1" latinLnBrk="0" hangingPunct="1">
        <a:defRPr kumimoji="0" kern="1200">
          <a:solidFill>
            <a:schemeClr val="tx1"/>
          </a:solidFill>
          <a:latin typeface="+mn-lt"/>
          <a:ea typeface="+mn-ea"/>
          <a:cs typeface="+mn-cs"/>
        </a:defRPr>
      </a:lvl5pPr>
      <a:lvl6pPr marL="2285854" algn="l" rtl="0" eaLnBrk="1" latinLnBrk="0" hangingPunct="1">
        <a:defRPr kumimoji="0" kern="1200">
          <a:solidFill>
            <a:schemeClr val="tx1"/>
          </a:solidFill>
          <a:latin typeface="+mn-lt"/>
          <a:ea typeface="+mn-ea"/>
          <a:cs typeface="+mn-cs"/>
        </a:defRPr>
      </a:lvl6pPr>
      <a:lvl7pPr marL="2743024" algn="l" rtl="0" eaLnBrk="1" latinLnBrk="0" hangingPunct="1">
        <a:defRPr kumimoji="0" kern="1200">
          <a:solidFill>
            <a:schemeClr val="tx1"/>
          </a:solidFill>
          <a:latin typeface="+mn-lt"/>
          <a:ea typeface="+mn-ea"/>
          <a:cs typeface="+mn-cs"/>
        </a:defRPr>
      </a:lvl7pPr>
      <a:lvl8pPr marL="3200196" algn="l" rtl="0" eaLnBrk="1" latinLnBrk="0" hangingPunct="1">
        <a:defRPr kumimoji="0" kern="1200">
          <a:solidFill>
            <a:schemeClr val="tx1"/>
          </a:solidFill>
          <a:latin typeface="+mn-lt"/>
          <a:ea typeface="+mn-ea"/>
          <a:cs typeface="+mn-cs"/>
        </a:defRPr>
      </a:lvl8pPr>
      <a:lvl9pPr marL="365736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Box 1"/>
          <p:cNvSpPr txBox="1">
            <a:spLocks noChangeArrowheads="1"/>
          </p:cNvSpPr>
          <p:nvPr/>
        </p:nvSpPr>
        <p:spPr bwMode="auto">
          <a:xfrm>
            <a:off x="3222625" y="3657600"/>
            <a:ext cx="5638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1" rIns="91362" bIns="4568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600" b="1" dirty="0">
                <a:solidFill>
                  <a:prstClr val="white"/>
                </a:solidFill>
              </a:rPr>
              <a:t>VIRUS</a:t>
            </a:r>
          </a:p>
          <a:p>
            <a:pPr algn="ctr" eaLnBrk="1" fontAlgn="base" hangingPunct="1">
              <a:spcBef>
                <a:spcPct val="0"/>
              </a:spcBef>
              <a:spcAft>
                <a:spcPct val="0"/>
              </a:spcAft>
            </a:pPr>
            <a:r>
              <a:rPr lang="en-US" sz="1600" b="1" dirty="0" err="1">
                <a:solidFill>
                  <a:prstClr val="white"/>
                </a:solidFill>
              </a:rPr>
              <a:t>Pertemuan</a:t>
            </a:r>
            <a:r>
              <a:rPr lang="en-US" sz="1600" b="1" dirty="0">
                <a:solidFill>
                  <a:prstClr val="white"/>
                </a:solidFill>
              </a:rPr>
              <a:t> 6</a:t>
            </a:r>
          </a:p>
          <a:p>
            <a:pPr algn="ctr" eaLnBrk="1" fontAlgn="base" hangingPunct="1">
              <a:spcBef>
                <a:spcPct val="0"/>
              </a:spcBef>
              <a:spcAft>
                <a:spcPct val="0"/>
              </a:spcAft>
            </a:pPr>
            <a:r>
              <a:rPr lang="en-US" sz="1600" b="1" dirty="0" err="1">
                <a:solidFill>
                  <a:prstClr val="white"/>
                </a:solidFill>
              </a:rPr>
              <a:t>Inherni</a:t>
            </a:r>
            <a:r>
              <a:rPr lang="en-US" sz="1600" b="1" dirty="0">
                <a:solidFill>
                  <a:prstClr val="white"/>
                </a:solidFill>
              </a:rPr>
              <a:t> Marti </a:t>
            </a:r>
            <a:r>
              <a:rPr lang="en-US" sz="1600" b="1" dirty="0" err="1">
                <a:solidFill>
                  <a:prstClr val="white"/>
                </a:solidFill>
              </a:rPr>
              <a:t>Abna</a:t>
            </a:r>
            <a:r>
              <a:rPr lang="en-US" sz="1600" b="1" dirty="0">
                <a:solidFill>
                  <a:prstClr val="white"/>
                </a:solidFill>
              </a:rPr>
              <a:t>, </a:t>
            </a:r>
            <a:r>
              <a:rPr lang="en-US" sz="1600" b="1" dirty="0" err="1">
                <a:solidFill>
                  <a:prstClr val="white"/>
                </a:solidFill>
              </a:rPr>
              <a:t>S.Si</a:t>
            </a:r>
            <a:r>
              <a:rPr lang="en-US" sz="1600" b="1" dirty="0">
                <a:solidFill>
                  <a:prstClr val="white"/>
                </a:solidFill>
              </a:rPr>
              <a:t>, </a:t>
            </a:r>
            <a:r>
              <a:rPr lang="en-US" sz="1600" b="1" dirty="0" err="1">
                <a:solidFill>
                  <a:prstClr val="white"/>
                </a:solidFill>
              </a:rPr>
              <a:t>M.Si</a:t>
            </a:r>
            <a:endParaRPr lang="en-US" sz="1600" b="1" dirty="0">
              <a:solidFill>
                <a:prstClr val="white"/>
              </a:solidFill>
            </a:endParaRPr>
          </a:p>
          <a:p>
            <a:pPr algn="ctr" eaLnBrk="1" fontAlgn="base" hangingPunct="1">
              <a:spcBef>
                <a:spcPct val="0"/>
              </a:spcBef>
              <a:spcAft>
                <a:spcPct val="0"/>
              </a:spcAft>
            </a:pPr>
            <a:r>
              <a:rPr lang="en-US" sz="1600" b="1" dirty="0">
                <a:solidFill>
                  <a:prstClr val="white"/>
                </a:solidFill>
              </a:rPr>
              <a:t>Prodi </a:t>
            </a:r>
            <a:r>
              <a:rPr lang="en-US" sz="1600" b="1" dirty="0" err="1">
                <a:solidFill>
                  <a:prstClr val="white"/>
                </a:solidFill>
              </a:rPr>
              <a:t>Kesehatan</a:t>
            </a:r>
            <a:r>
              <a:rPr lang="en-US" sz="1600" b="1" dirty="0">
                <a:solidFill>
                  <a:prstClr val="white"/>
                </a:solidFill>
              </a:rPr>
              <a:t> </a:t>
            </a:r>
            <a:r>
              <a:rPr lang="en-US" sz="1600" b="1" dirty="0" err="1">
                <a:solidFill>
                  <a:prstClr val="white"/>
                </a:solidFill>
              </a:rPr>
              <a:t>Masyarakat</a:t>
            </a:r>
            <a:endParaRPr lang="en-US" sz="1600" b="1" dirty="0">
              <a:solidFill>
                <a:prstClr val="white"/>
              </a:solidFill>
            </a:endParaRPr>
          </a:p>
          <a:p>
            <a:pPr algn="ctr" eaLnBrk="1" fontAlgn="base" hangingPunct="1">
              <a:spcBef>
                <a:spcPct val="0"/>
              </a:spcBef>
              <a:spcAft>
                <a:spcPct val="0"/>
              </a:spcAft>
            </a:pPr>
            <a:r>
              <a:rPr lang="en-US" sz="1600" b="1" dirty="0" err="1">
                <a:solidFill>
                  <a:prstClr val="white"/>
                </a:solidFill>
              </a:rPr>
              <a:t>Fakultas</a:t>
            </a:r>
            <a:r>
              <a:rPr lang="en-US" sz="1600" b="1" dirty="0">
                <a:solidFill>
                  <a:prstClr val="white"/>
                </a:solidFill>
              </a:rPr>
              <a:t> </a:t>
            </a:r>
            <a:r>
              <a:rPr lang="en-US" sz="1600" b="1" dirty="0" err="1">
                <a:solidFill>
                  <a:prstClr val="white"/>
                </a:solidFill>
              </a:rPr>
              <a:t>Ilmu-Ilmu</a:t>
            </a:r>
            <a:r>
              <a:rPr lang="en-US" sz="1600" b="1" dirty="0">
                <a:solidFill>
                  <a:prstClr val="white"/>
                </a:solidFill>
              </a:rPr>
              <a:t> </a:t>
            </a:r>
            <a:r>
              <a:rPr lang="en-US" sz="1600" b="1" dirty="0" err="1">
                <a:solidFill>
                  <a:prstClr val="white"/>
                </a:solidFill>
              </a:rPr>
              <a:t>Kesehatan</a:t>
            </a:r>
            <a:endParaRPr lang="en-US" sz="1600" b="1" dirty="0">
              <a:solidFill>
                <a:prstClr val="white"/>
              </a:solidFill>
            </a:endParaRPr>
          </a:p>
          <a:p>
            <a:pPr algn="ctr" eaLnBrk="1" fontAlgn="base" hangingPunct="1">
              <a:spcBef>
                <a:spcPct val="0"/>
              </a:spcBef>
              <a:spcAft>
                <a:spcPct val="0"/>
              </a:spcAft>
            </a:pPr>
            <a:endParaRPr lang="en-US" sz="2000" b="1" dirty="0">
              <a:solidFill>
                <a:prstClr val="white"/>
              </a:solidFill>
            </a:endParaRPr>
          </a:p>
        </p:txBody>
      </p:sp>
    </p:spTree>
    <p:extLst>
      <p:ext uri="{BB962C8B-B14F-4D97-AF65-F5344CB8AC3E}">
        <p14:creationId xmlns:p14="http://schemas.microsoft.com/office/powerpoint/2010/main" val="358442042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GAMBAR VIRUS</a:t>
            </a:r>
            <a:endParaRPr lang="en-US" dirty="0"/>
          </a:p>
        </p:txBody>
      </p:sp>
      <p:sp>
        <p:nvSpPr>
          <p:cNvPr id="3" name="Content Placeholder 2"/>
          <p:cNvSpPr>
            <a:spLocks noGrp="1"/>
          </p:cNvSpPr>
          <p:nvPr>
            <p:ph idx="1"/>
          </p:nvPr>
        </p:nvSpPr>
        <p:spPr/>
        <p:txBody>
          <a:bodyPr/>
          <a:lstStyle/>
          <a:p>
            <a:r>
              <a:rPr lang="en-US" dirty="0" smtClean="0"/>
              <a:t>STRUKTUR VIRUS</a:t>
            </a:r>
            <a:endParaRPr lang="en-US" dirty="0"/>
          </a:p>
        </p:txBody>
      </p:sp>
      <p:pic>
        <p:nvPicPr>
          <p:cNvPr id="4" name="Picture 3">
            <a:extLst>
              <a:ext uri="{FF2B5EF4-FFF2-40B4-BE49-F238E27FC236}">
                <a16:creationId xmlns="" xmlns:a16="http://schemas.microsoft.com/office/drawing/2014/main" xmlns:lc="http://schemas.openxmlformats.org/drawingml/2006/lockedCanvas" id="{83C4375C-379D-443F-B4DA-B5645D5F92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440" y="2375833"/>
            <a:ext cx="4334256" cy="3264408"/>
          </a:xfrm>
          <a:prstGeom prst="rect">
            <a:avLst/>
          </a:prstGeom>
        </p:spPr>
      </p:pic>
    </p:spTree>
    <p:extLst>
      <p:ext uri="{BB962C8B-B14F-4D97-AF65-F5344CB8AC3E}">
        <p14:creationId xmlns:p14="http://schemas.microsoft.com/office/powerpoint/2010/main" val="428877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000008.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2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000009.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516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000010.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003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00001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312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000012.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351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000013.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046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
            <a:ext cx="9144000" cy="686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a:xfrm>
            <a:off x="0" y="274320"/>
            <a:ext cx="9144000" cy="1143000"/>
          </a:xfrm>
          <a:solidFill>
            <a:srgbClr val="00B050">
              <a:alpha val="79999"/>
            </a:srgbClr>
          </a:solidFill>
        </p:spPr>
        <p:txBody>
          <a:bodyPr/>
          <a:lstStyle/>
          <a:p>
            <a:pPr>
              <a:defRPr/>
            </a:pPr>
            <a:r>
              <a:rPr lang="id-ID" smtClean="0"/>
              <a:t>Multiplikasi Virus</a:t>
            </a:r>
          </a:p>
        </p:txBody>
      </p:sp>
      <p:sp>
        <p:nvSpPr>
          <p:cNvPr id="21508" name="Content Placeholder 2"/>
          <p:cNvSpPr>
            <a:spLocks noGrp="1"/>
          </p:cNvSpPr>
          <p:nvPr>
            <p:ph idx="1"/>
          </p:nvPr>
        </p:nvSpPr>
        <p:spPr>
          <a:solidFill>
            <a:srgbClr val="92D050">
              <a:alpha val="79999"/>
            </a:srgbClr>
          </a:solidFill>
        </p:spPr>
        <p:txBody>
          <a:bodyPr/>
          <a:lstStyle/>
          <a:p>
            <a:r>
              <a:rPr lang="id-ID" smtClean="0"/>
              <a:t>Perkembangan virus hanya akan terjadi pada sel inang yang hidup.</a:t>
            </a:r>
          </a:p>
          <a:p>
            <a:r>
              <a:rPr lang="id-ID" smtClean="0"/>
              <a:t>Pasa perkembangbiakan virus ada yang disebut periode eclipse, yaitu fase dimana virion yang menginfeksi dirusak dan infektifitas yang dapat diukur hilang setelah interaksi dengan sel inang. </a:t>
            </a:r>
          </a:p>
        </p:txBody>
      </p:sp>
    </p:spTree>
    <p:extLst>
      <p:ext uri="{BB962C8B-B14F-4D97-AF65-F5344CB8AC3E}">
        <p14:creationId xmlns:p14="http://schemas.microsoft.com/office/powerpoint/2010/main" val="2366514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
            <a:ext cx="9144000" cy="686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p:txBody>
          <a:bodyPr/>
          <a:lstStyle/>
          <a:p>
            <a:pPr>
              <a:defRPr/>
            </a:pPr>
            <a:endParaRPr lang="id-ID" smtClean="0"/>
          </a:p>
        </p:txBody>
      </p:sp>
      <p:sp>
        <p:nvSpPr>
          <p:cNvPr id="22532" name="Content Placeholder 2"/>
          <p:cNvSpPr>
            <a:spLocks noGrp="1"/>
          </p:cNvSpPr>
          <p:nvPr>
            <p:ph idx="1"/>
          </p:nvPr>
        </p:nvSpPr>
        <p:spPr>
          <a:solidFill>
            <a:srgbClr val="92D050">
              <a:alpha val="79999"/>
            </a:srgbClr>
          </a:solidFill>
        </p:spPr>
        <p:txBody>
          <a:bodyPr/>
          <a:lstStyle/>
          <a:p>
            <a:r>
              <a:rPr lang="id-ID" smtClean="0"/>
              <a:t>Lama siklus replikasi virus juga bervariasi dari 6-8 jam (picornavirus) sampai lebih dari 40 jam (beberapa virus herpes).</a:t>
            </a:r>
          </a:p>
          <a:p>
            <a:r>
              <a:rPr lang="id-ID" smtClean="0"/>
              <a:t>Tidak semua infeksi menghasilkan virus baru. Infeksi yang produktif terjadi di dalam sel yang permisif dan menghasilkan produksi virusn yang infeksius. Infeksi yang abortif akan gagal memproduksi keturunan virus.</a:t>
            </a:r>
          </a:p>
        </p:txBody>
      </p:sp>
    </p:spTree>
    <p:extLst>
      <p:ext uri="{BB962C8B-B14F-4D97-AF65-F5344CB8AC3E}">
        <p14:creationId xmlns:p14="http://schemas.microsoft.com/office/powerpoint/2010/main" val="4075088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00001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977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itle 5"/>
          <p:cNvSpPr>
            <a:spLocks noGrp="1"/>
          </p:cNvSpPr>
          <p:nvPr>
            <p:ph type="title"/>
          </p:nvPr>
        </p:nvSpPr>
        <p:spPr>
          <a:xfrm>
            <a:off x="533400" y="685800"/>
            <a:ext cx="8229600" cy="685800"/>
          </a:xfrm>
        </p:spPr>
        <p:txBody>
          <a:bodyPr/>
          <a:lstStyle/>
          <a:p>
            <a:pPr>
              <a:spcBef>
                <a:spcPct val="50000"/>
              </a:spcBef>
            </a:pPr>
            <a:r>
              <a:rPr lang="en-US" sz="3200">
                <a:latin typeface="Arial" charset="0"/>
                <a:cs typeface="Arial" charset="0"/>
              </a:rPr>
              <a:t>KEMAMPUAN AKHIR YANG DIHARAPKAN</a:t>
            </a:r>
          </a:p>
        </p:txBody>
      </p:sp>
      <p:sp>
        <p:nvSpPr>
          <p:cNvPr id="89092" name="Content Placeholder 5"/>
          <p:cNvSpPr>
            <a:spLocks noGrp="1"/>
          </p:cNvSpPr>
          <p:nvPr>
            <p:ph idx="1"/>
          </p:nvPr>
        </p:nvSpPr>
        <p:spPr>
          <a:xfrm>
            <a:off x="457200" y="1524013"/>
            <a:ext cx="8229600" cy="4602163"/>
          </a:xfrm>
        </p:spPr>
        <p:txBody>
          <a:bodyPr/>
          <a:lstStyle/>
          <a:p>
            <a:r>
              <a:rPr lang="en-US" sz="2200" dirty="0" err="1">
                <a:latin typeface="Arial" charset="0"/>
                <a:cs typeface="Arial" charset="0"/>
              </a:rPr>
              <a:t>Mahasiswa</a:t>
            </a:r>
            <a:r>
              <a:rPr lang="en-US" sz="2200" dirty="0">
                <a:latin typeface="Arial" charset="0"/>
                <a:cs typeface="Arial" charset="0"/>
              </a:rPr>
              <a:t> </a:t>
            </a:r>
            <a:r>
              <a:rPr lang="en-US" sz="2200" dirty="0" err="1">
                <a:latin typeface="Arial" charset="0"/>
                <a:cs typeface="Arial" charset="0"/>
              </a:rPr>
              <a:t>dapat</a:t>
            </a:r>
            <a:r>
              <a:rPr lang="en-US" sz="2200" dirty="0">
                <a:latin typeface="Arial" charset="0"/>
                <a:cs typeface="Arial" charset="0"/>
              </a:rPr>
              <a:t> </a:t>
            </a:r>
            <a:r>
              <a:rPr lang="en-US" sz="2200" dirty="0" err="1">
                <a:latin typeface="Arial" charset="0"/>
                <a:cs typeface="Arial" charset="0"/>
              </a:rPr>
              <a:t>memahami</a:t>
            </a:r>
            <a:r>
              <a:rPr lang="en-US" sz="2200" dirty="0">
                <a:latin typeface="Arial" charset="0"/>
                <a:cs typeface="Arial" charset="0"/>
              </a:rPr>
              <a:t> </a:t>
            </a:r>
            <a:r>
              <a:rPr lang="en-US" sz="2200" dirty="0" err="1">
                <a:latin typeface="Arial" charset="0"/>
                <a:cs typeface="Arial" charset="0"/>
              </a:rPr>
              <a:t>kharakteristik</a:t>
            </a:r>
            <a:r>
              <a:rPr lang="en-US" sz="2200" dirty="0">
                <a:latin typeface="Arial" charset="0"/>
                <a:cs typeface="Arial" charset="0"/>
              </a:rPr>
              <a:t> virus, habitat </a:t>
            </a:r>
            <a:r>
              <a:rPr lang="en-US" sz="2200" dirty="0" err="1">
                <a:latin typeface="Arial" charset="0"/>
                <a:cs typeface="Arial" charset="0"/>
              </a:rPr>
              <a:t>virus,struktur</a:t>
            </a:r>
            <a:r>
              <a:rPr lang="en-US" sz="2200" dirty="0">
                <a:latin typeface="Arial" charset="0"/>
                <a:cs typeface="Arial" charset="0"/>
              </a:rPr>
              <a:t> </a:t>
            </a:r>
            <a:r>
              <a:rPr lang="en-US" sz="2200" dirty="0" err="1">
                <a:latin typeface="Arial" charset="0"/>
                <a:cs typeface="Arial" charset="0"/>
              </a:rPr>
              <a:t>sel</a:t>
            </a:r>
            <a:r>
              <a:rPr lang="en-US" sz="2200" dirty="0">
                <a:latin typeface="Arial" charset="0"/>
                <a:cs typeface="Arial" charset="0"/>
              </a:rPr>
              <a:t> virus, </a:t>
            </a:r>
            <a:r>
              <a:rPr lang="en-US" sz="2200" dirty="0" err="1">
                <a:latin typeface="Arial" charset="0"/>
                <a:cs typeface="Arial" charset="0"/>
              </a:rPr>
              <a:t>reproduksi</a:t>
            </a:r>
            <a:r>
              <a:rPr lang="en-US" sz="2200" dirty="0">
                <a:latin typeface="Arial" charset="0"/>
                <a:cs typeface="Arial" charset="0"/>
              </a:rPr>
              <a:t> virus </a:t>
            </a:r>
            <a:r>
              <a:rPr lang="en-US" sz="2200" dirty="0" err="1">
                <a:latin typeface="Arial" charset="0"/>
                <a:cs typeface="Arial" charset="0"/>
              </a:rPr>
              <a:t>dan</a:t>
            </a:r>
            <a:r>
              <a:rPr lang="en-US" sz="2200" dirty="0">
                <a:latin typeface="Arial" charset="0"/>
                <a:cs typeface="Arial" charset="0"/>
              </a:rPr>
              <a:t> </a:t>
            </a:r>
            <a:r>
              <a:rPr lang="en-US" sz="2200" dirty="0" err="1">
                <a:latin typeface="Arial" charset="0"/>
                <a:cs typeface="Arial" charset="0"/>
              </a:rPr>
              <a:t>penyakit-penyakit</a:t>
            </a:r>
            <a:r>
              <a:rPr lang="en-US" sz="2200" dirty="0">
                <a:latin typeface="Arial" charset="0"/>
                <a:cs typeface="Arial" charset="0"/>
              </a:rPr>
              <a:t> yang </a:t>
            </a:r>
            <a:r>
              <a:rPr lang="en-US" sz="2200" dirty="0" err="1">
                <a:latin typeface="Arial" charset="0"/>
                <a:cs typeface="Arial" charset="0"/>
              </a:rPr>
              <a:t>disebabkan</a:t>
            </a:r>
            <a:r>
              <a:rPr lang="en-US" sz="2200" dirty="0">
                <a:latin typeface="Arial" charset="0"/>
                <a:cs typeface="Arial" charset="0"/>
              </a:rPr>
              <a:t> </a:t>
            </a:r>
            <a:r>
              <a:rPr lang="en-US" sz="2200" dirty="0" err="1">
                <a:latin typeface="Arial" charset="0"/>
                <a:cs typeface="Arial" charset="0"/>
              </a:rPr>
              <a:t>oleh</a:t>
            </a:r>
            <a:r>
              <a:rPr lang="en-US" sz="2200" dirty="0">
                <a:latin typeface="Arial" charset="0"/>
                <a:cs typeface="Arial" charset="0"/>
              </a:rPr>
              <a:t> virus.</a:t>
            </a:r>
            <a:endParaRPr lang="id-ID" sz="2200" dirty="0">
              <a:latin typeface="Arial" charset="0"/>
              <a:cs typeface="Arial" charset="0"/>
            </a:endParaRPr>
          </a:p>
        </p:txBody>
      </p:sp>
    </p:spTree>
    <p:extLst>
      <p:ext uri="{BB962C8B-B14F-4D97-AF65-F5344CB8AC3E}">
        <p14:creationId xmlns:p14="http://schemas.microsoft.com/office/powerpoint/2010/main" val="272076578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000016.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531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
            <a:ext cx="9144000" cy="686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a:xfrm>
            <a:off x="0" y="274320"/>
            <a:ext cx="9144000" cy="1143000"/>
          </a:xfrm>
          <a:solidFill>
            <a:schemeClr val="accent2">
              <a:alpha val="79999"/>
            </a:schemeClr>
          </a:solidFill>
        </p:spPr>
        <p:txBody>
          <a:bodyPr/>
          <a:lstStyle/>
          <a:p>
            <a:pPr>
              <a:defRPr/>
            </a:pPr>
            <a:r>
              <a:rPr lang="id-ID" smtClean="0"/>
              <a:t>Multiplikasi Bakteriofag</a:t>
            </a:r>
          </a:p>
        </p:txBody>
      </p:sp>
      <p:sp>
        <p:nvSpPr>
          <p:cNvPr id="3" name="Content Placeholder 2"/>
          <p:cNvSpPr>
            <a:spLocks noGrp="1"/>
          </p:cNvSpPr>
          <p:nvPr>
            <p:ph idx="1"/>
          </p:nvPr>
        </p:nvSpPr>
        <p:spPr>
          <a:solidFill>
            <a:schemeClr val="accent2">
              <a:lumMod val="20000"/>
              <a:lumOff val="80000"/>
              <a:alpha val="80000"/>
            </a:schemeClr>
          </a:solidFill>
        </p:spPr>
        <p:txBody>
          <a:bodyPr>
            <a:normAutofit/>
          </a:bodyPr>
          <a:lstStyle/>
          <a:p>
            <a:pPr marL="246729" indent="-246729">
              <a:spcBef>
                <a:spcPts val="600"/>
              </a:spcBef>
              <a:buFont typeface="Wingdings"/>
              <a:buChar char=""/>
              <a:defRPr/>
            </a:pPr>
            <a:r>
              <a:rPr lang="id-ID" dirty="0" smtClean="0"/>
              <a:t>Daur Litik</a:t>
            </a:r>
          </a:p>
          <a:p>
            <a:pPr marL="534582" lvl="1" indent="-205609">
              <a:defRPr/>
            </a:pPr>
            <a:r>
              <a:rPr lang="id-ID" dirty="0"/>
              <a:t>Fase Adsorbsi</a:t>
            </a:r>
          </a:p>
          <a:p>
            <a:pPr marL="822434" lvl="2" indent="-164488">
              <a:buClr>
                <a:schemeClr val="accent1">
                  <a:shade val="75000"/>
                </a:schemeClr>
              </a:buClr>
              <a:buFont typeface="Wingdings"/>
              <a:buChar char=""/>
              <a:defRPr/>
            </a:pPr>
            <a:r>
              <a:rPr lang="id-ID" sz="2300" dirty="0"/>
              <a:t>Melekatnya virus pada dinding sel bakteri, pada dinding sel bakteri yang memiliki protein khusus yang dapat ditempeli oleh protein virus.</a:t>
            </a:r>
          </a:p>
          <a:p>
            <a:pPr marL="822434" lvl="2" indent="-164488">
              <a:buClr>
                <a:schemeClr val="accent1">
                  <a:shade val="75000"/>
                </a:schemeClr>
              </a:buClr>
              <a:buFont typeface="Wingdings"/>
              <a:buChar char=""/>
              <a:defRPr/>
            </a:pPr>
            <a:r>
              <a:rPr lang="id-ID" sz="2300" dirty="0"/>
              <a:t>Virus mengelurkan enzim lisozim sehingga terbentuk lubang pada dinding bakteri.</a:t>
            </a:r>
          </a:p>
          <a:p>
            <a:pPr marL="534582" lvl="1" indent="-205609">
              <a:defRPr/>
            </a:pPr>
            <a:r>
              <a:rPr lang="id-ID" dirty="0"/>
              <a:t>Fase Penetrasi</a:t>
            </a:r>
          </a:p>
          <a:p>
            <a:pPr marL="822434" lvl="2" indent="-164488">
              <a:buClr>
                <a:schemeClr val="accent1">
                  <a:shade val="75000"/>
                </a:schemeClr>
              </a:buClr>
              <a:buFont typeface="Wingdings"/>
              <a:buChar char=""/>
              <a:defRPr/>
            </a:pPr>
            <a:r>
              <a:rPr lang="id-ID" sz="2300" dirty="0"/>
              <a:t>Kapsid virus memasukan asam nukleat (DNA atau RNA) ke dalam sel.</a:t>
            </a:r>
          </a:p>
        </p:txBody>
      </p:sp>
    </p:spTree>
    <p:extLst>
      <p:ext uri="{BB962C8B-B14F-4D97-AF65-F5344CB8AC3E}">
        <p14:creationId xmlns:p14="http://schemas.microsoft.com/office/powerpoint/2010/main" val="3623377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
            <a:ext cx="9144000" cy="686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836676"/>
            <a:ext cx="8229600" cy="5400675"/>
          </a:xfrm>
          <a:solidFill>
            <a:schemeClr val="accent2">
              <a:lumMod val="20000"/>
              <a:lumOff val="80000"/>
              <a:alpha val="80000"/>
            </a:schemeClr>
          </a:solidFill>
        </p:spPr>
        <p:txBody>
          <a:bodyPr>
            <a:normAutofit/>
          </a:bodyPr>
          <a:lstStyle/>
          <a:p>
            <a:pPr marL="534582" lvl="1" indent="-205609">
              <a:defRPr/>
            </a:pPr>
            <a:r>
              <a:rPr lang="id-ID" dirty="0"/>
              <a:t>Fase Biosintesis</a:t>
            </a:r>
          </a:p>
          <a:p>
            <a:pPr marL="822434" lvl="2" indent="-164488">
              <a:buClr>
                <a:schemeClr val="accent1">
                  <a:shade val="75000"/>
                </a:schemeClr>
              </a:buClr>
              <a:buFont typeface="Wingdings"/>
              <a:buChar char=""/>
              <a:defRPr/>
            </a:pPr>
            <a:r>
              <a:rPr lang="id-ID" sz="2300" dirty="0"/>
              <a:t>Produksi enzim penghancur oleh DNA virus untuk menghancurkan DNA bakteri yang merupakan pengendali mesin biosintetik bakteri.</a:t>
            </a:r>
          </a:p>
          <a:p>
            <a:pPr marL="822434" lvl="2" indent="-164488">
              <a:buClr>
                <a:schemeClr val="accent1">
                  <a:shade val="75000"/>
                </a:schemeClr>
              </a:buClr>
              <a:buFont typeface="Wingdings"/>
              <a:buChar char=""/>
              <a:defRPr/>
            </a:pPr>
            <a:r>
              <a:rPr lang="id-ID" sz="2300" dirty="0"/>
              <a:t>DNA virus mengambil alih kendali kehidupan sel. DNA virus menginduksi mesin metabolik untuk menghasilkan komponen-komponen virus. Kemudian mereplikasi diri berulang kali dengan jalan mengkopi diri membentuk DNA virus dalam jumlah banyak. </a:t>
            </a:r>
          </a:p>
          <a:p>
            <a:pPr marL="822434" lvl="2" indent="-164488">
              <a:buClr>
                <a:schemeClr val="accent1">
                  <a:shade val="75000"/>
                </a:schemeClr>
              </a:buClr>
              <a:buFont typeface="Wingdings"/>
              <a:buChar char=""/>
              <a:defRPr/>
            </a:pPr>
            <a:r>
              <a:rPr lang="id-ID" sz="2300" dirty="0"/>
              <a:t>DNA virus tersebut melakukan sintesis protein virus yang akan dijadikan kapsid dengan menggunakan ribosom bakteri dan enzim-enzim bakteri.</a:t>
            </a:r>
          </a:p>
        </p:txBody>
      </p:sp>
    </p:spTree>
    <p:extLst>
      <p:ext uri="{BB962C8B-B14F-4D97-AF65-F5344CB8AC3E}">
        <p14:creationId xmlns:p14="http://schemas.microsoft.com/office/powerpoint/2010/main" val="3686853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
            <a:ext cx="9144000" cy="686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836676"/>
            <a:ext cx="8229600" cy="5289804"/>
          </a:xfrm>
          <a:solidFill>
            <a:schemeClr val="accent2">
              <a:lumMod val="20000"/>
              <a:lumOff val="80000"/>
              <a:alpha val="80000"/>
            </a:schemeClr>
          </a:solidFill>
        </p:spPr>
        <p:txBody>
          <a:bodyPr>
            <a:normAutofit/>
          </a:bodyPr>
          <a:lstStyle/>
          <a:p>
            <a:pPr marL="534582" lvl="1" indent="-205609">
              <a:defRPr/>
            </a:pPr>
            <a:r>
              <a:rPr lang="id-ID" dirty="0" smtClean="0"/>
              <a:t>Fase Perakitan</a:t>
            </a:r>
          </a:p>
          <a:p>
            <a:pPr marL="822434" lvl="2" indent="-164488">
              <a:buClr>
                <a:schemeClr val="accent1">
                  <a:shade val="75000"/>
                </a:schemeClr>
              </a:buClr>
              <a:buFont typeface="Wingdings"/>
              <a:buChar char=""/>
              <a:defRPr/>
            </a:pPr>
            <a:r>
              <a:rPr lang="id-ID" dirty="0" smtClean="0"/>
              <a:t>Kapsid yang terpisah-pisah, antara bagian kepala, ekor dan serabut ekor,  dirakit membentuk kapsid yang utuh. Dan DNA virus masuk kedalamnya.</a:t>
            </a:r>
          </a:p>
          <a:p>
            <a:pPr marL="534582" lvl="1" indent="-205609">
              <a:defRPr/>
            </a:pPr>
            <a:r>
              <a:rPr lang="id-ID" dirty="0" smtClean="0"/>
              <a:t>Fase litik</a:t>
            </a:r>
          </a:p>
          <a:p>
            <a:pPr marL="822434" lvl="2" indent="-164488">
              <a:buClr>
                <a:schemeClr val="accent1">
                  <a:shade val="75000"/>
                </a:schemeClr>
              </a:buClr>
              <a:buFont typeface="Wingdings"/>
              <a:buChar char=""/>
              <a:defRPr/>
            </a:pPr>
            <a:r>
              <a:rPr lang="id-ID" dirty="0" smtClean="0"/>
              <a:t>Ketika perakitan virus selesai, virus telah memproduksi enzim lisozim lagi, yakni enzim yang akan menghancurkan dinding sel bakteri. </a:t>
            </a:r>
          </a:p>
          <a:p>
            <a:pPr marL="822434" lvl="2" indent="-164488">
              <a:buClr>
                <a:schemeClr val="accent1">
                  <a:shade val="75000"/>
                </a:schemeClr>
              </a:buClr>
              <a:buFont typeface="Wingdings"/>
              <a:buChar char=""/>
              <a:defRPr/>
            </a:pPr>
            <a:r>
              <a:rPr lang="id-ID" dirty="0" smtClean="0"/>
              <a:t>Dinding sel bakteri hancur, sel bakteri mengalami lisis dan mati. Sedangkan virus-virus baru akan keluar untuk mencari inang baru. </a:t>
            </a:r>
            <a:endParaRPr lang="id-ID" dirty="0"/>
          </a:p>
        </p:txBody>
      </p:sp>
    </p:spTree>
    <p:extLst>
      <p:ext uri="{BB962C8B-B14F-4D97-AF65-F5344CB8AC3E}">
        <p14:creationId xmlns:p14="http://schemas.microsoft.com/office/powerpoint/2010/main" val="3977347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
            <a:ext cx="9144000" cy="686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549791"/>
            <a:ext cx="8229600" cy="5576697"/>
          </a:xfrm>
          <a:solidFill>
            <a:schemeClr val="accent2">
              <a:lumMod val="20000"/>
              <a:lumOff val="80000"/>
              <a:alpha val="80000"/>
            </a:schemeClr>
          </a:solidFill>
        </p:spPr>
        <p:txBody>
          <a:bodyPr>
            <a:normAutofit fontScale="92500"/>
          </a:bodyPr>
          <a:lstStyle/>
          <a:p>
            <a:pPr marL="246729" indent="-246729">
              <a:spcBef>
                <a:spcPts val="600"/>
              </a:spcBef>
              <a:buFont typeface="Wingdings"/>
              <a:buChar char=""/>
              <a:defRPr/>
            </a:pPr>
            <a:r>
              <a:rPr lang="id-ID" dirty="0" smtClean="0"/>
              <a:t>Daur Lisogenik</a:t>
            </a:r>
          </a:p>
          <a:p>
            <a:pPr marL="534582" lvl="1" indent="-205609">
              <a:defRPr/>
            </a:pPr>
            <a:r>
              <a:rPr lang="id-ID" dirty="0" smtClean="0"/>
              <a:t>Fase Adsorbsi</a:t>
            </a:r>
          </a:p>
          <a:p>
            <a:pPr marL="822434" lvl="2" indent="-164488">
              <a:buClr>
                <a:schemeClr val="accent1">
                  <a:shade val="75000"/>
                </a:schemeClr>
              </a:buClr>
              <a:buFont typeface="Wingdings"/>
              <a:buChar char=""/>
              <a:defRPr/>
            </a:pPr>
            <a:r>
              <a:rPr lang="id-ID" dirty="0" smtClean="0"/>
              <a:t>Penempelan bakteriofaga pada dinding sel bakteri sebagaimana pada daur litik.</a:t>
            </a:r>
          </a:p>
          <a:p>
            <a:pPr marL="534582" lvl="1" indent="-205609">
              <a:defRPr/>
            </a:pPr>
            <a:r>
              <a:rPr lang="id-ID" dirty="0" smtClean="0"/>
              <a:t>Fase Penetrasi</a:t>
            </a:r>
          </a:p>
          <a:p>
            <a:pPr marL="822434" lvl="2" indent="-164488">
              <a:buClr>
                <a:schemeClr val="accent1">
                  <a:shade val="75000"/>
                </a:schemeClr>
              </a:buClr>
              <a:buFont typeface="Wingdings"/>
              <a:buChar char=""/>
              <a:defRPr/>
            </a:pPr>
            <a:r>
              <a:rPr lang="id-ID" dirty="0" smtClean="0"/>
              <a:t>Pemasukan asam nukleat ke dalam tubuh bakteri.</a:t>
            </a:r>
          </a:p>
          <a:p>
            <a:pPr marL="534582" lvl="1" indent="-205609">
              <a:defRPr/>
            </a:pPr>
            <a:r>
              <a:rPr lang="id-ID" dirty="0" smtClean="0"/>
              <a:t>Fase penggabungan</a:t>
            </a:r>
          </a:p>
          <a:p>
            <a:pPr marL="822434" lvl="2" indent="-164488">
              <a:buClr>
                <a:schemeClr val="accent1">
                  <a:shade val="75000"/>
                </a:schemeClr>
              </a:buClr>
              <a:buFont typeface="Wingdings"/>
              <a:buChar char=""/>
              <a:defRPr/>
            </a:pPr>
            <a:r>
              <a:rPr lang="id-ID" dirty="0" smtClean="0"/>
              <a:t>DNA virus masuk ke  tubuh bakteri dan menyisip ke dalam DNA bakteri atau melakukan pneggabungan DNA bakteri berbentuk sirkuler, yakni kalung yang berbetuk panjang sirkuler.</a:t>
            </a:r>
          </a:p>
          <a:p>
            <a:pPr marL="534582" lvl="1" indent="-205609">
              <a:defRPr/>
            </a:pPr>
            <a:r>
              <a:rPr lang="id-ID" dirty="0" smtClean="0"/>
              <a:t>Fase Pembelahan</a:t>
            </a:r>
          </a:p>
          <a:p>
            <a:pPr marL="822434" lvl="2" indent="-164488">
              <a:buClr>
                <a:schemeClr val="accent1">
                  <a:shade val="75000"/>
                </a:schemeClr>
              </a:buClr>
              <a:buFont typeface="Wingdings"/>
              <a:buChar char=""/>
              <a:defRPr/>
            </a:pPr>
            <a:r>
              <a:rPr lang="id-ID" dirty="0"/>
              <a:t> </a:t>
            </a:r>
            <a:r>
              <a:rPr lang="id-ID" dirty="0" smtClean="0"/>
              <a:t>Dalam keadaan tersambung sirkuler, DNA virus tidak aktif dan dikenal sebagai profaga. Karena DNA virus menyatu dengan DNA bakteri, maka Jika DNA ]bakteri mengalami replikasi,  DNA bakteri mengkopi diri dengan proses replikasi.</a:t>
            </a:r>
          </a:p>
          <a:p>
            <a:pPr marL="822434" lvl="2" indent="-164488">
              <a:buClr>
                <a:schemeClr val="accent1">
                  <a:shade val="75000"/>
                </a:schemeClr>
              </a:buClr>
              <a:buFont typeface="Wingdings"/>
              <a:buChar char=""/>
              <a:defRPr/>
            </a:pPr>
            <a:r>
              <a:rPr lang="id-ID" dirty="0" smtClean="0"/>
              <a:t>Akan terbentuk dua bakteri yang mengansung profaga yang identik</a:t>
            </a:r>
          </a:p>
          <a:p>
            <a:pPr marL="822434" lvl="2" indent="-164488">
              <a:buClr>
                <a:schemeClr val="accent1">
                  <a:shade val="75000"/>
                </a:schemeClr>
              </a:buClr>
              <a:buFont typeface="Wingdings"/>
              <a:buChar char=""/>
              <a:defRPr/>
            </a:pPr>
            <a:endParaRPr lang="id-ID" dirty="0" smtClean="0"/>
          </a:p>
          <a:p>
            <a:pPr marL="534582" lvl="1" indent="-205609">
              <a:defRPr/>
            </a:pPr>
            <a:endParaRPr lang="id-ID" dirty="0"/>
          </a:p>
        </p:txBody>
      </p:sp>
    </p:spTree>
    <p:extLst>
      <p:ext uri="{BB962C8B-B14F-4D97-AF65-F5344CB8AC3E}">
        <p14:creationId xmlns:p14="http://schemas.microsoft.com/office/powerpoint/2010/main" val="274637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
            <a:ext cx="9144000" cy="686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549791"/>
            <a:ext cx="8229600" cy="5576697"/>
          </a:xfrm>
          <a:solidFill>
            <a:schemeClr val="accent2">
              <a:lumMod val="20000"/>
              <a:lumOff val="80000"/>
              <a:alpha val="80000"/>
            </a:schemeClr>
          </a:solidFill>
        </p:spPr>
        <p:txBody>
          <a:bodyPr>
            <a:normAutofit/>
          </a:bodyPr>
          <a:lstStyle/>
          <a:p>
            <a:pPr marL="534582" lvl="1" indent="-205609">
              <a:defRPr/>
            </a:pPr>
            <a:r>
              <a:rPr lang="id-ID" dirty="0" smtClean="0"/>
              <a:t>Fase Biosintesis</a:t>
            </a:r>
          </a:p>
          <a:p>
            <a:pPr marL="822434" lvl="2" indent="-164488">
              <a:buClr>
                <a:schemeClr val="accent1">
                  <a:shade val="75000"/>
                </a:schemeClr>
              </a:buClr>
              <a:buFont typeface="Wingdings"/>
              <a:buChar char=""/>
              <a:defRPr/>
            </a:pPr>
            <a:r>
              <a:rPr lang="id-ID" dirty="0" smtClean="0"/>
              <a:t>Dalam keadaan tertentu akibat rangsangan dari luar (radiasi atau zat kimia) profaga menjadi aktif. </a:t>
            </a:r>
          </a:p>
          <a:p>
            <a:pPr marL="822434" lvl="2" indent="-164488">
              <a:buClr>
                <a:schemeClr val="accent1">
                  <a:shade val="75000"/>
                </a:schemeClr>
              </a:buClr>
              <a:buFont typeface="Wingdings"/>
              <a:buChar char=""/>
              <a:defRPr/>
            </a:pPr>
            <a:r>
              <a:rPr lang="id-ID" dirty="0" smtClean="0"/>
              <a:t>Profaga memisahkan diri dari DNA bakteri dan kemudian melakukan mutiplikasi DNA virus, mensintesa protein yang digunakan sebagai penyusun kapsid virus. </a:t>
            </a:r>
          </a:p>
          <a:p>
            <a:pPr marL="534582" lvl="1" indent="-205609">
              <a:defRPr/>
            </a:pPr>
            <a:r>
              <a:rPr lang="id-ID" dirty="0" smtClean="0"/>
              <a:t>Fase Perakitan</a:t>
            </a:r>
          </a:p>
          <a:p>
            <a:pPr marL="822434" lvl="2" indent="-164488">
              <a:buClr>
                <a:schemeClr val="accent1">
                  <a:shade val="75000"/>
                </a:schemeClr>
              </a:buClr>
              <a:buFont typeface="Wingdings"/>
              <a:buChar char=""/>
              <a:defRPr/>
            </a:pPr>
            <a:r>
              <a:rPr lang="id-ID" dirty="0" smtClean="0"/>
              <a:t>Kapsid-kapsid tersebut dirakit menjadi kapsid yang utuh yang akan dijadikan sebagai selubunga virus. </a:t>
            </a:r>
          </a:p>
          <a:p>
            <a:pPr marL="822434" lvl="2" indent="-164488">
              <a:buClr>
                <a:schemeClr val="accent1">
                  <a:shade val="75000"/>
                </a:schemeClr>
              </a:buClr>
              <a:buFont typeface="Wingdings"/>
              <a:buChar char=""/>
              <a:defRPr/>
            </a:pPr>
            <a:r>
              <a:rPr lang="id-ID" dirty="0" smtClean="0"/>
              <a:t>Selanjutnya DNA hasil replikasi masuk ke dalamnya guna membentuk virus-virus baru.  </a:t>
            </a:r>
          </a:p>
          <a:p>
            <a:pPr marL="534582" lvl="1" indent="-205609">
              <a:defRPr/>
            </a:pPr>
            <a:r>
              <a:rPr lang="id-ID" dirty="0" smtClean="0"/>
              <a:t>Fase Litik</a:t>
            </a:r>
          </a:p>
          <a:p>
            <a:pPr marL="822434" lvl="2" indent="-164488">
              <a:buClr>
                <a:schemeClr val="accent1">
                  <a:shade val="75000"/>
                </a:schemeClr>
              </a:buClr>
              <a:buFont typeface="Wingdings"/>
              <a:buChar char=""/>
              <a:defRPr/>
            </a:pPr>
            <a:r>
              <a:rPr lang="id-ID" dirty="0" smtClean="0"/>
              <a:t>Kemudian terjadi lisis sel bakteri. Virus-virus akan keluar dari sel bakteri dan menyerang bakteri baru.</a:t>
            </a:r>
            <a:endParaRPr lang="id-ID" dirty="0"/>
          </a:p>
        </p:txBody>
      </p:sp>
    </p:spTree>
    <p:extLst>
      <p:ext uri="{BB962C8B-B14F-4D97-AF65-F5344CB8AC3E}">
        <p14:creationId xmlns:p14="http://schemas.microsoft.com/office/powerpoint/2010/main" val="1677002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
            <a:ext cx="9144000" cy="686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a:spLocks noGrp="1"/>
          </p:cNvSpPr>
          <p:nvPr>
            <p:ph type="title"/>
          </p:nvPr>
        </p:nvSpPr>
        <p:spPr>
          <a:xfrm>
            <a:off x="0" y="274320"/>
            <a:ext cx="9144000" cy="1143000"/>
          </a:xfrm>
          <a:solidFill>
            <a:schemeClr val="accent2">
              <a:alpha val="79999"/>
            </a:schemeClr>
          </a:solidFill>
        </p:spPr>
        <p:txBody>
          <a:bodyPr/>
          <a:lstStyle/>
          <a:p>
            <a:pPr>
              <a:defRPr/>
            </a:pPr>
            <a:r>
              <a:rPr lang="id-ID" smtClean="0"/>
              <a:t>Multiplikasi Virus Manusia</a:t>
            </a:r>
          </a:p>
        </p:txBody>
      </p:sp>
      <p:sp>
        <p:nvSpPr>
          <p:cNvPr id="3" name="Content Placeholder 2"/>
          <p:cNvSpPr>
            <a:spLocks noGrp="1"/>
          </p:cNvSpPr>
          <p:nvPr>
            <p:ph idx="1"/>
          </p:nvPr>
        </p:nvSpPr>
        <p:spPr>
          <a:solidFill>
            <a:schemeClr val="accent2">
              <a:lumMod val="40000"/>
              <a:lumOff val="60000"/>
              <a:alpha val="80000"/>
            </a:schemeClr>
          </a:solidFill>
        </p:spPr>
        <p:txBody>
          <a:bodyPr>
            <a:normAutofit/>
          </a:bodyPr>
          <a:lstStyle/>
          <a:p>
            <a:pPr marL="246792" indent="-246792">
              <a:spcBef>
                <a:spcPts val="600"/>
              </a:spcBef>
              <a:buFont typeface="Wingdings"/>
              <a:buChar char=""/>
              <a:defRPr/>
            </a:pPr>
            <a:r>
              <a:rPr lang="id-ID" dirty="0" smtClean="0"/>
              <a:t>Multiplikasi virus pada manusia pada dasarnya sama dengan daur multiplikasi bakteriofaga. </a:t>
            </a:r>
            <a:r>
              <a:rPr lang="id-ID" dirty="0" smtClean="0"/>
              <a:t>Perbedaan terletak pada mekanisme atau cara masuknya ke dalam </a:t>
            </a:r>
            <a:r>
              <a:rPr lang="id-ID" dirty="0" smtClean="0"/>
              <a:t>se</a:t>
            </a:r>
            <a:r>
              <a:rPr lang="en-US" dirty="0" smtClean="0"/>
              <a:t>l</a:t>
            </a:r>
            <a:r>
              <a:rPr lang="id-ID" dirty="0" smtClean="0"/>
              <a:t> </a:t>
            </a:r>
            <a:r>
              <a:rPr lang="id-ID" dirty="0" smtClean="0"/>
              <a:t>hospes dan pada proses </a:t>
            </a:r>
            <a:r>
              <a:rPr lang="id-ID" dirty="0" smtClean="0"/>
              <a:t>biosinte</a:t>
            </a:r>
            <a:r>
              <a:rPr lang="en-US" dirty="0" smtClean="0"/>
              <a:t>s</a:t>
            </a:r>
            <a:r>
              <a:rPr lang="id-ID" dirty="0" smtClean="0"/>
              <a:t>isnya </a:t>
            </a:r>
            <a:r>
              <a:rPr lang="id-ID" dirty="0" smtClean="0"/>
              <a:t>di dalam sel hospes.</a:t>
            </a:r>
          </a:p>
          <a:p>
            <a:pPr marL="246792" indent="-246792">
              <a:spcBef>
                <a:spcPts val="600"/>
              </a:spcBef>
              <a:buFont typeface="Wingdings"/>
              <a:buChar char=""/>
              <a:defRPr/>
            </a:pPr>
            <a:r>
              <a:rPr lang="id-ID" dirty="0" smtClean="0"/>
              <a:t>Perbedaan terjadi karena sel prokariot pada sel hospes bakteriofaga dan sel eukariotik pada sel hospes manusia.</a:t>
            </a:r>
            <a:endParaRPr lang="id-ID" dirty="0"/>
          </a:p>
        </p:txBody>
      </p:sp>
    </p:spTree>
    <p:extLst>
      <p:ext uri="{BB962C8B-B14F-4D97-AF65-F5344CB8AC3E}">
        <p14:creationId xmlns:p14="http://schemas.microsoft.com/office/powerpoint/2010/main" val="1968909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
            <a:ext cx="9144000" cy="686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417320"/>
          </a:xfrm>
          <a:solidFill>
            <a:schemeClr val="accent2">
              <a:lumMod val="20000"/>
              <a:lumOff val="80000"/>
            </a:schemeClr>
          </a:solidFill>
        </p:spPr>
        <p:txBody>
          <a:bodyPr>
            <a:normAutofit fontScale="90000"/>
          </a:bodyPr>
          <a:lstStyle/>
          <a:p>
            <a:pPr>
              <a:defRPr/>
            </a:pPr>
            <a:r>
              <a:rPr lang="id-ID" dirty="0" smtClean="0"/>
              <a:t>Perbedaan Multiplikasi Bakteriofaga dan Virus Manusia</a:t>
            </a:r>
            <a:endParaRPr lang="id-ID" dirty="0"/>
          </a:p>
        </p:txBody>
      </p:sp>
      <p:graphicFrame>
        <p:nvGraphicFramePr>
          <p:cNvPr id="4" name="Content Placeholder 3"/>
          <p:cNvGraphicFramePr>
            <a:graphicFrameLocks noGrp="1"/>
          </p:cNvGraphicFramePr>
          <p:nvPr>
            <p:ph idx="1"/>
          </p:nvPr>
        </p:nvGraphicFramePr>
        <p:xfrm>
          <a:off x="457200" y="1935099"/>
          <a:ext cx="8229600" cy="5197221"/>
        </p:xfrm>
        <a:graphic>
          <a:graphicData uri="http://schemas.openxmlformats.org/drawingml/2006/table">
            <a:tbl>
              <a:tblPr/>
              <a:tblGrid>
                <a:gridCol w="2386584"/>
                <a:gridCol w="2592324"/>
                <a:gridCol w="3250692"/>
              </a:tblGrid>
              <a:tr h="82296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smtClean="0">
                          <a:ln>
                            <a:noFill/>
                          </a:ln>
                          <a:solidFill>
                            <a:srgbClr val="FFFFFF"/>
                          </a:solidFill>
                          <a:effectLst/>
                          <a:latin typeface="Calibri" pitchFamily="34" charset="0"/>
                        </a:rPr>
                        <a:t>Fase Multiplikasi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smtClean="0">
                          <a:ln>
                            <a:noFill/>
                          </a:ln>
                          <a:solidFill>
                            <a:srgbClr val="FFFFFF"/>
                          </a:solidFill>
                          <a:effectLst/>
                          <a:latin typeface="Calibri" pitchFamily="34" charset="0"/>
                        </a:rPr>
                        <a:t>Bakteriofaga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smtClean="0">
                          <a:ln>
                            <a:noFill/>
                          </a:ln>
                          <a:solidFill>
                            <a:srgbClr val="FFFFFF"/>
                          </a:solidFill>
                          <a:effectLst/>
                          <a:latin typeface="Calibri" pitchFamily="34" charset="0"/>
                        </a:rPr>
                        <a:t>Virus Manusia atau Binatang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146304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rgbClr val="000000"/>
                          </a:solidFill>
                          <a:effectLst/>
                          <a:latin typeface="Calibri" pitchFamily="34" charset="0"/>
                        </a:rPr>
                        <a:t>Penempelan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rgbClr val="000000"/>
                          </a:solidFill>
                          <a:effectLst/>
                          <a:latin typeface="Calibri" pitchFamily="34" charset="0"/>
                        </a:rPr>
                        <a:t>Serabut ekor menempel pada protein yang terdapat pada dinding sel bakteri.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rgbClr val="000000"/>
                          </a:solidFill>
                          <a:effectLst/>
                          <a:latin typeface="Calibri" pitchFamily="34" charset="0"/>
                        </a:rPr>
                        <a:t>Virus menempel pada protein dan glikoprotein yang terdapat pada membran sel hospes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r>
              <a:tr h="970407">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rgbClr val="000000"/>
                          </a:solidFill>
                          <a:effectLst/>
                          <a:latin typeface="Calibri" pitchFamily="34" charset="0"/>
                        </a:rPr>
                        <a:t>Penetrasi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rgbClr val="000000"/>
                          </a:solidFill>
                          <a:effectLst/>
                          <a:latin typeface="Calibri" pitchFamily="34" charset="0"/>
                        </a:rPr>
                        <a:t>DNA virus diinjeksikan ke dalam sel hospes.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rgbClr val="000000"/>
                          </a:solidFill>
                          <a:effectLst/>
                          <a:latin typeface="Calibri" pitchFamily="34" charset="0"/>
                        </a:rPr>
                        <a:t>Kapsid virus masuk melalui proses endositosis atau fusi sel.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r h="970407">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rgbClr val="000000"/>
                          </a:solidFill>
                          <a:effectLst/>
                          <a:latin typeface="Calibri" pitchFamily="34" charset="0"/>
                        </a:rPr>
                        <a:t>Pelepasan Selubung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rgbClr val="000000"/>
                          </a:solidFill>
                          <a:effectLst/>
                          <a:latin typeface="Calibri" pitchFamily="34" charset="0"/>
                        </a:rPr>
                        <a:t>Tidak diperlukan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rgbClr val="000000"/>
                          </a:solidFill>
                          <a:effectLst/>
                          <a:latin typeface="Calibri" pitchFamily="34" charset="0"/>
                        </a:rPr>
                        <a:t>Pelepasan kapsid dilakukan dengan bantuan enzim.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r>
              <a:tr h="970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rgbClr val="000000"/>
                          </a:solidFill>
                          <a:effectLst/>
                          <a:latin typeface="Calibri" pitchFamily="34" charset="0"/>
                        </a:rPr>
                        <a:t>Biosintesis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rgbClr val="000000"/>
                          </a:solidFill>
                          <a:effectLst/>
                          <a:latin typeface="Calibri" pitchFamily="34" charset="0"/>
                        </a:rPr>
                        <a:t>Terjadi pada sitoplasma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rgbClr val="000000"/>
                          </a:solidFill>
                          <a:effectLst/>
                          <a:latin typeface="Calibri" pitchFamily="34" charset="0"/>
                        </a:rPr>
                        <a:t>Terjadi pada inti sel (virus DNA dan sitoplasma virus RNA)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bl>
          </a:graphicData>
        </a:graphic>
      </p:graphicFrame>
    </p:spTree>
    <p:extLst>
      <p:ext uri="{BB962C8B-B14F-4D97-AF65-F5344CB8AC3E}">
        <p14:creationId xmlns:p14="http://schemas.microsoft.com/office/powerpoint/2010/main" val="2240936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
            <a:ext cx="9144000" cy="686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p:txBody>
          <a:bodyPr/>
          <a:lstStyle/>
          <a:p>
            <a:pPr>
              <a:defRPr/>
            </a:pPr>
            <a:endParaRPr lang="id-ID" smtClean="0"/>
          </a:p>
        </p:txBody>
      </p:sp>
      <p:graphicFrame>
        <p:nvGraphicFramePr>
          <p:cNvPr id="4" name="Content Placeholder 3"/>
          <p:cNvGraphicFramePr>
            <a:graphicFrameLocks noGrp="1"/>
          </p:cNvGraphicFramePr>
          <p:nvPr>
            <p:ph idx="1"/>
          </p:nvPr>
        </p:nvGraphicFramePr>
        <p:xfrm>
          <a:off x="457200" y="1600205"/>
          <a:ext cx="8219314" cy="3579876"/>
        </p:xfrm>
        <a:graphic>
          <a:graphicData uri="http://schemas.openxmlformats.org/drawingml/2006/table">
            <a:tbl>
              <a:tblPr firstRow="1" bandRow="1">
                <a:tableStyleId>{5C22544A-7EE6-4342-B048-85BDC9FD1C3A}</a:tableStyleId>
              </a:tblPr>
              <a:tblGrid>
                <a:gridCol w="2239789"/>
                <a:gridCol w="2804802"/>
                <a:gridCol w="3174723"/>
              </a:tblGrid>
              <a:tr h="862039">
                <a:tc>
                  <a:txBody>
                    <a:bodyPr/>
                    <a:lstStyle/>
                    <a:p>
                      <a:pPr algn="ctr"/>
                      <a:r>
                        <a:rPr lang="id-ID" sz="2000" dirty="0" smtClean="0"/>
                        <a:t>Fase Multiplikasi</a:t>
                      </a:r>
                      <a:endParaRPr lang="id-ID" sz="2000" dirty="0"/>
                    </a:p>
                  </a:txBody>
                  <a:tcPr marL="91441" marR="91441" marT="45725" marB="45725">
                    <a:solidFill>
                      <a:schemeClr val="accent2"/>
                    </a:solidFill>
                  </a:tcPr>
                </a:tc>
                <a:tc>
                  <a:txBody>
                    <a:bodyPr/>
                    <a:lstStyle/>
                    <a:p>
                      <a:pPr algn="ctr"/>
                      <a:r>
                        <a:rPr lang="id-ID" sz="2000" dirty="0" smtClean="0"/>
                        <a:t>Bakteriofaga</a:t>
                      </a:r>
                      <a:endParaRPr lang="id-ID" sz="2000" dirty="0"/>
                    </a:p>
                  </a:txBody>
                  <a:tcPr marL="91441" marR="91441" marT="45725" marB="45725">
                    <a:solidFill>
                      <a:schemeClr val="accent2"/>
                    </a:solidFill>
                  </a:tcPr>
                </a:tc>
                <a:tc>
                  <a:txBody>
                    <a:bodyPr/>
                    <a:lstStyle/>
                    <a:p>
                      <a:pPr algn="ctr"/>
                      <a:r>
                        <a:rPr lang="id-ID" sz="2000" dirty="0" smtClean="0"/>
                        <a:t>Virus Manusia atau</a:t>
                      </a:r>
                      <a:r>
                        <a:rPr lang="id-ID" sz="2000" baseline="0" dirty="0" smtClean="0"/>
                        <a:t> binatang</a:t>
                      </a:r>
                      <a:endParaRPr lang="id-ID" sz="2000" dirty="0"/>
                    </a:p>
                  </a:txBody>
                  <a:tcPr marL="91441" marR="91441" marT="45725" marB="45725">
                    <a:solidFill>
                      <a:schemeClr val="accent2"/>
                    </a:solidFill>
                  </a:tcPr>
                </a:tc>
              </a:tr>
              <a:tr h="1254639">
                <a:tc>
                  <a:txBody>
                    <a:bodyPr/>
                    <a:lstStyle/>
                    <a:p>
                      <a:r>
                        <a:rPr lang="id-ID" sz="1800" dirty="0" smtClean="0"/>
                        <a:t>Infeksi Kronis</a:t>
                      </a:r>
                      <a:endParaRPr lang="id-ID" sz="1800" dirty="0"/>
                    </a:p>
                  </a:txBody>
                  <a:tcPr marL="91441" marR="91441" marT="45725" marB="45725">
                    <a:solidFill>
                      <a:schemeClr val="accent2">
                        <a:lumMod val="60000"/>
                        <a:lumOff val="40000"/>
                      </a:schemeClr>
                    </a:solidFill>
                  </a:tcPr>
                </a:tc>
                <a:tc>
                  <a:txBody>
                    <a:bodyPr/>
                    <a:lstStyle/>
                    <a:p>
                      <a:r>
                        <a:rPr lang="id-ID" sz="1800" dirty="0" smtClean="0"/>
                        <a:t>Lisogeni</a:t>
                      </a:r>
                      <a:endParaRPr lang="id-ID" sz="1800" dirty="0"/>
                    </a:p>
                  </a:txBody>
                  <a:tcPr marL="91441" marR="91441" marT="45725" marB="45725">
                    <a:solidFill>
                      <a:schemeClr val="accent2">
                        <a:lumMod val="60000"/>
                        <a:lumOff val="40000"/>
                      </a:schemeClr>
                    </a:solidFill>
                  </a:tcPr>
                </a:tc>
                <a:tc>
                  <a:txBody>
                    <a:bodyPr/>
                    <a:lstStyle/>
                    <a:p>
                      <a:r>
                        <a:rPr lang="id-ID" sz="1800" dirty="0" smtClean="0"/>
                        <a:t>Infeksi laten, infeksi berjala</a:t>
                      </a:r>
                      <a:r>
                        <a:rPr lang="id-ID" sz="1800" baseline="0" dirty="0" smtClean="0"/>
                        <a:t> lambat, menyebabkan kanker</a:t>
                      </a:r>
                      <a:endParaRPr lang="id-ID" sz="1800" dirty="0"/>
                    </a:p>
                  </a:txBody>
                  <a:tcPr marL="91441" marR="91441" marT="45725" marB="45725">
                    <a:solidFill>
                      <a:schemeClr val="accent2">
                        <a:lumMod val="60000"/>
                        <a:lumOff val="40000"/>
                      </a:schemeClr>
                    </a:solidFill>
                  </a:tcPr>
                </a:tc>
              </a:tr>
              <a:tr h="1463198">
                <a:tc>
                  <a:txBody>
                    <a:bodyPr/>
                    <a:lstStyle/>
                    <a:p>
                      <a:r>
                        <a:rPr lang="id-ID" sz="1800" dirty="0" smtClean="0"/>
                        <a:t>Pembebesan sel virus</a:t>
                      </a:r>
                      <a:endParaRPr lang="id-ID" sz="1800" dirty="0"/>
                    </a:p>
                  </a:txBody>
                  <a:tcPr marL="91441" marR="91441" marT="45725" marB="45725">
                    <a:solidFill>
                      <a:schemeClr val="accent2">
                        <a:lumMod val="20000"/>
                        <a:lumOff val="80000"/>
                      </a:schemeClr>
                    </a:solidFill>
                  </a:tcPr>
                </a:tc>
                <a:tc>
                  <a:txBody>
                    <a:bodyPr/>
                    <a:lstStyle/>
                    <a:p>
                      <a:r>
                        <a:rPr lang="id-ID" sz="1800" dirty="0" smtClean="0"/>
                        <a:t>Melisiskan sinsing sel hospes</a:t>
                      </a:r>
                      <a:endParaRPr lang="id-ID" sz="1800" dirty="0"/>
                    </a:p>
                  </a:txBody>
                  <a:tcPr marL="91441" marR="91441" marT="45725" marB="45725">
                    <a:solidFill>
                      <a:schemeClr val="accent2">
                        <a:lumMod val="20000"/>
                        <a:lumOff val="80000"/>
                      </a:schemeClr>
                    </a:solidFill>
                  </a:tcPr>
                </a:tc>
                <a:tc>
                  <a:txBody>
                    <a:bodyPr/>
                    <a:lstStyle/>
                    <a:p>
                      <a:r>
                        <a:rPr lang="id-ID" sz="1800" dirty="0" smtClean="0"/>
                        <a:t>Pembentukan sel budding (virus</a:t>
                      </a:r>
                      <a:r>
                        <a:rPr lang="id-ID" sz="1800" baseline="0" dirty="0" smtClean="0"/>
                        <a:t> bersimpai) dan perusakan plasma sel hospes pada virus yang tidak bersimpai.</a:t>
                      </a:r>
                      <a:endParaRPr lang="id-ID" sz="1800" dirty="0"/>
                    </a:p>
                  </a:txBody>
                  <a:tcPr marL="91441" marR="91441" marT="45725" marB="45725">
                    <a:solidFill>
                      <a:schemeClr val="accent2">
                        <a:lumMod val="20000"/>
                        <a:lumOff val="80000"/>
                      </a:schemeClr>
                    </a:solidFill>
                  </a:tcPr>
                </a:tc>
              </a:tr>
            </a:tbl>
          </a:graphicData>
        </a:graphic>
      </p:graphicFrame>
    </p:spTree>
    <p:extLst>
      <p:ext uri="{BB962C8B-B14F-4D97-AF65-F5344CB8AC3E}">
        <p14:creationId xmlns:p14="http://schemas.microsoft.com/office/powerpoint/2010/main" val="655141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000017.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642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000003.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316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000018.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075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000019.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900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000020.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824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00002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806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000022.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704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000023.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059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000024.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484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00002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881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000026.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507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000027.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364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214902"/>
            <a:ext cx="8229600" cy="5928741"/>
          </a:xfrm>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246587" indent="-246587">
              <a:spcBef>
                <a:spcPts val="600"/>
              </a:spcBef>
              <a:buNone/>
              <a:defRPr/>
            </a:pPr>
            <a:r>
              <a:rPr lang="id-ID" sz="2800" dirty="0"/>
              <a:t>Ilmu tentang Virus disebut Virologi. Virus (bahasa latin) </a:t>
            </a:r>
            <a:r>
              <a:rPr lang="id-ID" sz="2800" dirty="0">
                <a:solidFill>
                  <a:srgbClr val="FF0000"/>
                </a:solidFill>
              </a:rPr>
              <a:t>virion yang berarti racun</a:t>
            </a:r>
          </a:p>
          <a:p>
            <a:pPr marL="246587" indent="-246587">
              <a:spcBef>
                <a:spcPts val="600"/>
              </a:spcBef>
              <a:buNone/>
              <a:defRPr/>
            </a:pPr>
            <a:r>
              <a:rPr lang="id-ID" sz="2800" dirty="0"/>
              <a:t>Virus adalah organisme aselular (bukan sel) yang tidak memiliki organel-organel. </a:t>
            </a:r>
          </a:p>
          <a:p>
            <a:pPr marL="513723" indent="-513723">
              <a:spcBef>
                <a:spcPts val="600"/>
              </a:spcBef>
              <a:buNone/>
              <a:defRPr/>
            </a:pPr>
            <a:r>
              <a:rPr lang="id-ID" sz="2800" dirty="0"/>
              <a:t>2. Sejarah Penemuan Virus</a:t>
            </a:r>
          </a:p>
          <a:p>
            <a:pPr marL="246587" indent="-246587" algn="just">
              <a:spcBef>
                <a:spcPts val="600"/>
              </a:spcBef>
              <a:buNone/>
              <a:defRPr/>
            </a:pPr>
            <a:r>
              <a:rPr lang="id-ID" sz="2800" dirty="0">
                <a:solidFill>
                  <a:schemeClr val="accent6">
                    <a:lumMod val="75000"/>
                  </a:schemeClr>
                </a:solidFill>
                <a:latin typeface="+mj-lt"/>
              </a:rPr>
              <a:t>1. </a:t>
            </a:r>
            <a:r>
              <a:rPr lang="id-ID" dirty="0" smtClean="0">
                <a:solidFill>
                  <a:schemeClr val="accent6">
                    <a:lumMod val="75000"/>
                  </a:schemeClr>
                </a:solidFill>
                <a:latin typeface="+mj-lt"/>
              </a:rPr>
              <a:t>Edward Jenner (1749-1823) adalah </a:t>
            </a:r>
            <a:r>
              <a:rPr lang="id-ID" dirty="0" smtClean="0">
                <a:latin typeface="+mj-lt"/>
              </a:rPr>
              <a:t>ilmuwan pertama yang berhasil menemukan vaksin mencegah penyakit cacar (variola). Penyakit cacar (variola) disebabkan </a:t>
            </a:r>
            <a:r>
              <a:rPr lang="id-ID" dirty="0" smtClean="0">
                <a:solidFill>
                  <a:srgbClr val="C00000"/>
                </a:solidFill>
                <a:latin typeface="+mj-lt"/>
              </a:rPr>
              <a:t>virus.</a:t>
            </a:r>
          </a:p>
          <a:p>
            <a:pPr marL="246587" indent="-246587" algn="just">
              <a:spcBef>
                <a:spcPts val="600"/>
              </a:spcBef>
              <a:buNone/>
              <a:defRPr/>
            </a:pPr>
            <a:r>
              <a:rPr lang="id-ID" dirty="0" smtClean="0">
                <a:solidFill>
                  <a:schemeClr val="accent6">
                    <a:lumMod val="75000"/>
                  </a:schemeClr>
                </a:solidFill>
                <a:latin typeface="+mj-lt"/>
              </a:rPr>
              <a:t>2. Louis Pasteur adalah </a:t>
            </a:r>
            <a:r>
              <a:rPr lang="id-ID" dirty="0" smtClean="0">
                <a:solidFill>
                  <a:schemeClr val="tx1">
                    <a:lumMod val="95000"/>
                    <a:lumOff val="5000"/>
                  </a:schemeClr>
                </a:solidFill>
                <a:latin typeface="+mj-lt"/>
              </a:rPr>
              <a:t>ilmuwan Perancis yang berhasil menemukan pusat infeksi penyakit terdapat pada otak dan </a:t>
            </a:r>
            <a:r>
              <a:rPr lang="id-ID" dirty="0" smtClean="0">
                <a:solidFill>
                  <a:srgbClr val="C00000"/>
                </a:solidFill>
                <a:latin typeface="+mj-lt"/>
              </a:rPr>
              <a:t>medula spinalis. </a:t>
            </a:r>
            <a:r>
              <a:rPr lang="id-ID" dirty="0" smtClean="0">
                <a:solidFill>
                  <a:schemeClr val="tx1">
                    <a:lumMod val="95000"/>
                    <a:lumOff val="5000"/>
                  </a:schemeClr>
                </a:solidFill>
                <a:latin typeface="+mj-lt"/>
              </a:rPr>
              <a:t>Selain itu, ia juga mampu memindahkan infeksi tsb ke hewan percobaan di dalam laboratorium.</a:t>
            </a:r>
          </a:p>
          <a:p>
            <a:pPr marL="513723" indent="-513723">
              <a:spcBef>
                <a:spcPts val="600"/>
              </a:spcBef>
              <a:buNone/>
              <a:defRPr/>
            </a:pPr>
            <a:endParaRPr lang="id-ID" sz="2800" dirty="0"/>
          </a:p>
          <a:p>
            <a:pPr marL="513723" indent="-513723">
              <a:spcBef>
                <a:spcPts val="600"/>
              </a:spcBef>
              <a:buNone/>
              <a:defRPr/>
            </a:pPr>
            <a:endParaRPr lang="id-ID" sz="2800" dirty="0"/>
          </a:p>
        </p:txBody>
      </p:sp>
      <p:sp>
        <p:nvSpPr>
          <p:cNvPr id="102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534342" indent="-205518" eaLnBrk="0" hangingPunct="0">
              <a:defRPr>
                <a:solidFill>
                  <a:schemeClr val="tx1"/>
                </a:solidFill>
                <a:latin typeface="Arial" pitchFamily="34" charset="0"/>
              </a:defRPr>
            </a:lvl2pPr>
            <a:lvl3pPr marL="822066" indent="-164416" eaLnBrk="0" hangingPunct="0">
              <a:defRPr>
                <a:solidFill>
                  <a:schemeClr val="tx1"/>
                </a:solidFill>
                <a:latin typeface="Arial" pitchFamily="34" charset="0"/>
              </a:defRPr>
            </a:lvl3pPr>
            <a:lvl4pPr marL="1150893" indent="-164416" eaLnBrk="0" hangingPunct="0">
              <a:defRPr>
                <a:solidFill>
                  <a:schemeClr val="tx1"/>
                </a:solidFill>
                <a:latin typeface="Arial" pitchFamily="34" charset="0"/>
              </a:defRPr>
            </a:lvl4pPr>
            <a:lvl5pPr marL="1479715" indent="-164416" eaLnBrk="0" hangingPunct="0">
              <a:defRPr>
                <a:solidFill>
                  <a:schemeClr val="tx1"/>
                </a:solidFill>
                <a:latin typeface="Arial" pitchFamily="34" charset="0"/>
              </a:defRPr>
            </a:lvl5pPr>
            <a:lvl6pPr marL="1808541" indent="-164416" eaLnBrk="0" fontAlgn="base" hangingPunct="0">
              <a:spcBef>
                <a:spcPct val="0"/>
              </a:spcBef>
              <a:spcAft>
                <a:spcPct val="0"/>
              </a:spcAft>
              <a:defRPr>
                <a:solidFill>
                  <a:schemeClr val="tx1"/>
                </a:solidFill>
                <a:latin typeface="Arial" pitchFamily="34" charset="0"/>
              </a:defRPr>
            </a:lvl6pPr>
            <a:lvl7pPr marL="2137368" indent="-164416" eaLnBrk="0" fontAlgn="base" hangingPunct="0">
              <a:spcBef>
                <a:spcPct val="0"/>
              </a:spcBef>
              <a:spcAft>
                <a:spcPct val="0"/>
              </a:spcAft>
              <a:defRPr>
                <a:solidFill>
                  <a:schemeClr val="tx1"/>
                </a:solidFill>
                <a:latin typeface="Arial" pitchFamily="34" charset="0"/>
              </a:defRPr>
            </a:lvl7pPr>
            <a:lvl8pPr marL="2466194" indent="-164416" eaLnBrk="0" fontAlgn="base" hangingPunct="0">
              <a:spcBef>
                <a:spcPct val="0"/>
              </a:spcBef>
              <a:spcAft>
                <a:spcPct val="0"/>
              </a:spcAft>
              <a:defRPr>
                <a:solidFill>
                  <a:schemeClr val="tx1"/>
                </a:solidFill>
                <a:latin typeface="Arial" pitchFamily="34" charset="0"/>
              </a:defRPr>
            </a:lvl8pPr>
            <a:lvl9pPr marL="2795021" indent="-164416" eaLnBrk="0" fontAlgn="base" hangingPunct="0">
              <a:spcBef>
                <a:spcPct val="0"/>
              </a:spcBef>
              <a:spcAft>
                <a:spcPct val="0"/>
              </a:spcAft>
              <a:defRPr>
                <a:solidFill>
                  <a:schemeClr val="tx1"/>
                </a:solidFill>
                <a:latin typeface="Arial" pitchFamily="34" charset="0"/>
              </a:defRPr>
            </a:lvl9pPr>
          </a:lstStyle>
          <a:p>
            <a:pPr eaLnBrk="1" hangingPunct="1"/>
            <a:fld id="{BACAF02A-7A15-4C10-95F4-1E859AB5C8E4}" type="slidenum">
              <a:rPr lang="en-US">
                <a:solidFill>
                  <a:srgbClr val="FFFFFF"/>
                </a:solidFill>
              </a:rPr>
              <a:pPr eaLnBrk="1" hangingPunct="1"/>
              <a:t>4</a:t>
            </a:fld>
            <a:endParaRPr lang="en-US">
              <a:solidFill>
                <a:srgbClr val="FFFFFF"/>
              </a:solidFill>
            </a:endParaRPr>
          </a:p>
        </p:txBody>
      </p:sp>
    </p:spTree>
    <p:extLst>
      <p:ext uri="{BB962C8B-B14F-4D97-AF65-F5344CB8AC3E}">
        <p14:creationId xmlns:p14="http://schemas.microsoft.com/office/powerpoint/2010/main" val="4060259655"/>
      </p:ext>
    </p:extLst>
  </p:cSld>
  <p:clrMapOvr>
    <a:masterClrMapping/>
  </p:clrMapOvr>
  <p:transition spd="med">
    <p:wheel spokes="3"/>
    <p:sndAc>
      <p:stSnd>
        <p:snd r:embed="rId2" name="drumroll.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000028.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901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defRPr/>
            </a:pPr>
            <a:r>
              <a:rPr lang="id-ID" sz="2800" u="sng" dirty="0">
                <a:solidFill>
                  <a:srgbClr val="FF0066"/>
                </a:solidFill>
              </a:rPr>
              <a:t>Sejarah Penemuan Virus</a:t>
            </a:r>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534342" indent="-205518" eaLnBrk="0" hangingPunct="0">
              <a:defRPr>
                <a:solidFill>
                  <a:schemeClr val="tx1"/>
                </a:solidFill>
                <a:latin typeface="Arial" pitchFamily="34" charset="0"/>
              </a:defRPr>
            </a:lvl2pPr>
            <a:lvl3pPr marL="822066" indent="-164416" eaLnBrk="0" hangingPunct="0">
              <a:defRPr>
                <a:solidFill>
                  <a:schemeClr val="tx1"/>
                </a:solidFill>
                <a:latin typeface="Arial" pitchFamily="34" charset="0"/>
              </a:defRPr>
            </a:lvl3pPr>
            <a:lvl4pPr marL="1150893" indent="-164416" eaLnBrk="0" hangingPunct="0">
              <a:defRPr>
                <a:solidFill>
                  <a:schemeClr val="tx1"/>
                </a:solidFill>
                <a:latin typeface="Arial" pitchFamily="34" charset="0"/>
              </a:defRPr>
            </a:lvl4pPr>
            <a:lvl5pPr marL="1479715" indent="-164416" eaLnBrk="0" hangingPunct="0">
              <a:defRPr>
                <a:solidFill>
                  <a:schemeClr val="tx1"/>
                </a:solidFill>
                <a:latin typeface="Arial" pitchFamily="34" charset="0"/>
              </a:defRPr>
            </a:lvl5pPr>
            <a:lvl6pPr marL="1808541" indent="-164416" eaLnBrk="0" fontAlgn="base" hangingPunct="0">
              <a:spcBef>
                <a:spcPct val="0"/>
              </a:spcBef>
              <a:spcAft>
                <a:spcPct val="0"/>
              </a:spcAft>
              <a:defRPr>
                <a:solidFill>
                  <a:schemeClr val="tx1"/>
                </a:solidFill>
                <a:latin typeface="Arial" pitchFamily="34" charset="0"/>
              </a:defRPr>
            </a:lvl6pPr>
            <a:lvl7pPr marL="2137368" indent="-164416" eaLnBrk="0" fontAlgn="base" hangingPunct="0">
              <a:spcBef>
                <a:spcPct val="0"/>
              </a:spcBef>
              <a:spcAft>
                <a:spcPct val="0"/>
              </a:spcAft>
              <a:defRPr>
                <a:solidFill>
                  <a:schemeClr val="tx1"/>
                </a:solidFill>
                <a:latin typeface="Arial" pitchFamily="34" charset="0"/>
              </a:defRPr>
            </a:lvl7pPr>
            <a:lvl8pPr marL="2466194" indent="-164416" eaLnBrk="0" fontAlgn="base" hangingPunct="0">
              <a:spcBef>
                <a:spcPct val="0"/>
              </a:spcBef>
              <a:spcAft>
                <a:spcPct val="0"/>
              </a:spcAft>
              <a:defRPr>
                <a:solidFill>
                  <a:schemeClr val="tx1"/>
                </a:solidFill>
                <a:latin typeface="Arial" pitchFamily="34" charset="0"/>
              </a:defRPr>
            </a:lvl8pPr>
            <a:lvl9pPr marL="2795021" indent="-164416" eaLnBrk="0" fontAlgn="base" hangingPunct="0">
              <a:spcBef>
                <a:spcPct val="0"/>
              </a:spcBef>
              <a:spcAft>
                <a:spcPct val="0"/>
              </a:spcAft>
              <a:defRPr>
                <a:solidFill>
                  <a:schemeClr val="tx1"/>
                </a:solidFill>
                <a:latin typeface="Arial" pitchFamily="34" charset="0"/>
              </a:defRPr>
            </a:lvl9pPr>
          </a:lstStyle>
          <a:p>
            <a:pPr eaLnBrk="1" hangingPunct="1"/>
            <a:fld id="{A86D1BA4-3CBA-41B7-9718-BD4ED786B7FC}" type="slidenum">
              <a:rPr lang="en-US">
                <a:solidFill>
                  <a:srgbClr val="FFFFFF"/>
                </a:solidFill>
              </a:rPr>
              <a:pPr eaLnBrk="1" hangingPunct="1"/>
              <a:t>5</a:t>
            </a:fld>
            <a:endParaRPr lang="en-US">
              <a:solidFill>
                <a:srgbClr val="FFFFFF"/>
              </a:solidFill>
            </a:endParaRPr>
          </a:p>
        </p:txBody>
      </p:sp>
      <p:sp>
        <p:nvSpPr>
          <p:cNvPr id="5124" name="Rectangle 4"/>
          <p:cNvSpPr>
            <a:spLocks noChangeArrowheads="1"/>
          </p:cNvSpPr>
          <p:nvPr/>
        </p:nvSpPr>
        <p:spPr bwMode="auto">
          <a:xfrm>
            <a:off x="621792" y="1837944"/>
            <a:ext cx="7930134" cy="48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2" tIns="45666" rIns="91332" bIns="45666">
            <a:spAutoFit/>
          </a:bodyPr>
          <a:lstStyle/>
          <a:p>
            <a:pPr marL="512646" indent="-512646" fontAlgn="base">
              <a:spcBef>
                <a:spcPct val="0"/>
              </a:spcBef>
              <a:spcAft>
                <a:spcPct val="0"/>
              </a:spcAft>
            </a:pPr>
            <a:endParaRPr lang="id-ID">
              <a:solidFill>
                <a:prstClr val="black"/>
              </a:solidFill>
              <a:latin typeface="Arial" pitchFamily="34" charset="0"/>
            </a:endParaRPr>
          </a:p>
          <a:p>
            <a:pPr marL="512646" indent="-512646" fontAlgn="base">
              <a:spcBef>
                <a:spcPct val="0"/>
              </a:spcBef>
              <a:spcAft>
                <a:spcPct val="0"/>
              </a:spcAft>
            </a:pPr>
            <a:r>
              <a:rPr lang="id-ID" sz="2400">
                <a:solidFill>
                  <a:prstClr val="black"/>
                </a:solidFill>
                <a:latin typeface="Albertus" pitchFamily="34" charset="0"/>
              </a:rPr>
              <a:t>3.  Adolf Meyer (jerman), 1883 adalah ahli mikrobiolog bahwa : daun tembakau berbintik-bintik kuning </a:t>
            </a:r>
            <a:r>
              <a:rPr lang="id-ID" sz="2400">
                <a:solidFill>
                  <a:prstClr val="black"/>
                </a:solidFill>
                <a:latin typeface="Albertus" pitchFamily="34" charset="0"/>
                <a:sym typeface="Wingdings" pitchFamily="2" charset="2"/>
              </a:rPr>
              <a:t> organisme lebih kecil dari bakteri. Buktinya : menyemprotkan getah tanaman yang sakit ke tanaman yang sehat </a:t>
            </a:r>
            <a:r>
              <a:rPr lang="id-ID" sz="2400">
                <a:solidFill>
                  <a:srgbClr val="FF0000"/>
                </a:solidFill>
                <a:latin typeface="Albertus" pitchFamily="34" charset="0"/>
                <a:sym typeface="Wingdings" pitchFamily="2" charset="2"/>
              </a:rPr>
              <a:t>ternyata tertular.</a:t>
            </a:r>
          </a:p>
          <a:p>
            <a:pPr marL="512646" indent="-512646" fontAlgn="base">
              <a:spcBef>
                <a:spcPct val="0"/>
              </a:spcBef>
              <a:spcAft>
                <a:spcPct val="0"/>
              </a:spcAft>
            </a:pPr>
            <a:r>
              <a:rPr lang="id-ID" sz="2400">
                <a:solidFill>
                  <a:prstClr val="black"/>
                </a:solidFill>
                <a:latin typeface="Albertus" pitchFamily="34" charset="0"/>
                <a:sym typeface="Wingdings" pitchFamily="2" charset="2"/>
              </a:rPr>
              <a:t>4.  Dimitri Ivanowsky (Rusia), 1893. ahli botani  tanaman tembakau terkena penyakit mosaik. Kemudian menyaring melalui pori-pori yg sgt halus ternyata masih mampu </a:t>
            </a:r>
            <a:r>
              <a:rPr lang="id-ID" sz="2400">
                <a:solidFill>
                  <a:srgbClr val="FF0000"/>
                </a:solidFill>
                <a:latin typeface="Albertus" pitchFamily="34" charset="0"/>
                <a:sym typeface="Wingdings" pitchFamily="2" charset="2"/>
              </a:rPr>
              <a:t>menginfeksi daun tembakau</a:t>
            </a:r>
            <a:r>
              <a:rPr lang="id-ID" sz="2400">
                <a:solidFill>
                  <a:prstClr val="black"/>
                </a:solidFill>
                <a:latin typeface="Albertus" pitchFamily="34" charset="0"/>
                <a:sym typeface="Wingdings" pitchFamily="2" charset="2"/>
              </a:rPr>
              <a:t>.</a:t>
            </a:r>
          </a:p>
          <a:p>
            <a:pPr marL="512646" indent="-512646" fontAlgn="base">
              <a:spcBef>
                <a:spcPct val="0"/>
              </a:spcBef>
              <a:spcAft>
                <a:spcPct val="0"/>
              </a:spcAft>
            </a:pPr>
            <a:r>
              <a:rPr lang="id-ID" sz="2400">
                <a:solidFill>
                  <a:prstClr val="black"/>
                </a:solidFill>
                <a:latin typeface="Albertus" pitchFamily="34" charset="0"/>
                <a:sym typeface="Wingdings" pitchFamily="2" charset="2"/>
              </a:rPr>
              <a:t>5.  M.W. Beijerinck, 1897.( Belanda) penyakit tembakau mengandung jasad hidup yang disebut virus</a:t>
            </a:r>
          </a:p>
          <a:p>
            <a:pPr marL="512646" indent="-512646" fontAlgn="base">
              <a:spcBef>
                <a:spcPct val="0"/>
              </a:spcBef>
              <a:spcAft>
                <a:spcPct val="0"/>
              </a:spcAft>
            </a:pPr>
            <a:r>
              <a:rPr lang="id-ID" sz="2400">
                <a:solidFill>
                  <a:prstClr val="black"/>
                </a:solidFill>
                <a:latin typeface="Albertus" pitchFamily="34" charset="0"/>
                <a:sym typeface="Wingdings" pitchFamily="2" charset="2"/>
              </a:rPr>
              <a:t>6.  Wendell Stanley (Amerika Serikat), 1935. </a:t>
            </a:r>
            <a:endParaRPr lang="id-ID" sz="2400">
              <a:solidFill>
                <a:prstClr val="black"/>
              </a:solidFill>
              <a:latin typeface="Albertus" pitchFamily="34" charset="0"/>
            </a:endParaRPr>
          </a:p>
        </p:txBody>
      </p:sp>
    </p:spTree>
    <p:extLst>
      <p:ext uri="{BB962C8B-B14F-4D97-AF65-F5344CB8AC3E}">
        <p14:creationId xmlns:p14="http://schemas.microsoft.com/office/powerpoint/2010/main" val="2384843846"/>
      </p:ext>
    </p:extLst>
  </p:cSld>
  <p:clrMapOvr>
    <a:masterClrMapping/>
  </p:clrMapOvr>
  <p:transition spd="med">
    <p:cu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xEl>
                                              <p:pRg st="1" end="1"/>
                                            </p:txEl>
                                          </p:spTgt>
                                        </p:tgtEl>
                                        <p:attrNameLst>
                                          <p:attrName>style.visibility</p:attrName>
                                        </p:attrNameLst>
                                      </p:cBhvr>
                                      <p:to>
                                        <p:strVal val="visible"/>
                                      </p:to>
                                    </p:set>
                                    <p:anim calcmode="lin" valueType="num">
                                      <p:cBhvr additive="base">
                                        <p:cTn id="7" dur="500" fill="hold"/>
                                        <p:tgtEl>
                                          <p:spTgt spid="512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4">
                                            <p:txEl>
                                              <p:pRg st="2" end="2"/>
                                            </p:txEl>
                                          </p:spTgt>
                                        </p:tgtEl>
                                        <p:attrNameLst>
                                          <p:attrName>style.visibility</p:attrName>
                                        </p:attrNameLst>
                                      </p:cBhvr>
                                      <p:to>
                                        <p:strVal val="visible"/>
                                      </p:to>
                                    </p:set>
                                    <p:anim calcmode="lin" valueType="num">
                                      <p:cBhvr additive="base">
                                        <p:cTn id="13" dur="500" fill="hold"/>
                                        <p:tgtEl>
                                          <p:spTgt spid="512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anim calcmode="lin" valueType="num">
                                      <p:cBhvr additive="base">
                                        <p:cTn id="19" dur="500" fill="hold"/>
                                        <p:tgtEl>
                                          <p:spTgt spid="512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4">
                                            <p:txEl>
                                              <p:pRg st="4" end="4"/>
                                            </p:txEl>
                                          </p:spTgt>
                                        </p:tgtEl>
                                        <p:attrNameLst>
                                          <p:attrName>style.visibility</p:attrName>
                                        </p:attrNameLst>
                                      </p:cBhvr>
                                      <p:to>
                                        <p:strVal val="visible"/>
                                      </p:to>
                                    </p:set>
                                    <p:anim calcmode="lin" valueType="num">
                                      <p:cBhvr additive="base">
                                        <p:cTn id="25" dur="5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66344"/>
            <a:ext cx="8229600" cy="1380744"/>
          </a:xfrm>
        </p:spPr>
        <p:txBody>
          <a:bodyPr/>
          <a:lstStyle/>
          <a:p>
            <a:pPr algn="just">
              <a:defRPr/>
            </a:pPr>
            <a:r>
              <a:rPr lang="id-ID" sz="2400" u="sng" dirty="0">
                <a:solidFill>
                  <a:srgbClr val="C00000"/>
                </a:solidFill>
              </a:rPr>
              <a:t>Para Ilmuwan Penemuan Virus</a:t>
            </a:r>
          </a:p>
        </p:txBody>
      </p:sp>
      <p:sp>
        <p:nvSpPr>
          <p:cNvPr id="3" name="Content Placeholder 2"/>
          <p:cNvSpPr>
            <a:spLocks noGrp="1"/>
          </p:cNvSpPr>
          <p:nvPr>
            <p:ph idx="1"/>
          </p:nvPr>
        </p:nvSpPr>
        <p:spPr>
          <a:xfrm>
            <a:off x="512064" y="1857392"/>
            <a:ext cx="8229600" cy="5000625"/>
          </a:xfrm>
        </p:spPr>
        <p:txBody>
          <a:bodyPr>
            <a:normAutofit/>
          </a:bodyPr>
          <a:lstStyle/>
          <a:p>
            <a:pPr marL="246587" indent="-246587" algn="just">
              <a:spcBef>
                <a:spcPts val="600"/>
              </a:spcBef>
              <a:buNone/>
              <a:defRPr/>
            </a:pPr>
            <a:r>
              <a:rPr lang="id-ID" dirty="0" smtClean="0">
                <a:solidFill>
                  <a:schemeClr val="tx1">
                    <a:lumMod val="95000"/>
                    <a:lumOff val="5000"/>
                  </a:schemeClr>
                </a:solidFill>
                <a:latin typeface="Arial Narrow" pitchFamily="34" charset="0"/>
              </a:rPr>
              <a:t>7. Loffler dan Forsch (1897) ilmuwan dari Jerman Virus yang menyerang hewan yakni penyakit </a:t>
            </a:r>
            <a:r>
              <a:rPr lang="id-ID" dirty="0" smtClean="0">
                <a:solidFill>
                  <a:srgbClr val="FF0066"/>
                </a:solidFill>
                <a:latin typeface="Arial Narrow" pitchFamily="34" charset="0"/>
              </a:rPr>
              <a:t>kuku dan mulut </a:t>
            </a:r>
            <a:r>
              <a:rPr lang="id-ID" dirty="0" smtClean="0">
                <a:solidFill>
                  <a:schemeClr val="tx1">
                    <a:lumMod val="95000"/>
                    <a:lumOff val="5000"/>
                  </a:schemeClr>
                </a:solidFill>
                <a:latin typeface="Arial Narrow" pitchFamily="34" charset="0"/>
              </a:rPr>
              <a:t>pada hewan ternak.</a:t>
            </a:r>
          </a:p>
          <a:p>
            <a:pPr marL="456673" indent="-456673" algn="just">
              <a:spcBef>
                <a:spcPts val="600"/>
              </a:spcBef>
              <a:buFont typeface="Arial" charset="0"/>
              <a:buAutoNum type="arabicPeriod" startAt="8"/>
              <a:defRPr/>
            </a:pPr>
            <a:r>
              <a:rPr lang="id-ID" dirty="0" smtClean="0">
                <a:solidFill>
                  <a:schemeClr val="tx1">
                    <a:lumMod val="95000"/>
                    <a:lumOff val="5000"/>
                  </a:schemeClr>
                </a:solidFill>
                <a:latin typeface="Arial Narrow" pitchFamily="34" charset="0"/>
              </a:rPr>
              <a:t>Reed (1900) menemukan virus menyebabkan penyakit demam berdarah pada manusia. Penyakit disebabkan </a:t>
            </a:r>
            <a:r>
              <a:rPr lang="id-ID" dirty="0" smtClean="0">
                <a:solidFill>
                  <a:srgbClr val="FF0066"/>
                </a:solidFill>
                <a:latin typeface="Arial Narrow" pitchFamily="34" charset="0"/>
              </a:rPr>
              <a:t>nyamuk Aedes aegypti.</a:t>
            </a:r>
          </a:p>
          <a:p>
            <a:pPr marL="456673" indent="-456673" algn="just">
              <a:spcBef>
                <a:spcPts val="600"/>
              </a:spcBef>
              <a:buNone/>
              <a:defRPr/>
            </a:pPr>
            <a:r>
              <a:rPr lang="id-ID" dirty="0" smtClean="0">
                <a:solidFill>
                  <a:schemeClr val="tx1">
                    <a:lumMod val="95000"/>
                    <a:lumOff val="5000"/>
                  </a:schemeClr>
                </a:solidFill>
                <a:latin typeface="Arial Narrow" pitchFamily="34" charset="0"/>
              </a:rPr>
              <a:t>9.     Laidraw dan Stuart Harris (1933-1936) Menemukan virus influenza.</a:t>
            </a:r>
          </a:p>
          <a:p>
            <a:pPr marL="456673" indent="-456673" algn="just">
              <a:spcBef>
                <a:spcPts val="600"/>
              </a:spcBef>
              <a:buNone/>
              <a:defRPr/>
            </a:pPr>
            <a:r>
              <a:rPr lang="id-ID" dirty="0" smtClean="0">
                <a:solidFill>
                  <a:schemeClr val="tx1">
                    <a:lumMod val="95000"/>
                    <a:lumOff val="5000"/>
                  </a:schemeClr>
                </a:solidFill>
                <a:latin typeface="Arial Narrow" pitchFamily="34" charset="0"/>
              </a:rPr>
              <a:t>10.   Jonas Salk (1953) menemukan vaksin pencegah penyakit polio.</a:t>
            </a:r>
            <a:endParaRPr lang="id-ID" dirty="0">
              <a:solidFill>
                <a:schemeClr val="tx1">
                  <a:lumMod val="95000"/>
                  <a:lumOff val="5000"/>
                </a:schemeClr>
              </a:solidFill>
              <a:latin typeface="Arial Narrow" pitchFamily="34" charset="0"/>
            </a:endParaRPr>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534342" indent="-205518" eaLnBrk="0" hangingPunct="0">
              <a:defRPr>
                <a:solidFill>
                  <a:schemeClr val="tx1"/>
                </a:solidFill>
                <a:latin typeface="Arial" pitchFamily="34" charset="0"/>
              </a:defRPr>
            </a:lvl2pPr>
            <a:lvl3pPr marL="822066" indent="-164416" eaLnBrk="0" hangingPunct="0">
              <a:defRPr>
                <a:solidFill>
                  <a:schemeClr val="tx1"/>
                </a:solidFill>
                <a:latin typeface="Arial" pitchFamily="34" charset="0"/>
              </a:defRPr>
            </a:lvl3pPr>
            <a:lvl4pPr marL="1150893" indent="-164416" eaLnBrk="0" hangingPunct="0">
              <a:defRPr>
                <a:solidFill>
                  <a:schemeClr val="tx1"/>
                </a:solidFill>
                <a:latin typeface="Arial" pitchFamily="34" charset="0"/>
              </a:defRPr>
            </a:lvl4pPr>
            <a:lvl5pPr marL="1479715" indent="-164416" eaLnBrk="0" hangingPunct="0">
              <a:defRPr>
                <a:solidFill>
                  <a:schemeClr val="tx1"/>
                </a:solidFill>
                <a:latin typeface="Arial" pitchFamily="34" charset="0"/>
              </a:defRPr>
            </a:lvl5pPr>
            <a:lvl6pPr marL="1808541" indent="-164416" eaLnBrk="0" fontAlgn="base" hangingPunct="0">
              <a:spcBef>
                <a:spcPct val="0"/>
              </a:spcBef>
              <a:spcAft>
                <a:spcPct val="0"/>
              </a:spcAft>
              <a:defRPr>
                <a:solidFill>
                  <a:schemeClr val="tx1"/>
                </a:solidFill>
                <a:latin typeface="Arial" pitchFamily="34" charset="0"/>
              </a:defRPr>
            </a:lvl6pPr>
            <a:lvl7pPr marL="2137368" indent="-164416" eaLnBrk="0" fontAlgn="base" hangingPunct="0">
              <a:spcBef>
                <a:spcPct val="0"/>
              </a:spcBef>
              <a:spcAft>
                <a:spcPct val="0"/>
              </a:spcAft>
              <a:defRPr>
                <a:solidFill>
                  <a:schemeClr val="tx1"/>
                </a:solidFill>
                <a:latin typeface="Arial" pitchFamily="34" charset="0"/>
              </a:defRPr>
            </a:lvl7pPr>
            <a:lvl8pPr marL="2466194" indent="-164416" eaLnBrk="0" fontAlgn="base" hangingPunct="0">
              <a:spcBef>
                <a:spcPct val="0"/>
              </a:spcBef>
              <a:spcAft>
                <a:spcPct val="0"/>
              </a:spcAft>
              <a:defRPr>
                <a:solidFill>
                  <a:schemeClr val="tx1"/>
                </a:solidFill>
                <a:latin typeface="Arial" pitchFamily="34" charset="0"/>
              </a:defRPr>
            </a:lvl8pPr>
            <a:lvl9pPr marL="2795021" indent="-164416" eaLnBrk="0" fontAlgn="base" hangingPunct="0">
              <a:spcBef>
                <a:spcPct val="0"/>
              </a:spcBef>
              <a:spcAft>
                <a:spcPct val="0"/>
              </a:spcAft>
              <a:defRPr>
                <a:solidFill>
                  <a:schemeClr val="tx1"/>
                </a:solidFill>
                <a:latin typeface="Arial" pitchFamily="34" charset="0"/>
              </a:defRPr>
            </a:lvl9pPr>
          </a:lstStyle>
          <a:p>
            <a:pPr eaLnBrk="1" hangingPunct="1"/>
            <a:fld id="{DC8C2B51-C1DF-43DD-B1B8-A4E5F9F9FF94}" type="slidenum">
              <a:rPr lang="en-US">
                <a:solidFill>
                  <a:srgbClr val="FFFFFF"/>
                </a:solidFill>
              </a:rPr>
              <a:pPr eaLnBrk="1" hangingPunct="1"/>
              <a:t>6</a:t>
            </a:fld>
            <a:endParaRPr lang="en-US">
              <a:solidFill>
                <a:srgbClr val="FFFFFF"/>
              </a:solidFill>
            </a:endParaRPr>
          </a:p>
        </p:txBody>
      </p:sp>
    </p:spTree>
    <p:extLst>
      <p:ext uri="{BB962C8B-B14F-4D97-AF65-F5344CB8AC3E}">
        <p14:creationId xmlns:p14="http://schemas.microsoft.com/office/powerpoint/2010/main" val="2035727110"/>
      </p:ext>
    </p:extLst>
  </p:cSld>
  <p:clrMapOvr>
    <a:masterClrMapping/>
  </p:clrMapOvr>
  <p:transition spd="med">
    <p:diamond/>
    <p:sndAc>
      <p:stSnd>
        <p:snd r:embed="rId3"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85750" y="357776"/>
            <a:ext cx="8401050" cy="1059561"/>
          </a:xfrm>
        </p:spPr>
        <p:txBody>
          <a:bodyPr/>
          <a:lstStyle/>
          <a:p>
            <a:pPr>
              <a:defRPr/>
            </a:pPr>
            <a:r>
              <a:rPr lang="id-ID" smtClean="0"/>
              <a:t>4. Struktur dan Fungsi</a:t>
            </a:r>
          </a:p>
        </p:txBody>
      </p:sp>
      <p:sp useBgFill="1">
        <p:nvSpPr>
          <p:cNvPr id="11267" name="Content Placeholder 2"/>
          <p:cNvSpPr>
            <a:spLocks noGrp="1"/>
          </p:cNvSpPr>
          <p:nvPr>
            <p:ph idx="1"/>
          </p:nvPr>
        </p:nvSpPr>
        <p:spPr>
          <a:xfrm>
            <a:off x="428626" y="1285876"/>
            <a:ext cx="8715375" cy="4857750"/>
          </a:xfrm>
        </p:spPr>
        <p:txBody>
          <a:bodyPr/>
          <a:lstStyle/>
          <a:p>
            <a:pPr>
              <a:buFont typeface="Arial" pitchFamily="34" charset="0"/>
              <a:buNone/>
            </a:pPr>
            <a:r>
              <a:rPr lang="id-ID" sz="2800">
                <a:solidFill>
                  <a:srgbClr val="FF0066"/>
                </a:solidFill>
              </a:rPr>
              <a:t>Bagian-bagian partikel virus </a:t>
            </a:r>
            <a:r>
              <a:rPr lang="id-ID" sz="2800" i="1">
                <a:solidFill>
                  <a:srgbClr val="FF0066"/>
                </a:solidFill>
              </a:rPr>
              <a:t>(virion)</a:t>
            </a:r>
          </a:p>
          <a:p>
            <a:pPr>
              <a:buFont typeface="Arial" pitchFamily="34" charset="0"/>
              <a:buNone/>
            </a:pPr>
            <a:endParaRPr lang="id-ID" sz="2800" i="1">
              <a:solidFill>
                <a:srgbClr val="FF0066"/>
              </a:solidFill>
            </a:endParaRPr>
          </a:p>
        </p:txBody>
      </p:sp>
      <p:sp>
        <p:nvSpPr>
          <p:cNvPr id="13316" name="Slide Number Placeholder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534342" indent="-205518" eaLnBrk="0" hangingPunct="0">
              <a:defRPr>
                <a:solidFill>
                  <a:schemeClr val="tx1"/>
                </a:solidFill>
                <a:latin typeface="Arial" pitchFamily="34" charset="0"/>
              </a:defRPr>
            </a:lvl2pPr>
            <a:lvl3pPr marL="822066" indent="-164416" eaLnBrk="0" hangingPunct="0">
              <a:defRPr>
                <a:solidFill>
                  <a:schemeClr val="tx1"/>
                </a:solidFill>
                <a:latin typeface="Arial" pitchFamily="34" charset="0"/>
              </a:defRPr>
            </a:lvl3pPr>
            <a:lvl4pPr marL="1150893" indent="-164416" eaLnBrk="0" hangingPunct="0">
              <a:defRPr>
                <a:solidFill>
                  <a:schemeClr val="tx1"/>
                </a:solidFill>
                <a:latin typeface="Arial" pitchFamily="34" charset="0"/>
              </a:defRPr>
            </a:lvl4pPr>
            <a:lvl5pPr marL="1479715" indent="-164416" eaLnBrk="0" hangingPunct="0">
              <a:defRPr>
                <a:solidFill>
                  <a:schemeClr val="tx1"/>
                </a:solidFill>
                <a:latin typeface="Arial" pitchFamily="34" charset="0"/>
              </a:defRPr>
            </a:lvl5pPr>
            <a:lvl6pPr marL="1808541" indent="-164416" eaLnBrk="0" fontAlgn="base" hangingPunct="0">
              <a:spcBef>
                <a:spcPct val="0"/>
              </a:spcBef>
              <a:spcAft>
                <a:spcPct val="0"/>
              </a:spcAft>
              <a:defRPr>
                <a:solidFill>
                  <a:schemeClr val="tx1"/>
                </a:solidFill>
                <a:latin typeface="Arial" pitchFamily="34" charset="0"/>
              </a:defRPr>
            </a:lvl6pPr>
            <a:lvl7pPr marL="2137368" indent="-164416" eaLnBrk="0" fontAlgn="base" hangingPunct="0">
              <a:spcBef>
                <a:spcPct val="0"/>
              </a:spcBef>
              <a:spcAft>
                <a:spcPct val="0"/>
              </a:spcAft>
              <a:defRPr>
                <a:solidFill>
                  <a:schemeClr val="tx1"/>
                </a:solidFill>
                <a:latin typeface="Arial" pitchFamily="34" charset="0"/>
              </a:defRPr>
            </a:lvl7pPr>
            <a:lvl8pPr marL="2466194" indent="-164416" eaLnBrk="0" fontAlgn="base" hangingPunct="0">
              <a:spcBef>
                <a:spcPct val="0"/>
              </a:spcBef>
              <a:spcAft>
                <a:spcPct val="0"/>
              </a:spcAft>
              <a:defRPr>
                <a:solidFill>
                  <a:schemeClr val="tx1"/>
                </a:solidFill>
                <a:latin typeface="Arial" pitchFamily="34" charset="0"/>
              </a:defRPr>
            </a:lvl8pPr>
            <a:lvl9pPr marL="2795021" indent="-164416" eaLnBrk="0" fontAlgn="base" hangingPunct="0">
              <a:spcBef>
                <a:spcPct val="0"/>
              </a:spcBef>
              <a:spcAft>
                <a:spcPct val="0"/>
              </a:spcAft>
              <a:defRPr>
                <a:solidFill>
                  <a:schemeClr val="tx1"/>
                </a:solidFill>
                <a:latin typeface="Arial" pitchFamily="34" charset="0"/>
              </a:defRPr>
            </a:lvl9pPr>
          </a:lstStyle>
          <a:p>
            <a:pPr eaLnBrk="1" hangingPunct="1"/>
            <a:fld id="{B5FEBB6B-B9F9-48DC-8263-2D77C7295975}" type="slidenum">
              <a:rPr lang="en-US">
                <a:solidFill>
                  <a:srgbClr val="FFFFFF"/>
                </a:solidFill>
              </a:rPr>
              <a:pPr eaLnBrk="1" hangingPunct="1"/>
              <a:t>7</a:t>
            </a:fld>
            <a:endParaRPr lang="en-US">
              <a:solidFill>
                <a:srgbClr val="FFFFFF"/>
              </a:solidFill>
            </a:endParaRPr>
          </a:p>
        </p:txBody>
      </p:sp>
      <p:sp>
        <p:nvSpPr>
          <p:cNvPr id="5" name="Rectangle 4"/>
          <p:cNvSpPr/>
          <p:nvPr/>
        </p:nvSpPr>
        <p:spPr>
          <a:xfrm>
            <a:off x="302896" y="3000375"/>
            <a:ext cx="2072259" cy="78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anchor="ctr"/>
          <a:lstStyle/>
          <a:p>
            <a:pPr algn="ctr" fontAlgn="base">
              <a:spcBef>
                <a:spcPct val="0"/>
              </a:spcBef>
              <a:spcAft>
                <a:spcPct val="0"/>
              </a:spcAft>
              <a:defRPr/>
            </a:pPr>
            <a:r>
              <a:rPr lang="id-ID" sz="2400" dirty="0">
                <a:solidFill>
                  <a:prstClr val="white"/>
                </a:solidFill>
              </a:rPr>
              <a:t>Partikel (virion</a:t>
            </a:r>
            <a:r>
              <a:rPr lang="id-ID" dirty="0">
                <a:solidFill>
                  <a:prstClr val="white"/>
                </a:solidFill>
              </a:rPr>
              <a:t>)</a:t>
            </a:r>
          </a:p>
        </p:txBody>
      </p:sp>
      <p:sp>
        <p:nvSpPr>
          <p:cNvPr id="6" name="Rectangle 5"/>
          <p:cNvSpPr/>
          <p:nvPr/>
        </p:nvSpPr>
        <p:spPr>
          <a:xfrm>
            <a:off x="2929509" y="2000250"/>
            <a:ext cx="2071116" cy="78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anchor="ctr"/>
          <a:lstStyle/>
          <a:p>
            <a:pPr algn="ctr" fontAlgn="base">
              <a:spcBef>
                <a:spcPct val="0"/>
              </a:spcBef>
              <a:spcAft>
                <a:spcPct val="0"/>
              </a:spcAft>
              <a:defRPr/>
            </a:pPr>
            <a:r>
              <a:rPr lang="id-ID" sz="2400" dirty="0">
                <a:solidFill>
                  <a:prstClr val="white"/>
                </a:solidFill>
              </a:rPr>
              <a:t>Bagian luar</a:t>
            </a:r>
            <a:endParaRPr lang="id-ID" dirty="0">
              <a:solidFill>
                <a:prstClr val="white"/>
              </a:solidFill>
            </a:endParaRPr>
          </a:p>
        </p:txBody>
      </p:sp>
      <p:sp>
        <p:nvSpPr>
          <p:cNvPr id="7" name="Rectangle 6"/>
          <p:cNvSpPr/>
          <p:nvPr/>
        </p:nvSpPr>
        <p:spPr>
          <a:xfrm>
            <a:off x="3000376" y="4786902"/>
            <a:ext cx="2072259" cy="785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anchor="ctr"/>
          <a:lstStyle/>
          <a:p>
            <a:pPr algn="ctr" fontAlgn="base">
              <a:spcBef>
                <a:spcPct val="0"/>
              </a:spcBef>
              <a:spcAft>
                <a:spcPct val="0"/>
              </a:spcAft>
              <a:defRPr/>
            </a:pPr>
            <a:r>
              <a:rPr lang="id-ID" sz="2400" dirty="0">
                <a:solidFill>
                  <a:prstClr val="white"/>
                </a:solidFill>
              </a:rPr>
              <a:t>Bagian dalam</a:t>
            </a:r>
            <a:endParaRPr lang="id-ID" dirty="0">
              <a:solidFill>
                <a:prstClr val="white"/>
              </a:solidFill>
            </a:endParaRPr>
          </a:p>
        </p:txBody>
      </p:sp>
      <p:sp>
        <p:nvSpPr>
          <p:cNvPr id="8" name="Rectangle 7"/>
          <p:cNvSpPr/>
          <p:nvPr/>
        </p:nvSpPr>
        <p:spPr>
          <a:xfrm>
            <a:off x="6286500" y="1428750"/>
            <a:ext cx="2072259" cy="78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anchor="ctr"/>
          <a:lstStyle/>
          <a:p>
            <a:pPr algn="ctr" fontAlgn="base">
              <a:spcBef>
                <a:spcPct val="0"/>
              </a:spcBef>
              <a:spcAft>
                <a:spcPct val="0"/>
              </a:spcAft>
              <a:defRPr/>
            </a:pPr>
            <a:r>
              <a:rPr lang="id-ID" sz="2400" dirty="0">
                <a:solidFill>
                  <a:prstClr val="white"/>
                </a:solidFill>
              </a:rPr>
              <a:t>Kapsid (protein)</a:t>
            </a:r>
            <a:endParaRPr lang="id-ID" dirty="0">
              <a:solidFill>
                <a:prstClr val="white"/>
              </a:solidFill>
            </a:endParaRPr>
          </a:p>
        </p:txBody>
      </p:sp>
      <p:sp>
        <p:nvSpPr>
          <p:cNvPr id="9" name="Rectangle 8"/>
          <p:cNvSpPr/>
          <p:nvPr/>
        </p:nvSpPr>
        <p:spPr>
          <a:xfrm>
            <a:off x="6143642" y="2571750"/>
            <a:ext cx="2714625" cy="929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anchor="ctr"/>
          <a:lstStyle/>
          <a:p>
            <a:pPr algn="ctr" fontAlgn="base">
              <a:spcBef>
                <a:spcPct val="0"/>
              </a:spcBef>
              <a:spcAft>
                <a:spcPct val="0"/>
              </a:spcAft>
              <a:defRPr/>
            </a:pPr>
            <a:r>
              <a:rPr lang="id-ID" sz="2400" dirty="0">
                <a:solidFill>
                  <a:prstClr val="white"/>
                </a:solidFill>
              </a:rPr>
              <a:t>Selubung protein (pembungkus asam nukle</a:t>
            </a:r>
            <a:r>
              <a:rPr lang="en-US" sz="2400" dirty="0">
                <a:solidFill>
                  <a:prstClr val="white"/>
                </a:solidFill>
              </a:rPr>
              <a:t>a</a:t>
            </a:r>
            <a:r>
              <a:rPr lang="id-ID" sz="2400" dirty="0">
                <a:solidFill>
                  <a:prstClr val="white"/>
                </a:solidFill>
              </a:rPr>
              <a:t>t)</a:t>
            </a:r>
            <a:endParaRPr lang="id-ID" dirty="0">
              <a:solidFill>
                <a:prstClr val="white"/>
              </a:solidFill>
            </a:endParaRPr>
          </a:p>
        </p:txBody>
      </p:sp>
      <p:sp>
        <p:nvSpPr>
          <p:cNvPr id="10" name="Rectangle 9"/>
          <p:cNvSpPr/>
          <p:nvPr/>
        </p:nvSpPr>
        <p:spPr>
          <a:xfrm>
            <a:off x="6143642" y="3857626"/>
            <a:ext cx="2714625" cy="1285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anchor="ctr"/>
          <a:lstStyle/>
          <a:p>
            <a:pPr algn="ctr" fontAlgn="base">
              <a:spcBef>
                <a:spcPct val="0"/>
              </a:spcBef>
              <a:spcAft>
                <a:spcPct val="0"/>
              </a:spcAft>
              <a:defRPr/>
            </a:pPr>
            <a:r>
              <a:rPr lang="id-ID" sz="2400" dirty="0">
                <a:solidFill>
                  <a:prstClr val="white"/>
                </a:solidFill>
              </a:rPr>
              <a:t>Molekul asam nuklet (pembawa informasi genetika)</a:t>
            </a:r>
            <a:endParaRPr lang="id-ID" dirty="0">
              <a:solidFill>
                <a:prstClr val="white"/>
              </a:solidFill>
            </a:endParaRPr>
          </a:p>
        </p:txBody>
      </p:sp>
      <p:sp>
        <p:nvSpPr>
          <p:cNvPr id="11" name="Rectangle 10"/>
          <p:cNvSpPr/>
          <p:nvPr/>
        </p:nvSpPr>
        <p:spPr>
          <a:xfrm>
            <a:off x="6143642" y="5286376"/>
            <a:ext cx="2714625" cy="1285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anchor="ctr"/>
          <a:lstStyle/>
          <a:p>
            <a:pPr algn="ctr" fontAlgn="base">
              <a:spcBef>
                <a:spcPct val="0"/>
              </a:spcBef>
              <a:spcAft>
                <a:spcPct val="0"/>
              </a:spcAft>
              <a:defRPr/>
            </a:pPr>
            <a:r>
              <a:rPr lang="id-ID" sz="2400" dirty="0">
                <a:solidFill>
                  <a:prstClr val="white"/>
                </a:solidFill>
              </a:rPr>
              <a:t>Berbagai protein (enzim)</a:t>
            </a:r>
            <a:endParaRPr lang="id-ID" dirty="0">
              <a:solidFill>
                <a:prstClr val="white"/>
              </a:solidFill>
            </a:endParaRPr>
          </a:p>
        </p:txBody>
      </p:sp>
      <p:sp>
        <p:nvSpPr>
          <p:cNvPr id="14" name="Left Bracket 13"/>
          <p:cNvSpPr/>
          <p:nvPr/>
        </p:nvSpPr>
        <p:spPr>
          <a:xfrm>
            <a:off x="2714626" y="2358010"/>
            <a:ext cx="142875" cy="2785491"/>
          </a:xfrm>
          <a:prstGeom prst="leftBracket">
            <a:avLst/>
          </a:prstGeom>
        </p:spPr>
        <p:style>
          <a:lnRef idx="1">
            <a:schemeClr val="accent1"/>
          </a:lnRef>
          <a:fillRef idx="0">
            <a:schemeClr val="accent1"/>
          </a:fillRef>
          <a:effectRef idx="0">
            <a:schemeClr val="accent1"/>
          </a:effectRef>
          <a:fontRef idx="minor">
            <a:schemeClr val="tx1"/>
          </a:fontRef>
        </p:style>
        <p:txBody>
          <a:bodyPr lIns="91332" tIns="45666" rIns="91332" bIns="45666" anchor="ctr"/>
          <a:lstStyle/>
          <a:p>
            <a:pPr algn="ctr" fontAlgn="base">
              <a:spcBef>
                <a:spcPct val="0"/>
              </a:spcBef>
              <a:spcAft>
                <a:spcPct val="0"/>
              </a:spcAft>
              <a:defRPr/>
            </a:pPr>
            <a:endParaRPr lang="id-ID">
              <a:solidFill>
                <a:prstClr val="black"/>
              </a:solidFill>
            </a:endParaRPr>
          </a:p>
        </p:txBody>
      </p:sp>
      <p:cxnSp>
        <p:nvCxnSpPr>
          <p:cNvPr id="16" name="Straight Connector 15"/>
          <p:cNvCxnSpPr/>
          <p:nvPr/>
        </p:nvCxnSpPr>
        <p:spPr>
          <a:xfrm rot="10800000">
            <a:off x="2400300" y="3358134"/>
            <a:ext cx="285750" cy="1143"/>
          </a:xfrm>
          <a:prstGeom prst="line">
            <a:avLst/>
          </a:prstGeom>
        </p:spPr>
        <p:style>
          <a:lnRef idx="1">
            <a:schemeClr val="accent1"/>
          </a:lnRef>
          <a:fillRef idx="0">
            <a:schemeClr val="accent1"/>
          </a:fillRef>
          <a:effectRef idx="0">
            <a:schemeClr val="accent1"/>
          </a:effectRef>
          <a:fontRef idx="minor">
            <a:schemeClr val="tx1"/>
          </a:fontRef>
        </p:style>
      </p:cxnSp>
      <p:sp>
        <p:nvSpPr>
          <p:cNvPr id="19" name="Left Bracket 18"/>
          <p:cNvSpPr/>
          <p:nvPr/>
        </p:nvSpPr>
        <p:spPr>
          <a:xfrm>
            <a:off x="6000750" y="1571642"/>
            <a:ext cx="285750" cy="1571625"/>
          </a:xfrm>
          <a:prstGeom prst="leftBracket">
            <a:avLst/>
          </a:prstGeom>
        </p:spPr>
        <p:style>
          <a:lnRef idx="1">
            <a:schemeClr val="accent1"/>
          </a:lnRef>
          <a:fillRef idx="0">
            <a:schemeClr val="accent1"/>
          </a:fillRef>
          <a:effectRef idx="0">
            <a:schemeClr val="accent1"/>
          </a:effectRef>
          <a:fontRef idx="minor">
            <a:schemeClr val="tx1"/>
          </a:fontRef>
        </p:style>
        <p:txBody>
          <a:bodyPr lIns="91332" tIns="45666" rIns="91332" bIns="45666" anchor="ctr"/>
          <a:lstStyle/>
          <a:p>
            <a:pPr algn="ctr" fontAlgn="base">
              <a:spcBef>
                <a:spcPct val="0"/>
              </a:spcBef>
              <a:spcAft>
                <a:spcPct val="0"/>
              </a:spcAft>
              <a:defRPr/>
            </a:pPr>
            <a:endParaRPr lang="id-ID">
              <a:solidFill>
                <a:prstClr val="black"/>
              </a:solidFill>
            </a:endParaRPr>
          </a:p>
        </p:txBody>
      </p:sp>
      <p:sp>
        <p:nvSpPr>
          <p:cNvPr id="20" name="Left Bracket 19"/>
          <p:cNvSpPr/>
          <p:nvPr/>
        </p:nvSpPr>
        <p:spPr>
          <a:xfrm>
            <a:off x="5857876" y="4286250"/>
            <a:ext cx="285750" cy="1714500"/>
          </a:xfrm>
          <a:prstGeom prst="leftBracket">
            <a:avLst/>
          </a:prstGeom>
        </p:spPr>
        <p:style>
          <a:lnRef idx="1">
            <a:schemeClr val="accent1"/>
          </a:lnRef>
          <a:fillRef idx="0">
            <a:schemeClr val="accent1"/>
          </a:fillRef>
          <a:effectRef idx="0">
            <a:schemeClr val="accent1"/>
          </a:effectRef>
          <a:fontRef idx="minor">
            <a:schemeClr val="tx1"/>
          </a:fontRef>
        </p:style>
        <p:txBody>
          <a:bodyPr lIns="91332" tIns="45666" rIns="91332" bIns="45666" anchor="ctr"/>
          <a:lstStyle/>
          <a:p>
            <a:pPr algn="ctr" fontAlgn="base">
              <a:spcBef>
                <a:spcPct val="0"/>
              </a:spcBef>
              <a:spcAft>
                <a:spcPct val="0"/>
              </a:spcAft>
              <a:defRPr/>
            </a:pPr>
            <a:endParaRPr lang="id-ID">
              <a:solidFill>
                <a:prstClr val="black"/>
              </a:solidFill>
            </a:endParaRPr>
          </a:p>
        </p:txBody>
      </p:sp>
      <p:cxnSp>
        <p:nvCxnSpPr>
          <p:cNvPr id="22" name="Straight Connector 21"/>
          <p:cNvCxnSpPr>
            <a:stCxn id="6" idx="3"/>
          </p:cNvCxnSpPr>
          <p:nvPr/>
        </p:nvCxnSpPr>
        <p:spPr>
          <a:xfrm flipV="1">
            <a:off x="5000642" y="2358010"/>
            <a:ext cx="1000125" cy="34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857768" y="5072652"/>
            <a:ext cx="1000125" cy="354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772273"/>
      </p:ext>
    </p:extLst>
  </p:cSld>
  <p:clrMapOvr>
    <a:masterClrMapping/>
  </p:clrMapOvr>
  <p:transition spd="med">
    <p:plus/>
    <p:sndAc>
      <p:stSnd>
        <p:snd r:embed="rId2" name="explod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anim calcmode="lin" valueType="num">
                                      <p:cBhvr additive="base">
                                        <p:cTn id="7" dur="500" fill="hold"/>
                                        <p:tgtEl>
                                          <p:spTgt spid="1126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bg/>
                                          </p:spTgt>
                                        </p:tgtEl>
                                        <p:attrNameLst>
                                          <p:attrName>style.visibility</p:attrName>
                                        </p:attrNameLst>
                                      </p:cBhvr>
                                      <p:to>
                                        <p:strVal val="visible"/>
                                      </p:to>
                                    </p:set>
                                    <p:anim calcmode="lin" valueType="num">
                                      <p:cBhvr additive="base">
                                        <p:cTn id="36"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bg/>
                                          </p:spTgt>
                                        </p:tgtEl>
                                        <p:attrNameLst>
                                          <p:attrName>style.visibility</p:attrName>
                                        </p:attrNameLst>
                                      </p:cBhvr>
                                      <p:to>
                                        <p:strVal val="visible"/>
                                      </p:to>
                                    </p:set>
                                    <p:anim calcmode="lin" valueType="num">
                                      <p:cBhvr additive="base">
                                        <p:cTn id="48" dur="500" fill="hold"/>
                                        <p:tgtEl>
                                          <p:spTgt spid="7">
                                            <p:bg/>
                                          </p:spTgt>
                                        </p:tgtEl>
                                        <p:attrNameLst>
                                          <p:attrName>ppt_x</p:attrName>
                                        </p:attrNameLst>
                                      </p:cBhvr>
                                      <p:tavLst>
                                        <p:tav tm="0">
                                          <p:val>
                                            <p:strVal val="#ppt_x"/>
                                          </p:val>
                                        </p:tav>
                                        <p:tav tm="100000">
                                          <p:val>
                                            <p:strVal val="#ppt_x"/>
                                          </p:val>
                                        </p:tav>
                                      </p:tavLst>
                                    </p:anim>
                                    <p:anim calcmode="lin" valueType="num">
                                      <p:cBhvr additive="base">
                                        <p:cTn id="49"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
                                            <p:txEl>
                                              <p:pRg st="0" end="0"/>
                                            </p:txEl>
                                          </p:spTgt>
                                        </p:tgtEl>
                                        <p:attrNameLst>
                                          <p:attrName>style.visibility</p:attrName>
                                        </p:attrNameLst>
                                      </p:cBhvr>
                                      <p:to>
                                        <p:strVal val="visible"/>
                                      </p:to>
                                    </p:set>
                                    <p:anim calcmode="lin" valueType="num">
                                      <p:cBhvr additive="base">
                                        <p:cTn id="5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2000"/>
                                        <p:tgtEl>
                                          <p:spTgt spid="1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
                                            <p:bg/>
                                          </p:spTgt>
                                        </p:tgtEl>
                                        <p:attrNameLst>
                                          <p:attrName>style.visibility</p:attrName>
                                        </p:attrNameLst>
                                      </p:cBhvr>
                                      <p:to>
                                        <p:strVal val="visible"/>
                                      </p:to>
                                    </p:set>
                                    <p:anim calcmode="lin" valueType="num">
                                      <p:cBhvr additive="base">
                                        <p:cTn id="6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66"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 calcmode="lin" valueType="num">
                                      <p:cBhvr additive="base">
                                        <p:cTn id="7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9">
                                            <p:bg/>
                                          </p:spTgt>
                                        </p:tgtEl>
                                        <p:attrNameLst>
                                          <p:attrName>style.visibility</p:attrName>
                                        </p:attrNameLst>
                                      </p:cBhvr>
                                      <p:to>
                                        <p:strVal val="visible"/>
                                      </p:to>
                                    </p:set>
                                    <p:anim calcmode="lin" valueType="num">
                                      <p:cBhvr additive="base">
                                        <p:cTn id="7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7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9">
                                            <p:txEl>
                                              <p:pRg st="0" end="0"/>
                                            </p:txEl>
                                          </p:spTgt>
                                        </p:tgtEl>
                                        <p:attrNameLst>
                                          <p:attrName>style.visibility</p:attrName>
                                        </p:attrNameLst>
                                      </p:cBhvr>
                                      <p:to>
                                        <p:strVal val="visible"/>
                                      </p:to>
                                    </p:set>
                                    <p:anim calcmode="lin" valueType="num">
                                      <p:cBhvr additive="base">
                                        <p:cTn id="8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ppt_x"/>
                                          </p:val>
                                        </p:tav>
                                        <p:tav tm="100000">
                                          <p:val>
                                            <p:strVal val="#ppt_x"/>
                                          </p:val>
                                        </p:tav>
                                      </p:tavLst>
                                    </p:anim>
                                    <p:anim calcmode="lin" valueType="num">
                                      <p:cBhvr additive="base">
                                        <p:cTn id="9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0">
                                            <p:bg/>
                                          </p:spTgt>
                                        </p:tgtEl>
                                        <p:attrNameLst>
                                          <p:attrName>style.visibility</p:attrName>
                                        </p:attrNameLst>
                                      </p:cBhvr>
                                      <p:to>
                                        <p:strVal val="visible"/>
                                      </p:to>
                                    </p:set>
                                    <p:anim calcmode="lin" valueType="num">
                                      <p:cBhvr additive="base">
                                        <p:cTn id="95"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96"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0">
                                            <p:txEl>
                                              <p:pRg st="0" end="0"/>
                                            </p:txEl>
                                          </p:spTgt>
                                        </p:tgtEl>
                                        <p:attrNameLst>
                                          <p:attrName>style.visibility</p:attrName>
                                        </p:attrNameLst>
                                      </p:cBhvr>
                                      <p:to>
                                        <p:strVal val="visible"/>
                                      </p:to>
                                    </p:set>
                                    <p:anim calcmode="lin" valueType="num">
                                      <p:cBhvr additive="base">
                                        <p:cTn id="10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1">
                                            <p:bg/>
                                          </p:spTgt>
                                        </p:tgtEl>
                                        <p:attrNameLst>
                                          <p:attrName>style.visibility</p:attrName>
                                        </p:attrNameLst>
                                      </p:cBhvr>
                                      <p:to>
                                        <p:strVal val="visible"/>
                                      </p:to>
                                    </p:set>
                                    <p:anim calcmode="lin" valueType="num">
                                      <p:cBhvr additive="base">
                                        <p:cTn id="10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0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1">
                                            <p:txEl>
                                              <p:pRg st="0" end="0"/>
                                            </p:txEl>
                                          </p:spTgt>
                                        </p:tgtEl>
                                        <p:attrNameLst>
                                          <p:attrName>style.visibility</p:attrName>
                                        </p:attrNameLst>
                                      </p:cBhvr>
                                      <p:to>
                                        <p:strVal val="visible"/>
                                      </p:to>
                                    </p:set>
                                    <p:anim calcmode="lin" valueType="num">
                                      <p:cBhvr additive="base">
                                        <p:cTn id="1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nimBg="1"/>
      <p:bldP spid="5" grpId="0" build="p" animBg="1"/>
      <p:bldP spid="6" grpId="0" build="p" animBg="1"/>
      <p:bldP spid="7" grpId="0" build="p" animBg="1"/>
      <p:bldP spid="8" grpId="0" build="p" animBg="1"/>
      <p:bldP spid="9" grpId="0" build="p" animBg="1"/>
      <p:bldP spid="10" grpId="0" build="p" animBg="1"/>
      <p:bldP spid="11" grpId="0" build="p" animBg="1"/>
      <p:bldP spid="14"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760" y="214902"/>
            <a:ext cx="8643366" cy="6143625"/>
          </a:xfrm>
        </p:spPr>
        <p:txBody>
          <a:bodyPr>
            <a:normAutofit fontScale="92500"/>
          </a:bodyPr>
          <a:lstStyle/>
          <a:p>
            <a:pPr marL="246587" indent="-246587">
              <a:spcBef>
                <a:spcPts val="600"/>
              </a:spcBef>
              <a:buNone/>
              <a:defRPr/>
            </a:pPr>
            <a:endParaRPr lang="en-US" dirty="0" smtClean="0">
              <a:latin typeface="Albertus Medium" pitchFamily="34" charset="0"/>
            </a:endParaRPr>
          </a:p>
          <a:p>
            <a:pPr marL="246587" indent="-246587">
              <a:spcBef>
                <a:spcPts val="600"/>
              </a:spcBef>
              <a:buNone/>
              <a:defRPr/>
            </a:pPr>
            <a:endParaRPr lang="en-US" dirty="0">
              <a:latin typeface="Albertus Medium" pitchFamily="34" charset="0"/>
            </a:endParaRPr>
          </a:p>
          <a:p>
            <a:pPr marL="246587" indent="-246587">
              <a:spcBef>
                <a:spcPts val="600"/>
              </a:spcBef>
              <a:buNone/>
              <a:defRPr/>
            </a:pPr>
            <a:r>
              <a:rPr lang="id-ID" dirty="0" smtClean="0">
                <a:latin typeface="Albertus Medium" pitchFamily="34" charset="0"/>
              </a:rPr>
              <a:t>Bagian-bagian </a:t>
            </a:r>
            <a:r>
              <a:rPr lang="id-ID" dirty="0" smtClean="0">
                <a:latin typeface="Albertus Medium" pitchFamily="34" charset="0"/>
              </a:rPr>
              <a:t>struktur virus:</a:t>
            </a:r>
          </a:p>
          <a:p>
            <a:pPr marL="246587" indent="-246587">
              <a:spcBef>
                <a:spcPts val="600"/>
              </a:spcBef>
              <a:buNone/>
              <a:defRPr/>
            </a:pPr>
            <a:r>
              <a:rPr lang="id-ID" dirty="0" smtClean="0">
                <a:latin typeface="Albertus Medium" pitchFamily="34" charset="0"/>
              </a:rPr>
              <a:t>1. </a:t>
            </a:r>
            <a:r>
              <a:rPr lang="id-ID" dirty="0" smtClean="0">
                <a:latin typeface="Albertus Medium" pitchFamily="34" charset="0"/>
              </a:rPr>
              <a:t>Pembungkus atau selubung (kapsid) yang tersusun oeh protein, satu unit pembentuk kapsid disebut kapsomer</a:t>
            </a:r>
            <a:r>
              <a:rPr lang="id-ID" dirty="0" smtClean="0">
                <a:latin typeface="Albertus Medium" pitchFamily="34" charset="0"/>
              </a:rPr>
              <a:t>.</a:t>
            </a:r>
            <a:r>
              <a:rPr lang="en-US" dirty="0" smtClean="0">
                <a:latin typeface="Albertus Medium" pitchFamily="34" charset="0"/>
              </a:rPr>
              <a:t> </a:t>
            </a:r>
            <a:r>
              <a:rPr lang="en-US" dirty="0" err="1" smtClean="0">
                <a:latin typeface="Albertus Medium" pitchFamily="34" charset="0"/>
              </a:rPr>
              <a:t>Kapsid</a:t>
            </a:r>
            <a:r>
              <a:rPr lang="en-US" dirty="0" smtClean="0">
                <a:latin typeface="Albertus Medium" pitchFamily="34" charset="0"/>
              </a:rPr>
              <a:t> </a:t>
            </a:r>
            <a:r>
              <a:rPr lang="en-US" dirty="0" err="1" smtClean="0">
                <a:latin typeface="Albertus Medium" pitchFamily="34" charset="0"/>
              </a:rPr>
              <a:t>berfungsi</a:t>
            </a:r>
            <a:r>
              <a:rPr lang="en-US" dirty="0" smtClean="0">
                <a:latin typeface="Albertus Medium" pitchFamily="34" charset="0"/>
              </a:rPr>
              <a:t> </a:t>
            </a:r>
            <a:r>
              <a:rPr lang="en-US" dirty="0" err="1" smtClean="0">
                <a:latin typeface="Albertus Medium" pitchFamily="34" charset="0"/>
              </a:rPr>
              <a:t>sebagai</a:t>
            </a:r>
            <a:r>
              <a:rPr lang="en-US" dirty="0" smtClean="0">
                <a:latin typeface="Albertus Medium" pitchFamily="34" charset="0"/>
              </a:rPr>
              <a:t> </a:t>
            </a:r>
            <a:r>
              <a:rPr lang="en-US" dirty="0" err="1" smtClean="0">
                <a:latin typeface="Albertus Medium" pitchFamily="34" charset="0"/>
              </a:rPr>
              <a:t>pembungkus</a:t>
            </a:r>
            <a:r>
              <a:rPr lang="en-US" dirty="0" smtClean="0">
                <a:latin typeface="Albertus Medium" pitchFamily="34" charset="0"/>
              </a:rPr>
              <a:t> DNA </a:t>
            </a:r>
            <a:r>
              <a:rPr lang="en-US" dirty="0" err="1" smtClean="0">
                <a:latin typeface="Albertus Medium" pitchFamily="34" charset="0"/>
              </a:rPr>
              <a:t>dan</a:t>
            </a:r>
            <a:r>
              <a:rPr lang="en-US" dirty="0" smtClean="0">
                <a:latin typeface="Albertus Medium" pitchFamily="34" charset="0"/>
              </a:rPr>
              <a:t> RNA, </a:t>
            </a:r>
            <a:r>
              <a:rPr lang="en-US" dirty="0" err="1" smtClean="0">
                <a:latin typeface="Albertus Medium" pitchFamily="34" charset="0"/>
              </a:rPr>
              <a:t>pembentuk</a:t>
            </a:r>
            <a:r>
              <a:rPr lang="en-US" dirty="0" smtClean="0">
                <a:latin typeface="Albertus Medium" pitchFamily="34" charset="0"/>
              </a:rPr>
              <a:t> </a:t>
            </a:r>
            <a:r>
              <a:rPr lang="en-US" dirty="0" err="1" smtClean="0">
                <a:latin typeface="Albertus Medium" pitchFamily="34" charset="0"/>
              </a:rPr>
              <a:t>tubuh</a:t>
            </a:r>
            <a:r>
              <a:rPr lang="en-US" dirty="0" smtClean="0">
                <a:latin typeface="Albertus Medium" pitchFamily="34" charset="0"/>
              </a:rPr>
              <a:t>, </a:t>
            </a:r>
            <a:r>
              <a:rPr lang="en-US" dirty="0" err="1" smtClean="0">
                <a:latin typeface="Albertus Medium" pitchFamily="34" charset="0"/>
              </a:rPr>
              <a:t>pelindung</a:t>
            </a:r>
            <a:r>
              <a:rPr lang="en-US" dirty="0" smtClean="0">
                <a:latin typeface="Albertus Medium" pitchFamily="34" charset="0"/>
              </a:rPr>
              <a:t> </a:t>
            </a:r>
            <a:r>
              <a:rPr lang="en-US" dirty="0" err="1" smtClean="0">
                <a:latin typeface="Albertus Medium" pitchFamily="34" charset="0"/>
              </a:rPr>
              <a:t>bagi</a:t>
            </a:r>
            <a:r>
              <a:rPr lang="en-US" dirty="0" smtClean="0">
                <a:latin typeface="Albertus Medium" pitchFamily="34" charset="0"/>
              </a:rPr>
              <a:t> virus </a:t>
            </a:r>
            <a:r>
              <a:rPr lang="en-US" dirty="0" err="1" smtClean="0">
                <a:latin typeface="Albertus Medium" pitchFamily="34" charset="0"/>
              </a:rPr>
              <a:t>dari</a:t>
            </a:r>
            <a:r>
              <a:rPr lang="en-US" dirty="0" smtClean="0">
                <a:latin typeface="Albertus Medium" pitchFamily="34" charset="0"/>
              </a:rPr>
              <a:t> </a:t>
            </a:r>
            <a:r>
              <a:rPr lang="en-US" dirty="0" err="1" smtClean="0">
                <a:latin typeface="Albertus Medium" pitchFamily="34" charset="0"/>
              </a:rPr>
              <a:t>kondisi</a:t>
            </a:r>
            <a:r>
              <a:rPr lang="en-US" dirty="0" smtClean="0">
                <a:latin typeface="Albertus Medium" pitchFamily="34" charset="0"/>
              </a:rPr>
              <a:t> </a:t>
            </a:r>
            <a:r>
              <a:rPr lang="en-US" dirty="0" err="1" smtClean="0">
                <a:latin typeface="Albertus Medium" pitchFamily="34" charset="0"/>
              </a:rPr>
              <a:t>lingkungan</a:t>
            </a:r>
            <a:r>
              <a:rPr lang="en-US" dirty="0" smtClean="0">
                <a:latin typeface="Albertus Medium" pitchFamily="34" charset="0"/>
              </a:rPr>
              <a:t> </a:t>
            </a:r>
            <a:r>
              <a:rPr lang="en-US" dirty="0" err="1" smtClean="0">
                <a:latin typeface="Albertus Medium" pitchFamily="34" charset="0"/>
              </a:rPr>
              <a:t>luar</a:t>
            </a:r>
            <a:r>
              <a:rPr lang="en-US" dirty="0" smtClean="0">
                <a:latin typeface="Albertus Medium" pitchFamily="34" charset="0"/>
              </a:rPr>
              <a:t>.</a:t>
            </a:r>
            <a:r>
              <a:rPr lang="id-ID" dirty="0" smtClean="0">
                <a:latin typeface="Albertus Medium" pitchFamily="34" charset="0"/>
              </a:rPr>
              <a:t> </a:t>
            </a:r>
            <a:endParaRPr lang="id-ID" dirty="0" smtClean="0">
              <a:latin typeface="Albertus Medium" pitchFamily="34" charset="0"/>
            </a:endParaRPr>
          </a:p>
          <a:p>
            <a:pPr marL="246587" indent="-246587">
              <a:spcBef>
                <a:spcPts val="600"/>
              </a:spcBef>
              <a:buNone/>
              <a:defRPr/>
            </a:pPr>
            <a:r>
              <a:rPr lang="id-ID" dirty="0" smtClean="0">
                <a:solidFill>
                  <a:schemeClr val="tx1">
                    <a:lumMod val="95000"/>
                    <a:lumOff val="5000"/>
                  </a:schemeClr>
                </a:solidFill>
                <a:latin typeface="Albertus Medium" pitchFamily="34" charset="0"/>
              </a:rPr>
              <a:t>2. Bahan inti yang terdiri dari asam nukleat, yaitu terdiri dari DNA saja atau RNA saja. Asam nukleat berfungsi untuk mengendalikan aktivitas replikasi (reproduksi) virus.</a:t>
            </a:r>
          </a:p>
          <a:p>
            <a:pPr marL="246587" indent="-246587">
              <a:spcBef>
                <a:spcPts val="600"/>
              </a:spcBef>
              <a:buNone/>
              <a:defRPr/>
            </a:pPr>
            <a:r>
              <a:rPr lang="id-ID" dirty="0" smtClean="0">
                <a:solidFill>
                  <a:schemeClr val="tx1">
                    <a:lumMod val="95000"/>
                    <a:lumOff val="5000"/>
                  </a:schemeClr>
                </a:solidFill>
                <a:latin typeface="Albertus Medium" pitchFamily="34" charset="0"/>
              </a:rPr>
              <a:t>3. </a:t>
            </a:r>
            <a:r>
              <a:rPr lang="id-ID" dirty="0" smtClean="0">
                <a:solidFill>
                  <a:schemeClr val="tx1">
                    <a:lumMod val="95000"/>
                    <a:lumOff val="5000"/>
                  </a:schemeClr>
                </a:solidFill>
                <a:latin typeface="Albertus Medium" pitchFamily="34" charset="0"/>
              </a:rPr>
              <a:t>Kepala yang tersusun atas nukleokapsid yang berbentuk polihedral (segi banyak), yaitu di sebelah dalam terdapat asam nukleat dan diluar tersusun atas kapsid</a:t>
            </a:r>
            <a:r>
              <a:rPr lang="id-ID" dirty="0" smtClean="0">
                <a:solidFill>
                  <a:schemeClr val="tx1">
                    <a:lumMod val="95000"/>
                    <a:lumOff val="5000"/>
                  </a:schemeClr>
                </a:solidFill>
                <a:latin typeface="Albertus Medium" pitchFamily="34" charset="0"/>
              </a:rPr>
              <a:t>.</a:t>
            </a:r>
            <a:endParaRPr lang="id-ID" dirty="0" smtClean="0">
              <a:solidFill>
                <a:schemeClr val="tx1">
                  <a:lumMod val="95000"/>
                  <a:lumOff val="5000"/>
                </a:schemeClr>
              </a:solidFill>
              <a:latin typeface="Albertus Medium" pitchFamily="34" charset="0"/>
            </a:endParaRPr>
          </a:p>
        </p:txBody>
      </p:sp>
      <p:sp>
        <p:nvSpPr>
          <p:cNvPr id="143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534342" indent="-205518" eaLnBrk="0" hangingPunct="0">
              <a:defRPr>
                <a:solidFill>
                  <a:schemeClr val="tx1"/>
                </a:solidFill>
                <a:latin typeface="Arial" pitchFamily="34" charset="0"/>
              </a:defRPr>
            </a:lvl2pPr>
            <a:lvl3pPr marL="822066" indent="-164416" eaLnBrk="0" hangingPunct="0">
              <a:defRPr>
                <a:solidFill>
                  <a:schemeClr val="tx1"/>
                </a:solidFill>
                <a:latin typeface="Arial" pitchFamily="34" charset="0"/>
              </a:defRPr>
            </a:lvl3pPr>
            <a:lvl4pPr marL="1150893" indent="-164416" eaLnBrk="0" hangingPunct="0">
              <a:defRPr>
                <a:solidFill>
                  <a:schemeClr val="tx1"/>
                </a:solidFill>
                <a:latin typeface="Arial" pitchFamily="34" charset="0"/>
              </a:defRPr>
            </a:lvl4pPr>
            <a:lvl5pPr marL="1479715" indent="-164416" eaLnBrk="0" hangingPunct="0">
              <a:defRPr>
                <a:solidFill>
                  <a:schemeClr val="tx1"/>
                </a:solidFill>
                <a:latin typeface="Arial" pitchFamily="34" charset="0"/>
              </a:defRPr>
            </a:lvl5pPr>
            <a:lvl6pPr marL="1808541" indent="-164416" eaLnBrk="0" fontAlgn="base" hangingPunct="0">
              <a:spcBef>
                <a:spcPct val="0"/>
              </a:spcBef>
              <a:spcAft>
                <a:spcPct val="0"/>
              </a:spcAft>
              <a:defRPr>
                <a:solidFill>
                  <a:schemeClr val="tx1"/>
                </a:solidFill>
                <a:latin typeface="Arial" pitchFamily="34" charset="0"/>
              </a:defRPr>
            </a:lvl6pPr>
            <a:lvl7pPr marL="2137368" indent="-164416" eaLnBrk="0" fontAlgn="base" hangingPunct="0">
              <a:spcBef>
                <a:spcPct val="0"/>
              </a:spcBef>
              <a:spcAft>
                <a:spcPct val="0"/>
              </a:spcAft>
              <a:defRPr>
                <a:solidFill>
                  <a:schemeClr val="tx1"/>
                </a:solidFill>
                <a:latin typeface="Arial" pitchFamily="34" charset="0"/>
              </a:defRPr>
            </a:lvl7pPr>
            <a:lvl8pPr marL="2466194" indent="-164416" eaLnBrk="0" fontAlgn="base" hangingPunct="0">
              <a:spcBef>
                <a:spcPct val="0"/>
              </a:spcBef>
              <a:spcAft>
                <a:spcPct val="0"/>
              </a:spcAft>
              <a:defRPr>
                <a:solidFill>
                  <a:schemeClr val="tx1"/>
                </a:solidFill>
                <a:latin typeface="Arial" pitchFamily="34" charset="0"/>
              </a:defRPr>
            </a:lvl8pPr>
            <a:lvl9pPr marL="2795021" indent="-164416" eaLnBrk="0" fontAlgn="base" hangingPunct="0">
              <a:spcBef>
                <a:spcPct val="0"/>
              </a:spcBef>
              <a:spcAft>
                <a:spcPct val="0"/>
              </a:spcAft>
              <a:defRPr>
                <a:solidFill>
                  <a:schemeClr val="tx1"/>
                </a:solidFill>
                <a:latin typeface="Arial" pitchFamily="34" charset="0"/>
              </a:defRPr>
            </a:lvl9pPr>
          </a:lstStyle>
          <a:p>
            <a:pPr eaLnBrk="1" hangingPunct="1"/>
            <a:fld id="{A716F2DA-57FF-4A86-884E-D80FC3DFC6F1}" type="slidenum">
              <a:rPr lang="en-US">
                <a:solidFill>
                  <a:srgbClr val="FFFFFF"/>
                </a:solidFill>
              </a:rPr>
              <a:pPr eaLnBrk="1" hangingPunct="1"/>
              <a:t>8</a:t>
            </a:fld>
            <a:endParaRPr lang="en-US">
              <a:solidFill>
                <a:srgbClr val="FFFFFF"/>
              </a:solidFill>
            </a:endParaRPr>
          </a:p>
        </p:txBody>
      </p:sp>
    </p:spTree>
    <p:extLst>
      <p:ext uri="{BB962C8B-B14F-4D97-AF65-F5344CB8AC3E}">
        <p14:creationId xmlns:p14="http://schemas.microsoft.com/office/powerpoint/2010/main" val="734131753"/>
      </p:ext>
    </p:extLst>
  </p:cSld>
  <p:clrMapOvr>
    <a:masterClrMapping/>
  </p:clrMapOvr>
  <p:transition spd="med">
    <p:zo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46587" indent="-246587" algn="just">
              <a:spcBef>
                <a:spcPts val="600"/>
              </a:spcBef>
              <a:buClr>
                <a:srgbClr val="FE8637"/>
              </a:buClr>
              <a:buNone/>
              <a:defRPr/>
            </a:pPr>
            <a:r>
              <a:rPr lang="en-US" sz="2000" dirty="0">
                <a:solidFill>
                  <a:prstClr val="black">
                    <a:lumMod val="95000"/>
                    <a:lumOff val="5000"/>
                  </a:prstClr>
                </a:solidFill>
                <a:latin typeface="Albertus Medium" pitchFamily="34" charset="0"/>
              </a:rPr>
              <a:t>4. </a:t>
            </a:r>
            <a:r>
              <a:rPr lang="id-ID" sz="2000" dirty="0">
                <a:solidFill>
                  <a:prstClr val="black">
                    <a:lumMod val="95000"/>
                    <a:lumOff val="5000"/>
                  </a:prstClr>
                </a:solidFill>
                <a:latin typeface="Albertus Medium" pitchFamily="34" charset="0"/>
              </a:rPr>
              <a:t>Pada beberapa virus, bagian sebelah luar dari kapsid diketemukan adanya selubung virus (</a:t>
            </a:r>
            <a:r>
              <a:rPr lang="id-ID" sz="2000" i="1" dirty="0">
                <a:solidFill>
                  <a:prstClr val="black">
                    <a:lumMod val="95000"/>
                    <a:lumOff val="5000"/>
                  </a:prstClr>
                </a:solidFill>
                <a:latin typeface="Albertus Medium" pitchFamily="34" charset="0"/>
              </a:rPr>
              <a:t>envelope)</a:t>
            </a:r>
            <a:r>
              <a:rPr lang="id-ID" sz="2000" dirty="0">
                <a:solidFill>
                  <a:prstClr val="black">
                    <a:lumMod val="95000"/>
                    <a:lumOff val="5000"/>
                  </a:prstClr>
                </a:solidFill>
                <a:latin typeface="Albertus Medium" pitchFamily="34" charset="0"/>
              </a:rPr>
              <a:t> atau membran yang menyelubungi kapsid yang berasal dari membran inang. Selubung ini tersusun atas fosfolipid dan protein dari sel inang serta protein dan glikoprotein dari virus. Selubung virus berfungsi untuk membantu menginfeksi sel inang dan membawa beberapa molekul enzim. </a:t>
            </a:r>
          </a:p>
          <a:p>
            <a:pPr algn="just"/>
            <a:endParaRPr lang="en-US" sz="2000" dirty="0"/>
          </a:p>
        </p:txBody>
      </p:sp>
      <p:sp>
        <p:nvSpPr>
          <p:cNvPr id="4" name="Rectangle 3"/>
          <p:cNvSpPr/>
          <p:nvPr/>
        </p:nvSpPr>
        <p:spPr>
          <a:xfrm>
            <a:off x="457200" y="4087385"/>
            <a:ext cx="7022592" cy="2238151"/>
          </a:xfrm>
          <a:prstGeom prst="rect">
            <a:avLst/>
          </a:prstGeom>
        </p:spPr>
        <p:txBody>
          <a:bodyPr wrap="square" lIns="65760" tIns="32884" rIns="65760" bIns="32884">
            <a:spAutoFit/>
          </a:bodyPr>
          <a:lstStyle/>
          <a:p>
            <a:pPr algn="just">
              <a:spcBef>
                <a:spcPts val="432"/>
              </a:spcBef>
              <a:buClr>
                <a:srgbClr val="FE8637"/>
              </a:buClr>
              <a:buSzPct val="70000"/>
            </a:pPr>
            <a:r>
              <a:rPr lang="en-US" sz="1700" dirty="0">
                <a:solidFill>
                  <a:prstClr val="black"/>
                </a:solidFill>
                <a:latin typeface="Century Schoolbook"/>
              </a:rPr>
              <a:t>5</a:t>
            </a:r>
            <a:r>
              <a:rPr lang="en-US" sz="2000" dirty="0">
                <a:solidFill>
                  <a:prstClr val="black"/>
                </a:solidFill>
                <a:latin typeface="Century Schoolbook"/>
              </a:rPr>
              <a:t>. </a:t>
            </a:r>
            <a:r>
              <a:rPr lang="id-ID" sz="2000" dirty="0">
                <a:solidFill>
                  <a:prstClr val="black"/>
                </a:solidFill>
                <a:latin typeface="Century Schoolbook"/>
              </a:rPr>
              <a:t>Ekor merupakan bagian dalam struktur tubuh virus yang berfungsi sebagai alat untuk menempelkan diri pada sel inang. Ekor yang melekat di kepala ini umumnya terdiri atas beberapa tabung tersumbat yang berisi benang dan serat halus. Adapun pada virus yang hanya menginveksi sel eukariotik, bagian tubuh ini umumnya tidak dijumpai.</a:t>
            </a:r>
            <a:endParaRPr lang="id-ID" sz="2000" dirty="0">
              <a:solidFill>
                <a:prstClr val="black"/>
              </a:solidFill>
              <a:latin typeface="Century Schoolbook"/>
            </a:endParaRPr>
          </a:p>
        </p:txBody>
      </p:sp>
    </p:spTree>
    <p:extLst>
      <p:ext uri="{BB962C8B-B14F-4D97-AF65-F5344CB8AC3E}">
        <p14:creationId xmlns:p14="http://schemas.microsoft.com/office/powerpoint/2010/main" val="347245257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1263</Words>
  <Application>Microsoft Office PowerPoint</Application>
  <PresentationFormat>On-screen Show (4:3)</PresentationFormat>
  <Paragraphs>127</Paragraphs>
  <Slides>40</Slides>
  <Notes>12</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1_Office Theme</vt:lpstr>
      <vt:lpstr>Flow</vt:lpstr>
      <vt:lpstr>1_Flow</vt:lpstr>
      <vt:lpstr>2_Flow</vt:lpstr>
      <vt:lpstr>3_Flow</vt:lpstr>
      <vt:lpstr>PowerPoint Presentation</vt:lpstr>
      <vt:lpstr>KEMAMPUAN AKHIR YANG DIHARAPKAN</vt:lpstr>
      <vt:lpstr>PowerPoint Presentation</vt:lpstr>
      <vt:lpstr>PowerPoint Presentation</vt:lpstr>
      <vt:lpstr>Sejarah Penemuan Virus</vt:lpstr>
      <vt:lpstr>Para Ilmuwan Penemuan Virus</vt:lpstr>
      <vt:lpstr>4. Struktur dan Fungsi</vt:lpstr>
      <vt:lpstr>PowerPoint Presentation</vt:lpstr>
      <vt:lpstr>PowerPoint Presentation</vt:lpstr>
      <vt:lpstr>GAMBAR VIRUS</vt:lpstr>
      <vt:lpstr>PowerPoint Presentation</vt:lpstr>
      <vt:lpstr>PowerPoint Presentation</vt:lpstr>
      <vt:lpstr>PowerPoint Presentation</vt:lpstr>
      <vt:lpstr>PowerPoint Presentation</vt:lpstr>
      <vt:lpstr>PowerPoint Presentation</vt:lpstr>
      <vt:lpstr>PowerPoint Presentation</vt:lpstr>
      <vt:lpstr>Multiplikasi Virus</vt:lpstr>
      <vt:lpstr>PowerPoint Presentation</vt:lpstr>
      <vt:lpstr>PowerPoint Presentation</vt:lpstr>
      <vt:lpstr>PowerPoint Presentation</vt:lpstr>
      <vt:lpstr>Multiplikasi Bakteriofag</vt:lpstr>
      <vt:lpstr>PowerPoint Presentation</vt:lpstr>
      <vt:lpstr>PowerPoint Presentation</vt:lpstr>
      <vt:lpstr>PowerPoint Presentation</vt:lpstr>
      <vt:lpstr>PowerPoint Presentation</vt:lpstr>
      <vt:lpstr>Multiplikasi Virus Manusia</vt:lpstr>
      <vt:lpstr>Perbedaan Multiplikasi Bakteriofaga dan Virus Manusia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2</cp:revision>
  <dcterms:created xsi:type="dcterms:W3CDTF">2017-10-21T07:48:05Z</dcterms:created>
  <dcterms:modified xsi:type="dcterms:W3CDTF">2017-10-21T07:57:42Z</dcterms:modified>
</cp:coreProperties>
</file>