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6" r:id="rId2"/>
    <p:sldId id="262" r:id="rId3"/>
    <p:sldId id="263" r:id="rId4"/>
    <p:sldId id="318" r:id="rId5"/>
    <p:sldId id="319" r:id="rId6"/>
    <p:sldId id="264" r:id="rId7"/>
    <p:sldId id="265" r:id="rId8"/>
    <p:sldId id="320" r:id="rId9"/>
    <p:sldId id="266" r:id="rId10"/>
    <p:sldId id="267" r:id="rId11"/>
    <p:sldId id="321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322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57" r:id="rId35"/>
    <p:sldId id="258" r:id="rId36"/>
    <p:sldId id="260" r:id="rId37"/>
    <p:sldId id="323" r:id="rId38"/>
    <p:sldId id="261" r:id="rId39"/>
    <p:sldId id="289" r:id="rId40"/>
    <p:sldId id="291" r:id="rId41"/>
    <p:sldId id="293" r:id="rId42"/>
    <p:sldId id="292" r:id="rId43"/>
    <p:sldId id="294" r:id="rId44"/>
    <p:sldId id="295" r:id="rId45"/>
    <p:sldId id="296" r:id="rId46"/>
    <p:sldId id="297" r:id="rId47"/>
    <p:sldId id="324" r:id="rId48"/>
    <p:sldId id="298" r:id="rId49"/>
    <p:sldId id="299" r:id="rId50"/>
    <p:sldId id="300" r:id="rId51"/>
    <p:sldId id="314" r:id="rId52"/>
    <p:sldId id="315" r:id="rId53"/>
    <p:sldId id="316" r:id="rId54"/>
    <p:sldId id="301" r:id="rId55"/>
    <p:sldId id="302" r:id="rId56"/>
    <p:sldId id="303" r:id="rId57"/>
    <p:sldId id="304" r:id="rId58"/>
    <p:sldId id="305" r:id="rId59"/>
    <p:sldId id="306" r:id="rId60"/>
    <p:sldId id="307" r:id="rId61"/>
    <p:sldId id="308" r:id="rId62"/>
    <p:sldId id="317" r:id="rId63"/>
    <p:sldId id="309" r:id="rId64"/>
    <p:sldId id="310" r:id="rId65"/>
    <p:sldId id="311" r:id="rId66"/>
    <p:sldId id="312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03DED-2792-461F-8585-036A5CF1D75A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B4953-2C12-4056-8BF5-7D39E9F0F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5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01A5B-1610-4C26-AC0D-7ABCCC1F6388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DA6AE-5F30-4E09-91F7-92828C335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32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0A1F-4142-48CA-A016-7218DCCB5260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B8A5-6F89-4A2D-BB2E-761AFE52F24F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5B89-8478-4E4D-9323-891C054ACAD5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9FF5-015F-40B7-8B31-72D554203EFB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DDDB-E658-42ED-A8B7-962DB6C7F1C3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C9A0-1E28-4353-87B1-E83F28ADB154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FDB-C0B7-4801-B6FB-37618F899FEC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08B6-EB98-4391-B559-FD02D06A94F5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21E3-6C30-456C-8190-DB0D010D8913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C631-FCFA-4FAC-9C89-549A5791F73A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ADCC-3E44-4637-B4EB-20AEA07E4FDD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51F39-58A3-42DC-8CA2-C924B0F38925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32AF9-61CC-4D9F-AA7A-D259CF45D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15290" cy="3240360"/>
          </a:xfrm>
        </p:spPr>
        <p:txBody>
          <a:bodyPr>
            <a:normAutofit fontScale="90000"/>
          </a:bodyPr>
          <a:lstStyle/>
          <a:p>
            <a:pPr algn="l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BAGIAN  III</a:t>
            </a:r>
            <a:br>
              <a:rPr lang="id-ID" sz="3600" b="1" dirty="0" smtClean="0">
                <a:latin typeface="Arial" pitchFamily="34" charset="0"/>
                <a:cs typeface="Arial" pitchFamily="34" charset="0"/>
              </a:rPr>
            </a:br>
            <a:r>
              <a:rPr lang="id-ID" sz="3600" b="1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3600" b="1" dirty="0" smtClean="0">
                <a:latin typeface="Arial" pitchFamily="34" charset="0"/>
                <a:cs typeface="Arial" pitchFamily="34" charset="0"/>
              </a:rPr>
              <a:t>	 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ENTOMOLOGI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id-ID" sz="3600" b="1" dirty="0" smtClean="0">
                <a:latin typeface="Arial" pitchFamily="34" charset="0"/>
                <a:cs typeface="Arial" pitchFamily="34" charset="0"/>
              </a:rPr>
              <a:t>			    D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AN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id-ID" sz="3600" b="1" dirty="0" smtClean="0">
                <a:latin typeface="Arial" pitchFamily="34" charset="0"/>
                <a:cs typeface="Arial" pitchFamily="34" charset="0"/>
              </a:rPr>
              <a:t>	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PENGENDALIAN VEKTOR</a:t>
            </a:r>
            <a:r>
              <a:rPr lang="id-ID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id-ID" sz="3600" b="1" dirty="0" smtClean="0">
                <a:latin typeface="Arial" pitchFamily="34" charset="0"/>
                <a:cs typeface="Arial" pitchFamily="34" charset="0"/>
              </a:rPr>
            </a:br>
            <a:r>
              <a:rPr lang="id-ID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id-ID" sz="3600" b="1" dirty="0" smtClean="0">
                <a:latin typeface="Arial" pitchFamily="34" charset="0"/>
                <a:cs typeface="Arial" pitchFamily="34" charset="0"/>
              </a:rPr>
            </a:br>
            <a:r>
              <a:rPr lang="id-ID" sz="3600" b="1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3600" b="1" dirty="0" smtClean="0">
                <a:latin typeface="Arial" pitchFamily="34" charset="0"/>
                <a:cs typeface="Arial" pitchFamily="34" charset="0"/>
              </a:rPr>
              <a:t>		BAB  14</a:t>
            </a:r>
            <a:br>
              <a:rPr lang="id-ID" sz="3600" b="1" dirty="0" smtClean="0">
                <a:latin typeface="Arial" pitchFamily="34" charset="0"/>
                <a:cs typeface="Arial" pitchFamily="34" charset="0"/>
              </a:rPr>
            </a:b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15110" cy="148972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/>
              <a:t>d</a:t>
            </a:r>
            <a:r>
              <a:rPr lang="en-US" dirty="0" smtClean="0"/>
              <a:t>r. </a:t>
            </a:r>
            <a:r>
              <a:rPr lang="en-US" dirty="0" err="1" smtClean="0"/>
              <a:t>Mayang</a:t>
            </a:r>
            <a:r>
              <a:rPr lang="en-US" dirty="0" smtClean="0"/>
              <a:t> </a:t>
            </a:r>
            <a:r>
              <a:rPr lang="en-US" dirty="0" err="1" smtClean="0"/>
              <a:t>Anggraini</a:t>
            </a:r>
            <a:r>
              <a:rPr lang="en-US" dirty="0" smtClean="0"/>
              <a:t> Naga</a:t>
            </a:r>
          </a:p>
          <a:p>
            <a:r>
              <a:rPr lang="en-US" dirty="0" err="1" smtClean="0"/>
              <a:t>Revisi</a:t>
            </a:r>
            <a:r>
              <a:rPr lang="en-US" dirty="0" smtClean="0"/>
              <a:t> 201</a:t>
            </a:r>
            <a:r>
              <a:rPr lang="id-ID" dirty="0" smtClean="0"/>
              <a:t>4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13191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Penghasil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Toksin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Memasukkan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toksinnya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ulat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gigitan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kelabang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laba-laba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sengatan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tusukan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156990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  (Lanjutan)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147248" cy="4569371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Gejala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timbulm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toksin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-	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Gejala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setempat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gatal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-	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Gejala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hemolisis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perdarahan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		-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gangguan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saraf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16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401080" cy="106047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Morfologi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Umum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4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morfologi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beruas-ruaas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umbai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beruas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eksoskelet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simetris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bilateral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Eksoskelet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4740277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sebelah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dilapisi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kitin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(chitin)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mengeras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eksoskelet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Eksoskelet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pelindung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melekat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otot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pengatur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air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penerus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rangsang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berasal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Umbai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00808"/>
            <a:ext cx="8258204" cy="442535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fungsinya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kepala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tumbuh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antene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mandibula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thorax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kaki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sayap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abdomen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kaki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pengayuh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Organ-Organ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58204" cy="426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pernapasan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pencernaan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Saraf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Peredaran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Darah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reproduksi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417638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Daur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Hidup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pertumbuhannya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mengalami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metamorfosis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Metamorfosis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Metamorfosis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sempurna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Stadium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telur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larva – pupa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dewasa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biologi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morfologi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	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dewasa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13191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	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Daur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Hidup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14488"/>
            <a:ext cx="8329642" cy="441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Metamorfosis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sempurna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Stadium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: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telur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	     </a:t>
            </a:r>
            <a:r>
              <a:rPr lang="id-ID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arva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	     </a:t>
            </a:r>
            <a:r>
              <a:rPr lang="id-ID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nimfa</a:t>
            </a:r>
            <a:endParaRPr lang="id-ID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				     </a:t>
            </a:r>
            <a:r>
              <a:rPr lang="id-ID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dewasa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Morfologi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biologi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dewasa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hampir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176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TAKSONOMI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FILUM: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ARTHROPODA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Terbagi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INSEKTA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ARACHNIDA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CRUSTACEA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CHILOPODA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DIPLOPODA</a:t>
            </a:r>
          </a:p>
          <a:p>
            <a:pPr lvl="3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85725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NYAMUK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 INSEKTA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Ordo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 DIPTERA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Famili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CULICIDA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Mengganggu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gigitannya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berperan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Famili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CULICIDAE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terbagi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3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tribus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ANOPHELINI  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(Anopheles)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CULICINE	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Culex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Aedes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Mansonia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TOXORHYNCHITIN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Toxorhyncgitis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58204" cy="457203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	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ENTOMOLOGI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KEDOKTERAN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Dikutib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Handout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Naskah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Kuliah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Entomologi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Dr. Dean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Handimulya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UIEU 2006)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1911345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Morfologi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Berukuran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kecil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(4-23 mm)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rapuh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kepala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probosis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halus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melebihi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kepala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Probosis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betina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dipergunakan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menghisap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sedang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jantan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menghisap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bahan-bahan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cairan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tumbuhan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keringat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-1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429288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probosis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palpus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5 (lima)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ruas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sepasang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15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limabelas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ruas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jantan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berambut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(plumose)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sedangkan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betina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pilose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torak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tampak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mesonotum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diliputi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bulu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halus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berwarna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putih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gambaran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spesies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-2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Posterior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mesonotum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skutelum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ANOPHELINI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melengkung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(rounded)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CULICIN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3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lengkungan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trilobus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Sayap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penjang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langsing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vena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permukaannya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ditumbuhi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sayap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(wing scale)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letaknya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mengikuti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vena.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85926"/>
            <a:ext cx="8329642" cy="4340237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pinggir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sayap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sederetan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rambut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“fringe”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Abdomen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silinder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10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sepuluh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ruas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2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ruas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terakhir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berubah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kelamin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Daur</a:t>
            </a:r>
            <a:r>
              <a:rPr lang="en-US" dirty="0" smtClean="0"/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Hidup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625989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Metamorfosis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sempurna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telur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larva  pupa 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dewasa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Stadium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telur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larva,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pupa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hidup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air.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Stadium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dewasa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hidup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berterbangan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Nyamuk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625989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Umur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sama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betina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bertahan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lama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jantan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Umur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kira-kirra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minggu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namun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2 - 3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bulan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>
                <a:latin typeface="Arial" pitchFamily="34" charset="0"/>
                <a:cs typeface="Arial" pitchFamily="34" charset="0"/>
              </a:rPr>
              <a:t>  (Lanjutan-1)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Kebiasaan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menghisap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antropofilik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-	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binatang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zoofilik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suka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binatang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dibanding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	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antropozoofilik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id-ID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Kebiasaan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menghisap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endofilik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eksofilik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83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-2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night biters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day-biters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endofagik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eksofagik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472518" cy="98903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JARAK  TERBANG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betina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jarak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terbang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dibandingkan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jantan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Aedes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aegypti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jarak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terbangnya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pendek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Anopheles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terbang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1.6 km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Aedes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vexans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30 km.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58204" cy="71438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VEKTOR PENYAKIT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protozoa</a:t>
            </a:r>
          </a:p>
          <a:p>
            <a:pPr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malaria</a:t>
            </a:r>
          </a:p>
          <a:p>
            <a:pPr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tripanosomiasis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leismanias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cacing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filariasis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filariasis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lalat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13191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Pendahuluan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428736"/>
            <a:ext cx="7758138" cy="4697427"/>
          </a:xfrm>
        </p:spPr>
        <p:txBody>
          <a:bodyPr>
            <a:normAutofit/>
          </a:bodyPr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Entomologi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kedokteran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kelainan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disebabkan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virus,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riketsia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bakteri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demam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berdarah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dengue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“Japanese B encephalitis”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chikungunya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demam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kuning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demam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semak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sampar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VEKTOR  MEKANIK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MUSCA (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Lalat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ordo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Diptera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Insekta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Musca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domestic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berperan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mekanik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amebiasis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disentri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basiler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cacing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usus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Indonesia.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-1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4911741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berkembang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perindukannya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timbunan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sekitar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binatang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Setap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3 – 4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lalat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betina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bertelur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(75-150) 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Jarak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terbang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10 km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Umur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lalat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dewsa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2-4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minggu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id-ID" sz="2000" dirty="0" err="1">
                <a:latin typeface="Arial" pitchFamily="34" charset="0"/>
                <a:cs typeface="Arial" pitchFamily="34" charset="0"/>
              </a:rPr>
              <a:t>L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anjutan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-2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Periplaneta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ordo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ORTHOPTERA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INSECTA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Periplaneta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americana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ditemukan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rumah-rumah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mekanik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parasit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amebiasis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lambliasis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askariasis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isosporiasis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PENGENDALIAN  VEKTOR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TUJUAN</a:t>
            </a:r>
          </a:p>
          <a:p>
            <a:pPr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(1)	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Mengurangi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menekan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serendah-redahnya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lagi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penular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penyebar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	(2)	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Menghindarkan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terjadinya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kontak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antara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manusia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PENGGOLONGAN VEKTOR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(1)	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alami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(Natural control).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ekologi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bukan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topografi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ketinggian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(altitude)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iklim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musuh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(2)	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buatan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(artificial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		   = applied control)	</a:t>
            </a:r>
          </a:p>
          <a:p>
            <a:pPr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58204" cy="84615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I.	PENGENDALIAN SECARA ALAMI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72816"/>
            <a:ext cx="8258204" cy="4799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ekologi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artinya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1.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Gunung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lautan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sungai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rintangan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penyebaran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2000" dirty="0" smtClean="0">
                <a:latin typeface="Arial" pitchFamily="34" charset="0"/>
                <a:cs typeface="Arial" pitchFamily="34" charset="0"/>
              </a:rPr>
              <a:t>  (Lanjutan-1)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	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Ketidakmampuan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mempertahankan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spesies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daerah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terletak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di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ketinggian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permukaan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laut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597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285752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-2)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3.	(a)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musim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gangguan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spesies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(b)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Iklim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udara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kering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tandus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memungkin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perkembangbiakan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iklim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dingin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kelestarian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hidupnya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(c)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Angin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hujan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mengurangi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4.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burung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cicak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binatang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lain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pemangsa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5.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156990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KOMPETENSI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MAMPU  MEMAHAMI: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-	</a:t>
            </a:r>
            <a:r>
              <a:rPr lang="id-ID" smtClean="0"/>
              <a:t>Penggolongan serangga </a:t>
            </a:r>
            <a:r>
              <a:rPr lang="id-ID" dirty="0" smtClean="0"/>
              <a:t>dan cara 	</a:t>
            </a:r>
            <a:r>
              <a:rPr lang="id-ID" smtClean="0"/>
              <a:t>	penularan </a:t>
            </a:r>
            <a:r>
              <a:rPr lang="id-ID" dirty="0" smtClean="0"/>
              <a:t>penyakit pada manusia,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-	Taksonomi serangga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-	Penyakit yang disebabkan ulah 			nyamuk dan cara pemberantasannya.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472518" cy="106047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II  PENGENDALIAN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BUATAN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usaha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1.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(environmental 	control):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mengelola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(environmental 	management).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memodifikasi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pulasi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terbentuk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lingkungan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	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cocok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kurang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baik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mencegah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membatasi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perkembangan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vektor-vektor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-1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(a)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Modifikasi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(Environmental  </a:t>
            </a:r>
          </a:p>
          <a:p>
            <a:pPr>
              <a:buNone/>
            </a:pP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		modification)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			;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merusak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keseimbangan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mencemari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dilakukkan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1060472"/>
          </a:xfrm>
        </p:spPr>
        <p:txBody>
          <a:bodyPr>
            <a:normAutofit/>
          </a:bodyPr>
          <a:lstStyle/>
          <a:p>
            <a:pPr algn="l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(Lanjutan-2)		     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(a.1)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irigasi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(a.2)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Penimbunan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menampung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(a.3)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Pengaliran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air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menggenangi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mengering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(a.4)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rawa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sawah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(a.5)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hutan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pemukiman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(b)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Manipulasi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(Environmental </a:t>
            </a:r>
          </a:p>
          <a:p>
            <a:pPr>
              <a:buNone/>
            </a:pP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		manipulation):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berkaitan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bersihan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pemeliharaan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supaya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perindukan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peristirahatan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(b. 1)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Membersihkan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danau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   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ganggang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lumut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menyu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litkan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An.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Sundaicus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-4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(b.2)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Mengatur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kadar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garam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lagoon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yang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An.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subpictus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		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An.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sundaicus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(b.3)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Melestarikan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tanaman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bakau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membatasi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tempat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perindukan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An.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Sundaicus</a:t>
            </a:r>
            <a:endParaRPr lang="en-US" sz="28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-5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 (b.4)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Membuang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mencabut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tumbuhan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air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rawa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Mansonia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 sp.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(b.5)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Melancarkan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got yang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tersumbat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perindukan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Culex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78581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2. 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Kimiawi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kimiawi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berkhasiat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membunuh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menghalau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repellient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).</a:t>
            </a:r>
            <a:endParaRPr lang="id-ID" sz="28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Kebaikan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D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segera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menekan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populasi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endParaRPr lang="id-ID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waktu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singkat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2000" dirty="0" smtClean="0">
                <a:latin typeface="Arial" pitchFamily="34" charset="0"/>
                <a:cs typeface="Arial" pitchFamily="34" charset="0"/>
              </a:rPr>
              <a:t>  (Lanjutan-1)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147248" cy="45693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Keburukan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:  </a:t>
            </a:r>
            <a:endParaRPr lang="id-ID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hanya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bersifat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sementara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endParaRPr lang="id-ID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menimbulkan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pencemaran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endParaRPr lang="id-ID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lingkungan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pemukiman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endParaRPr lang="id-ID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resistensi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serangga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endParaRPr lang="id-ID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kematian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beberapa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pemangsa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191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-2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penduduk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menolak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semprot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kematian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hewan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peliharaannya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(2.a)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solar/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perindukan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	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larva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oksigen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udara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(2.b)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Pemakaian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paris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green,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temefos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	</a:t>
            </a:r>
          </a:p>
          <a:p>
            <a:pPr lvl="1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fention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membunuh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larva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nyamuk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(2.c)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herbisida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kimia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mematikan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tumbuhan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berlindung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larva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perindukan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(2.d)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insektisida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residual spray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dewasa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(2.e)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gel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silika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lesitin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Penggolongan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Serangga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Cara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Penularan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serangga</a:t>
            </a:r>
          </a:p>
          <a:p>
            <a:pPr marL="0" indent="0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	Taksonomi</a:t>
            </a:r>
          </a:p>
          <a:p>
            <a:pPr marL="0" indent="0"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	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-	Prilaku nyamuk vektor penyakit.</a:t>
            </a:r>
          </a:p>
          <a:p>
            <a:pPr marL="0" indent="0"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	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-	Pengendalian vektor.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362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484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3.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Mekanik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membunuh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menangkap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menghalau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menyisir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mengeluarkan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baju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pelindu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kawat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pakai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kelambu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untukmenghindari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1203348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Hospes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perantara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Cyclops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Diaphtomus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Potamon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Cambarus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Ctenocephalus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Tenebria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Fontaria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17638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Gangguan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Disebabkan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alergi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kupu-kupu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alergi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tungau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Sengatan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lebah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   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kelajengking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Gigitan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kelabang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laba-laba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sengkenit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29642" cy="106047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disebabkan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Serangga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58204" cy="4340237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	-	Scabies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	-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Desmosidiosis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	-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Pediculosis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	-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Ftriasis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	-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Miasis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8515320" cy="135732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 4.	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Fisik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fisika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pemanasan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pembekuan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pengadaan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angin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penyinaran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membunuh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mengganggu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Suhu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60C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suhu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membunuh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suhu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dingin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menganggu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menghentikan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71504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   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Memasang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hembusan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angin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pintu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hotel-hotel,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restoran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swalayan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Memasang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lampu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menghalau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100013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5.	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Biologik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149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Memperbanyak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pemangsa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parasit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musuh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alami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hospes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perantara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sz="2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parasit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nematoda</a:t>
            </a: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bakteri</a:t>
            </a: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-	protozoa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jamur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-	virus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pengendali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larve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dewasa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Predator  (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pemangsa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 larva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 Larva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capung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terbaik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beberapa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jenis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ikan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crustaceas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Parasit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golongan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Nematoda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Romanimermis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iyengari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 Romano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culicifora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spesies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cacing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biologik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Nematoda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menembus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larve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parasitik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s/d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kemudiian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mencari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hospes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Bacillus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thuringiensis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serotipe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H-14)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dicoba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larva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Anopheles.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Bacillus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sphaericus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larva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culex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quibquefasciatus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Bacillus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pumulus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Clostridium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bifermentans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68760"/>
            <a:ext cx="8401080" cy="4857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Pleistophora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culicis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Nosema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akgerae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parasit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larva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Tolypociadium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cylindrosporum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Culicinomyces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clavisporus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Deutro-myces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larva Anopheles,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Aedes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Culex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Simulium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Culicoides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Arthropoda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Arrunurus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madarazzi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Virus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Cytoplasmic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polyhydrois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larva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kupu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785818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Penggolongan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Serangga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" y="1571612"/>
            <a:ext cx="8186766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urutan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besarnya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kedokteran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dibagi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golongan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yang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enularkan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(=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hospes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perantara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enyebabkan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(=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parasit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enimbulkan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kelainan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eksotokisn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dikeluarkan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enyebabkan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alergi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rentan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enimbulkan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entomofobia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pemangsa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larva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Panchax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panchax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kepala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timah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,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Lebiscus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reticularis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Gruppy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= water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celo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Gambusia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affinis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Gabus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Paecilia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reticulata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 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Trichogaster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trichopterus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Cyprinus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carpioTilapia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nilatica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Puntious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binotatus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Basbora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lateristriata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-1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6.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Genetika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Mengganti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berbahaya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merugikan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mengubah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reproduksi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memandulkan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jantan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preparat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TEPA.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642942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-2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Radiasi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Cobalt 60,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antimitotik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antimetabolit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bazarone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ekstrak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Aerus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calamus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mandul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dilepas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bebas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tempat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populasi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yang 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berbahaya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tadi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kimia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merusak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DN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kromosom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sperma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tanpa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menganggu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pendewasaan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=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Steril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male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technic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release.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Radiasi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mengubah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susunan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kromosom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=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Chromosome translocation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Mengawinkan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strain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sitoplasma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telur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ditembus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sperma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terjadi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pembuahan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=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Cytoplasmic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incompatibility</a:t>
            </a:r>
          </a:p>
          <a:p>
            <a:pPr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-4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Mengawinkan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spesies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terdekat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menghasilkan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jantan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steril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= Hybrid sterility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(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baru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taraf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penyelidikan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belum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berhasil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diterapkan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lapangan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(1998)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29642" cy="106047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7.	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Legislatif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mencegah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ebarnya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berbahaya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lain,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negeri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Indonesia,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diadakan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peraturan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sanksi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pelanggaran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karantina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pelabuhan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udara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mencegah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masuknya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hama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tanaman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554551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Penyemprotan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insektisida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kapal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berlabuh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kapal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terbang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mendarat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Keteledoran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per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turan-peraturan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karantina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perkembangbiakan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lalat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dihukum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undang-undang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berlaku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85725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Cara 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Penularan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Penyakit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697427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Mekanik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2">
              <a:buFontTx/>
              <a:buChar char="-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erlangsung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penderita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orang lain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Biologik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-   d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ilakukan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parasit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agen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diisap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mengalami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proses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biologik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2000" dirty="0" smtClean="0"/>
              <a:t> (Lanjutan)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Transovarian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-	D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ilakukan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stadium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muda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Telur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tubuh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vektor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yang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infeksi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induknya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meski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induknya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mati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penyebab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dipertahankan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larva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infektif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43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29642" cy="113191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Serangga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Parasit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329642" cy="4554551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habitat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Endoparasit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mengembara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Ektoparasit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permukaan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hospes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lamanya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hospes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dibagi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Parasit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permanen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Parasit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periodik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2AF9-61CC-4D9F-AA7A-D259CF45D9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457</Words>
  <Application>Microsoft Office PowerPoint</Application>
  <PresentationFormat>On-screen Show (4:3)</PresentationFormat>
  <Paragraphs>621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BAGIAN  III      ENTOMOLOGI         DAN    PENGENDALIAN VEKTOR     BAB  14 </vt:lpstr>
      <vt:lpstr>  ENTOMOLOGI  KEDOKTERAN   (Dikutib dari Handout Naskah Kuliah Entomologi  oleh  Dr. Dean  Handimulya, UIEU 2006) </vt:lpstr>
      <vt:lpstr>Pendahuluan</vt:lpstr>
      <vt:lpstr>KOMPETENSI</vt:lpstr>
      <vt:lpstr>SAP</vt:lpstr>
      <vt:lpstr>Penggolongan Serangga</vt:lpstr>
      <vt:lpstr>Cara  Penularan Penyakit</vt:lpstr>
      <vt:lpstr> (Lanjutan)</vt:lpstr>
      <vt:lpstr>Serangga sebagai Parasit</vt:lpstr>
      <vt:lpstr>Serangga Penghasil Toksin</vt:lpstr>
      <vt:lpstr>  (Lanjutan)</vt:lpstr>
      <vt:lpstr>Morfologi Umum</vt:lpstr>
      <vt:lpstr>Eksoskelet</vt:lpstr>
      <vt:lpstr>Umbai</vt:lpstr>
      <vt:lpstr>Organ-Organ</vt:lpstr>
      <vt:lpstr>Daur Hidup</vt:lpstr>
      <vt:lpstr>(Lanjutan)  Daur Hidup</vt:lpstr>
      <vt:lpstr>TAKSONOMI</vt:lpstr>
      <vt:lpstr>NYAMUK</vt:lpstr>
      <vt:lpstr>Morfologi</vt:lpstr>
      <vt:lpstr> (Lanjutan-1)</vt:lpstr>
      <vt:lpstr>  (Lanjutan-2)</vt:lpstr>
      <vt:lpstr> (Lanjutan-3)</vt:lpstr>
      <vt:lpstr>Daur Hidup</vt:lpstr>
      <vt:lpstr>Perilaku  Nyamuk</vt:lpstr>
      <vt:lpstr>  (Lanjutan-1)</vt:lpstr>
      <vt:lpstr>  (Lanjutan-2)</vt:lpstr>
      <vt:lpstr>JARAK  TERBANG</vt:lpstr>
      <vt:lpstr>VEKTOR PENYAKIT</vt:lpstr>
      <vt:lpstr>  (Lanjutan)</vt:lpstr>
      <vt:lpstr>VEKTOR  MEKANIK</vt:lpstr>
      <vt:lpstr>  (Lanjutan-1)</vt:lpstr>
      <vt:lpstr>  (Lanjutan-2)</vt:lpstr>
      <vt:lpstr>PENGENDALIAN  VEKTOR</vt:lpstr>
      <vt:lpstr>PENGGOLONGAN VEKTOR</vt:lpstr>
      <vt:lpstr>I. PENGENDALIAN SECARA ALAMI</vt:lpstr>
      <vt:lpstr>  (Lanjutan-1)</vt:lpstr>
      <vt:lpstr> (Lanjutan-2)</vt:lpstr>
      <vt:lpstr> (Lanjutan-3) </vt:lpstr>
      <vt:lpstr>II  PENGENDALIAN secara BUATAN</vt:lpstr>
      <vt:lpstr> (Lanjutan-1) </vt:lpstr>
      <vt:lpstr>(Lanjutan-2)        Contoh:</vt:lpstr>
      <vt:lpstr> (Lanjutan-3) </vt:lpstr>
      <vt:lpstr> (Lanjutan-4) </vt:lpstr>
      <vt:lpstr>  (Lanjutan-5) </vt:lpstr>
      <vt:lpstr>2.  Pengendalian Kimiawi</vt:lpstr>
      <vt:lpstr>  (Lanjutan-1)</vt:lpstr>
      <vt:lpstr> (Lanjutan-2)</vt:lpstr>
      <vt:lpstr> (Lanjutan)  Contoh:</vt:lpstr>
      <vt:lpstr> (Lanjutan)</vt:lpstr>
      <vt:lpstr>Hospes perantara</vt:lpstr>
      <vt:lpstr>Gangguan yang Disebabkan Serangga </vt:lpstr>
      <vt:lpstr>Penyakit disebabkan Serangga</vt:lpstr>
      <vt:lpstr>  4. Pengendalian Fisik</vt:lpstr>
      <vt:lpstr>   (Lanjutan)</vt:lpstr>
      <vt:lpstr>5. Pengendalian Biologik </vt:lpstr>
      <vt:lpstr>  Lanjutan)</vt:lpstr>
      <vt:lpstr>  (Lanjutan)</vt:lpstr>
      <vt:lpstr> (Lanjutan)</vt:lpstr>
      <vt:lpstr> Contoh;</vt:lpstr>
      <vt:lpstr>  (Lanjutan-1)</vt:lpstr>
      <vt:lpstr> (Lanjutan-2)</vt:lpstr>
      <vt:lpstr>(Lanjutan-3)</vt:lpstr>
      <vt:lpstr> (Lanjutan-4)</vt:lpstr>
      <vt:lpstr>7. Pengendalian Legislatif  </vt:lpstr>
      <vt:lpstr>  (Lanjutan)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PENGENDALIAN VEKTOR</dc:title>
  <dc:creator>THOSIBA</dc:creator>
  <cp:lastModifiedBy>May</cp:lastModifiedBy>
  <cp:revision>83</cp:revision>
  <dcterms:created xsi:type="dcterms:W3CDTF">2011-04-30T06:58:12Z</dcterms:created>
  <dcterms:modified xsi:type="dcterms:W3CDTF">2015-03-10T09:08:12Z</dcterms:modified>
</cp:coreProperties>
</file>