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A6AC-BBB2-4AE7-8031-3B64B24B3F1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C9D0-80FC-44D0-825B-B80460C33E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100" smtClean="0">
                <a:latin typeface="Rage Italic" pitchFamily="66" charset="0"/>
              </a:rPr>
              <a:t>Vitamin &amp; Supplement</a:t>
            </a:r>
            <a:r>
              <a:rPr lang="en-US" sz="9500" smtClean="0">
                <a:latin typeface="Rage Italic" pitchFamily="66" charset="0"/>
              </a:rPr>
              <a:t> </a:t>
            </a:r>
            <a:r>
              <a:rPr lang="en-US" sz="5200" smtClean="0"/>
              <a:t> 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900" dirty="0" err="1" smtClean="0">
                <a:latin typeface="Rage Italic" pitchFamily="66" charset="0"/>
              </a:rPr>
              <a:t>Sesion</a:t>
            </a:r>
            <a:r>
              <a:rPr lang="en-US" sz="3900" dirty="0" smtClean="0">
                <a:latin typeface="Rage Italic" pitchFamily="66" charset="0"/>
              </a:rPr>
              <a:t> 13</a:t>
            </a:r>
            <a:endParaRPr lang="en-US" sz="2100" dirty="0" smtClean="0">
              <a:latin typeface="Rage Italic" pitchFamily="6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500" smtClean="0">
                <a:latin typeface="Rage Italic" pitchFamily="66" charset="0"/>
              </a:rPr>
              <a:t>Vitamin E ( Tocopherol ) dan K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Tahoma" pitchFamily="34" charset="0"/>
              </a:rPr>
              <a:t>Kekurangan vitamin E dapat menyebabkan kemandulan karenanya vitamin ini dikenal dengan anti kemandulan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Tahoma" pitchFamily="34" charset="0"/>
              </a:rPr>
              <a:t>Dalam terapi vitamin E juga digunakan untuk Abortus habitualis dan salah satu komponen antioksidan bersama-sama vitamin C dan vitamin A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Tahoma" pitchFamily="34" charset="0"/>
              </a:rPr>
              <a:t>Vitamin K sebenarnya telah ada di kolon ( usus besar dalam bentuk provitamin yang berperan penting dalam proses pembekuan darah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500" smtClean="0">
                <a:latin typeface="Rage Italic" pitchFamily="66" charset="0"/>
              </a:rPr>
              <a:t>Vitamin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>
                <a:latin typeface="Century Gothic" pitchFamily="34" charset="0"/>
              </a:rPr>
              <a:t>Vitamin adalah Micronutrientia yang terdapat dalam makanan ( nutrientia ) sehari-hari yang terdiri dari hydrat –arang, protein , elektrolit , lemak dan air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Vitamin berfungsi sebagai katalisator pada metabolisme tubuh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Kekurangan vitamin dapat menyebabkan gangguan fungsi tubuh dan penyakit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Rage Italic" pitchFamily="66" charset="0"/>
              </a:rPr>
              <a:t>Nama Vitamin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>
                <a:latin typeface="Century Gothic" pitchFamily="34" charset="0"/>
              </a:rPr>
              <a:t>Nama vitamin pertama kali diperkenalkan oleh Funk ( 1911 ) ketika diketemukan vitamin B yang diperlukan tubuh sebagai </a:t>
            </a:r>
            <a:r>
              <a:rPr lang="en-US" sz="3000" b="1" smtClean="0">
                <a:latin typeface="Rage Italic" pitchFamily="66" charset="0"/>
              </a:rPr>
              <a:t>gugusan amine vital</a:t>
            </a:r>
            <a:r>
              <a:rPr lang="en-US" sz="2200" b="1" smtClean="0">
                <a:latin typeface="Century Gothic" pitchFamily="34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latin typeface="Century Gothic" pitchFamily="34" charset="0"/>
              </a:rPr>
              <a:t>	( NH2 - )</a:t>
            </a:r>
          </a:p>
          <a:p>
            <a:pPr eaLnBrk="1" hangingPunct="1"/>
            <a:r>
              <a:rPr lang="en-US" sz="2200" b="1" smtClean="0">
                <a:latin typeface="Century Gothic" pitchFamily="34" charset="0"/>
              </a:rPr>
              <a:t>Sumber vitamin adalah hewan dan tumbuh-tumbuhan dalam bentuk provitamin</a:t>
            </a:r>
          </a:p>
          <a:p>
            <a:pPr eaLnBrk="1" hangingPunct="1"/>
            <a:r>
              <a:rPr lang="en-US" sz="2200" b="1" smtClean="0">
                <a:latin typeface="Century Gothic" pitchFamily="34" charset="0"/>
              </a:rPr>
              <a:t>Vitamin berfungsi sebagai Co-Enzym</a:t>
            </a:r>
            <a:r>
              <a:rPr lang="en-US" smtClean="0">
                <a:latin typeface="Rage Italic" pitchFamily="66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Rage Italic" pitchFamily="66" charset="0"/>
              </a:rPr>
              <a:t>Jenis Vitamin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>
                <a:latin typeface="Century Gothic" pitchFamily="34" charset="0"/>
              </a:rPr>
              <a:t>Vitamin dalam garis besarnya digolongkan menjadi 2 yakni Vitamin yang larut dalam air dan Vitamin yang tidak larut dalam air tapi larut dalam lemak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Yang larut dalam air adalah vitamin B dan C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Yang larut dalam lemak adalah vitamin A,D,E,K,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 b="1" smtClean="0">
                <a:latin typeface="Rage Italic" pitchFamily="66" charset="0"/>
              </a:rPr>
              <a:t>Vitamin B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Vitamin B Complex terdiri dari vitamin B1 ( thiamin, Aneurin ), B 2 ( riboflavin ),  B 6 ( Pyridoxin ), B 4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ahoma" pitchFamily="34" charset="0"/>
              </a:rPr>
              <a:t>  ( Niacin, PP.Factor ), B 11 ( Folic Acid ) dan B 12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ahoma" pitchFamily="34" charset="0"/>
              </a:rPr>
              <a:t>	( Cyanocobalamin )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1 digunakan untuk penyakit beri-beri dengan gejala apatis, lemah, oedem, polineuritis dan atau  gagal jantung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Sumber-sumber vitamin B 1 adalah ,ragi, selaput beras, kacang, hati, daging dan telur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 b="1" smtClean="0">
                <a:latin typeface="Rage Italic" pitchFamily="66" charset="0"/>
              </a:rPr>
              <a:t>Vitamin B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Vitamin B 2 ( riboflaviv ) adalah thermostabil 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Kekurangan vitamin B 2 menyebabkan Glossitis atau keratitis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4 ( Niacin ) . Kekurangan ( defisiensi ) vitamin B 2 dapat menyebabkan penyakit Pellagra dengan gejala dermatitis, diare dan dementia,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4 berfungsi sebagai Vasodilatasi Perifer  dan sering digunakan untuk mengatasi penyempitan pembuluh darah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100" b="1" smtClean="0">
                <a:latin typeface="Rage Italic" pitchFamily="66" charset="0"/>
              </a:rPr>
              <a:t>Vitamin B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Vitamin B 6 ( Pyridoxin ) berfungsi membantu tranportasi asam-asam amini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Dalam terapi  sering digunakan sebagai anti emesis gravidarum dan penyakit Parkinson 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11 ( Folic Acid )  dan B 12 berfngsi sebagai Anti Anemia Megaloblastik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100" smtClean="0">
                <a:latin typeface="Rage Italic" pitchFamily="66" charset="0"/>
              </a:rPr>
              <a:t>Vitamin C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Vitamin C terutama  diperlukan untuk mengobati penyakit “ Skorbut “ 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Provitamin C terdapat  pada sayuran seperti terutama yang berwarna jingga dan ungu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Vitamin C diperlukan untuk proses oksidasi-reduksi untuk mengubah Folic Acid menjadi Folinik Acid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100" smtClean="0">
                <a:latin typeface="Rage Italic" pitchFamily="66" charset="0"/>
              </a:rPr>
              <a:t>Vitamin A &amp; 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Tahoma" pitchFamily="34" charset="0"/>
              </a:rPr>
              <a:t>Vitamin A terdapat dalam Cod Liver Oil, karoten </a:t>
            </a:r>
          </a:p>
          <a:p>
            <a:pPr eaLnBrk="1" hangingPunct="1"/>
            <a:r>
              <a:rPr lang="en-US" sz="2600" smtClean="0">
                <a:latin typeface="Tahoma" pitchFamily="34" charset="0"/>
              </a:rPr>
              <a:t>Kekurangin vitamin A dapat menyebabkan penyakit mata </a:t>
            </a:r>
            <a:r>
              <a:rPr lang="en-US" sz="2600" b="1" smtClean="0">
                <a:latin typeface="Mistral" pitchFamily="66" charset="0"/>
              </a:rPr>
              <a:t>Conjungtiva</a:t>
            </a:r>
            <a:r>
              <a:rPr lang="en-US" sz="2600" b="1" i="1" smtClean="0">
                <a:latin typeface="Tempus Sans ITC" pitchFamily="82" charset="0"/>
              </a:rPr>
              <a:t> </a:t>
            </a:r>
            <a:r>
              <a:rPr lang="en-US" sz="2600" smtClean="0">
                <a:latin typeface="Tahoma" pitchFamily="34" charset="0"/>
              </a:rPr>
              <a:t>dan atau </a:t>
            </a:r>
            <a:r>
              <a:rPr lang="en-US" sz="2600" smtClean="0">
                <a:latin typeface="Mistral" pitchFamily="66" charset="0"/>
              </a:rPr>
              <a:t>xerophtalmia </a:t>
            </a:r>
          </a:p>
          <a:p>
            <a:pPr eaLnBrk="1" hangingPunct="1"/>
            <a:r>
              <a:rPr lang="en-US" sz="2600" smtClean="0">
                <a:latin typeface="Tahoma" pitchFamily="34" charset="0"/>
              </a:rPr>
              <a:t>Vitamin D ( Calciferol )  dimana apabila kekurangan vitamin ini dapat menyebabkan penyakit</a:t>
            </a:r>
            <a:r>
              <a:rPr lang="en-US" sz="2600" smtClean="0">
                <a:latin typeface="Rage Italic" pitchFamily="66" charset="0"/>
              </a:rPr>
              <a:t> </a:t>
            </a:r>
            <a:r>
              <a:rPr lang="en-US" sz="2600" b="1" smtClean="0">
                <a:latin typeface="Mistral" pitchFamily="66" charset="0"/>
              </a:rPr>
              <a:t>Rachitis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Vitamin &amp; Supplement  </vt:lpstr>
      <vt:lpstr>Vitamin</vt:lpstr>
      <vt:lpstr>Nama Vitamin</vt:lpstr>
      <vt:lpstr>Jenis Vitamin</vt:lpstr>
      <vt:lpstr>Vitamin B</vt:lpstr>
      <vt:lpstr>Vitamin B</vt:lpstr>
      <vt:lpstr>Vitamin B</vt:lpstr>
      <vt:lpstr>Vitamin C</vt:lpstr>
      <vt:lpstr>Vitamin A &amp; D</vt:lpstr>
      <vt:lpstr>Vitamin E ( Tocopherol ) dan 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&amp; Supplement</dc:title>
  <dc:creator>BRAMANTHA</dc:creator>
  <cp:lastModifiedBy>May</cp:lastModifiedBy>
  <cp:revision>2</cp:revision>
  <dcterms:created xsi:type="dcterms:W3CDTF">2013-04-24T11:18:17Z</dcterms:created>
  <dcterms:modified xsi:type="dcterms:W3CDTF">2015-02-20T04:28:34Z</dcterms:modified>
</cp:coreProperties>
</file>