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86" r:id="rId3"/>
    <p:sldId id="287" r:id="rId4"/>
    <p:sldId id="288" r:id="rId5"/>
    <p:sldId id="289" r:id="rId6"/>
    <p:sldId id="292" r:id="rId7"/>
    <p:sldId id="294" r:id="rId8"/>
    <p:sldId id="290" r:id="rId9"/>
    <p:sldId id="29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83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017F3-8AF4-498E-9DED-D1DC514B3CF4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5322D-FD58-4E07-A83B-E0E3939BF6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4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A17C7-9CB2-4249-8736-51307037DB30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2B4D-52A0-4C80-87B3-150DDD1A7A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Patologi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Pertemuan</a:t>
            </a:r>
            <a:r>
              <a:rPr lang="en-US" dirty="0" smtClean="0"/>
              <a:t> ke-9-10)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Tyas</a:t>
            </a:r>
            <a:r>
              <a:rPr lang="en-US" dirty="0" smtClean="0"/>
              <a:t> 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 err="1" smtClean="0"/>
              <a:t>Utami</a:t>
            </a:r>
            <a:r>
              <a:rPr lang="en-US" dirty="0" smtClean="0"/>
              <a:t>, </a:t>
            </a:r>
            <a:r>
              <a:rPr lang="en-US" dirty="0" err="1" smtClean="0"/>
              <a:t>M.Biomed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Atherosclerosis</a:t>
            </a:r>
          </a:p>
          <a:p>
            <a:r>
              <a:rPr lang="en-US" dirty="0" smtClean="0"/>
              <a:t>Arteriosclerosis</a:t>
            </a:r>
          </a:p>
          <a:p>
            <a:r>
              <a:rPr lang="en-US" dirty="0" err="1" smtClean="0"/>
              <a:t>Kardiomiopati</a:t>
            </a:r>
            <a:endParaRPr lang="en-US" dirty="0" smtClean="0"/>
          </a:p>
          <a:p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err="1" smtClean="0"/>
              <a:t>miokardium</a:t>
            </a:r>
            <a:endParaRPr lang="en-US" dirty="0" smtClean="0"/>
          </a:p>
          <a:p>
            <a:r>
              <a:rPr lang="en-US" dirty="0" err="1" smtClean="0"/>
              <a:t>Dislipidemia</a:t>
            </a:r>
            <a:endParaRPr lang="en-US" dirty="0" smtClean="0"/>
          </a:p>
          <a:p>
            <a:r>
              <a:rPr lang="en-US" dirty="0" smtClean="0"/>
              <a:t>Diabetes mellitus</a:t>
            </a:r>
          </a:p>
          <a:p>
            <a:r>
              <a:rPr lang="en-US" dirty="0" smtClean="0"/>
              <a:t>Dan lain-lain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Alzheimer</a:t>
            </a:r>
          </a:p>
          <a:p>
            <a:r>
              <a:rPr lang="en-US" dirty="0" smtClean="0"/>
              <a:t>Parkinson</a:t>
            </a:r>
          </a:p>
          <a:p>
            <a:r>
              <a:rPr lang="en-US" dirty="0" err="1" smtClean="0"/>
              <a:t>Tay</a:t>
            </a:r>
            <a:r>
              <a:rPr lang="en-US" dirty="0" smtClean="0"/>
              <a:t>-Sachs disease</a:t>
            </a:r>
          </a:p>
          <a:p>
            <a:r>
              <a:rPr lang="en-US" dirty="0" err="1" smtClean="0"/>
              <a:t>Niemann</a:t>
            </a:r>
            <a:r>
              <a:rPr lang="en-US" dirty="0" smtClean="0"/>
              <a:t>-Pick disease</a:t>
            </a:r>
          </a:p>
          <a:p>
            <a:r>
              <a:rPr lang="en-US" dirty="0" smtClean="0"/>
              <a:t>Wilson’s disease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PENYAKIT DEGENERATIF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Pembahasan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Definisi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Proses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Contoh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Degenerasi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kimiawi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organ,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penurunan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efisiensi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degeneratif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penyakit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kemunduran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jaringan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organ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b="1" dirty="0" err="1" smtClean="0"/>
              <a:t>cedera</a:t>
            </a:r>
            <a:r>
              <a:rPr lang="en-US" b="1" dirty="0" smtClean="0"/>
              <a:t> </a:t>
            </a:r>
            <a:r>
              <a:rPr lang="en-US" b="1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b="1" dirty="0" err="1" smtClean="0"/>
              <a:t>kecenderungan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sel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tsb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terjadi</a:t>
            </a:r>
            <a:r>
              <a:rPr lang="en-US" b="1" dirty="0" smtClean="0"/>
              <a:t> </a:t>
            </a:r>
            <a:r>
              <a:rPr lang="en-US" b="1" dirty="0" err="1" smtClean="0"/>
              <a:t>akumulasi</a:t>
            </a:r>
            <a:r>
              <a:rPr lang="en-US" b="1" dirty="0" smtClean="0"/>
              <a:t> </a:t>
            </a:r>
            <a:r>
              <a:rPr lang="en-US" b="1" dirty="0" err="1" smtClean="0"/>
              <a:t>substansi</a:t>
            </a:r>
            <a:r>
              <a:rPr lang="en-US" b="1" dirty="0" smtClean="0"/>
              <a:t> </a:t>
            </a:r>
            <a:r>
              <a:rPr lang="en-US" b="1" dirty="0" err="1" smtClean="0"/>
              <a:t>dlm</a:t>
            </a:r>
            <a:r>
              <a:rPr lang="en-US" b="1" dirty="0" smtClean="0"/>
              <a:t> </a:t>
            </a:r>
            <a:r>
              <a:rPr lang="en-US" b="1" dirty="0" err="1" smtClean="0"/>
              <a:t>jmlh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abnormal</a:t>
            </a:r>
            <a:endParaRPr lang="en-US" dirty="0" smtClean="0"/>
          </a:p>
          <a:p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endogenous </a:t>
            </a:r>
            <a:r>
              <a:rPr lang="en-US" dirty="0" err="1" smtClean="0"/>
              <a:t>atau</a:t>
            </a:r>
            <a:r>
              <a:rPr lang="en-US" dirty="0" smtClean="0"/>
              <a:t> exogenous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pd </a:t>
            </a:r>
            <a:r>
              <a:rPr lang="en-US" b="1" dirty="0" err="1" smtClean="0"/>
              <a:t>kerusakan</a:t>
            </a:r>
            <a:r>
              <a:rPr lang="en-US" b="1" dirty="0" smtClean="0"/>
              <a:t> </a:t>
            </a:r>
            <a:r>
              <a:rPr lang="en-US" b="1" dirty="0" err="1" smtClean="0"/>
              <a:t>jaringan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ditimbulkan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reaksi</a:t>
            </a:r>
            <a:r>
              <a:rPr lang="en-US" b="1" dirty="0" smtClean="0"/>
              <a:t> </a:t>
            </a:r>
            <a:r>
              <a:rPr lang="en-US" b="1" dirty="0" err="1" smtClean="0"/>
              <a:t>inflamasi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terlibat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mengganggu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aktivitas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metabolime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terganggu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dpt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mengakibatkan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end point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degenerasi</a:t>
            </a: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Mechanism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Physical agents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Chemical agents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Biologic agents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Nutrition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Genetic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Anoxia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aging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Hialin</a:t>
            </a:r>
            <a:endParaRPr lang="en-US" dirty="0" smtClean="0"/>
          </a:p>
          <a:p>
            <a:r>
              <a:rPr lang="en-US" dirty="0" err="1" smtClean="0"/>
              <a:t>Amiloid</a:t>
            </a:r>
            <a:endParaRPr lang="en-US" dirty="0" smtClean="0"/>
          </a:p>
          <a:p>
            <a:r>
              <a:rPr lang="en-US" dirty="0" smtClean="0"/>
              <a:t>Deposit mineral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kristal</a:t>
            </a:r>
            <a:endParaRPr lang="en-US" dirty="0" smtClean="0"/>
          </a:p>
          <a:p>
            <a:r>
              <a:rPr lang="en-US" dirty="0" err="1" smtClean="0"/>
              <a:t>Pigmentasi</a:t>
            </a:r>
            <a:endParaRPr lang="en-US" dirty="0" smtClean="0"/>
          </a:p>
          <a:p>
            <a:r>
              <a:rPr lang="en-US" dirty="0" err="1" smtClean="0"/>
              <a:t>Substansi</a:t>
            </a:r>
            <a:r>
              <a:rPr lang="en-US" dirty="0" smtClean="0"/>
              <a:t> </a:t>
            </a:r>
            <a:r>
              <a:rPr lang="en-US" dirty="0" err="1" smtClean="0"/>
              <a:t>tersimpan</a:t>
            </a:r>
            <a:r>
              <a:rPr lang="en-US" dirty="0" smtClean="0"/>
              <a:t>: lipid, </a:t>
            </a:r>
            <a:r>
              <a:rPr lang="en-US" dirty="0" err="1" smtClean="0"/>
              <a:t>glikogen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Proses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Penyebab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Aging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Pola</a:t>
            </a:r>
            <a:r>
              <a:rPr lang="en-US" b="1" dirty="0" smtClean="0"/>
              <a:t> </a:t>
            </a:r>
            <a:r>
              <a:rPr lang="en-US" b="1" dirty="0" err="1" smtClean="0"/>
              <a:t>hidup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suplai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Keracunan</a:t>
            </a:r>
            <a:r>
              <a:rPr lang="en-US" dirty="0" smtClean="0"/>
              <a:t>: </a:t>
            </a:r>
            <a:r>
              <a:rPr lang="en-US" dirty="0" err="1" smtClean="0"/>
              <a:t>sianida</a:t>
            </a:r>
            <a:r>
              <a:rPr lang="en-US" dirty="0" smtClean="0"/>
              <a:t>, </a:t>
            </a:r>
            <a:r>
              <a:rPr lang="en-US" dirty="0" err="1" smtClean="0"/>
              <a:t>dinitrifenol</a:t>
            </a:r>
            <a:r>
              <a:rPr lang="en-US" dirty="0" smtClean="0"/>
              <a:t>, CCl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Defisiensi</a:t>
            </a:r>
            <a:r>
              <a:rPr lang="en-US" dirty="0" smtClean="0"/>
              <a:t> vitamin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1283</TotalTime>
  <Words>199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Patologi Umum (Pertemuan ke-9-10)</vt:lpstr>
      <vt:lpstr>PENYAKIT DEGENERATIF</vt:lpstr>
      <vt:lpstr>Pembahasan</vt:lpstr>
      <vt:lpstr>1. Definisi</vt:lpstr>
      <vt:lpstr>2. Proses</vt:lpstr>
      <vt:lpstr>2. Proses</vt:lpstr>
      <vt:lpstr>Injury</vt:lpstr>
      <vt:lpstr>2. Proses</vt:lpstr>
      <vt:lpstr>2. Proses</vt:lpstr>
      <vt:lpstr>3. Contoh</vt:lpstr>
    </vt:vector>
  </TitlesOfParts>
  <Company>021.7000.5358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 Umum</dc:title>
  <dc:creator>BATAVIA COMPUTER</dc:creator>
  <cp:lastModifiedBy>Tyas Putri Utami</cp:lastModifiedBy>
  <cp:revision>145</cp:revision>
  <dcterms:created xsi:type="dcterms:W3CDTF">2015-09-15T16:25:26Z</dcterms:created>
  <dcterms:modified xsi:type="dcterms:W3CDTF">2018-05-16T04:47:50Z</dcterms:modified>
</cp:coreProperties>
</file>