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2" r:id="rId4"/>
    <p:sldId id="273" r:id="rId5"/>
    <p:sldId id="274" r:id="rId6"/>
    <p:sldId id="275" r:id="rId7"/>
    <p:sldId id="295" r:id="rId8"/>
    <p:sldId id="294" r:id="rId9"/>
    <p:sldId id="289" r:id="rId10"/>
    <p:sldId id="290" r:id="rId11"/>
    <p:sldId id="291" r:id="rId12"/>
    <p:sldId id="292" r:id="rId13"/>
    <p:sldId id="276" r:id="rId14"/>
    <p:sldId id="293" r:id="rId15"/>
    <p:sldId id="296" r:id="rId16"/>
    <p:sldId id="288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83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A17C7-9CB2-4249-8736-51307037DB30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2B4D-52A0-4C80-87B3-150DDD1A7A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Patofisiologi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Pertemuan</a:t>
            </a:r>
            <a:r>
              <a:rPr lang="en-US" dirty="0" smtClean="0"/>
              <a:t> ke-3)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Tyas</a:t>
            </a:r>
            <a:r>
              <a:rPr lang="en-US" dirty="0" smtClean="0"/>
              <a:t> </a:t>
            </a:r>
            <a:r>
              <a:rPr lang="en-US" dirty="0" err="1" smtClean="0"/>
              <a:t>Putri</a:t>
            </a:r>
            <a:r>
              <a:rPr lang="en-US" dirty="0" smtClean="0"/>
              <a:t> </a:t>
            </a:r>
            <a:r>
              <a:rPr lang="en-US" dirty="0" err="1" smtClean="0"/>
              <a:t>Utami</a:t>
            </a:r>
            <a:r>
              <a:rPr lang="en-US" dirty="0" smtClean="0"/>
              <a:t>, </a:t>
            </a:r>
            <a:r>
              <a:rPr lang="en-US" dirty="0" err="1" smtClean="0"/>
              <a:t>M.Biomed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570" t="41667" r="15666" b="20833"/>
          <a:stretch>
            <a:fillRect/>
          </a:stretch>
        </p:blipFill>
        <p:spPr bwMode="auto">
          <a:xfrm>
            <a:off x="54127" y="2563764"/>
            <a:ext cx="9013673" cy="284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796" t="11458" r="29722" b="8333"/>
          <a:stretch>
            <a:fillRect/>
          </a:stretch>
        </p:blipFill>
        <p:spPr bwMode="auto">
          <a:xfrm rot="5400000">
            <a:off x="1523969" y="-1066769"/>
            <a:ext cx="6128633" cy="917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40" t="35417" r="33236" b="35416"/>
          <a:stretch>
            <a:fillRect/>
          </a:stretch>
        </p:blipFill>
        <p:spPr bwMode="auto">
          <a:xfrm>
            <a:off x="164899" y="1394607"/>
            <a:ext cx="8826701" cy="363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98" t="33333" r="19766" b="36459"/>
          <a:stretch>
            <a:fillRect/>
          </a:stretch>
        </p:blipFill>
        <p:spPr bwMode="auto">
          <a:xfrm>
            <a:off x="0" y="2346648"/>
            <a:ext cx="9220200" cy="262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769" t="34375" r="32650" b="27083"/>
          <a:stretch>
            <a:fillRect/>
          </a:stretch>
        </p:blipFill>
        <p:spPr bwMode="auto">
          <a:xfrm>
            <a:off x="189470" y="1127907"/>
            <a:ext cx="8802130" cy="458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69" t="21875" r="19180" b="6250"/>
          <a:stretch>
            <a:fillRect/>
          </a:stretch>
        </p:blipFill>
        <p:spPr bwMode="auto">
          <a:xfrm>
            <a:off x="33101" y="557542"/>
            <a:ext cx="9110899" cy="622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Rasa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nyaman</a:t>
            </a:r>
            <a:endParaRPr lang="en-US" dirty="0" smtClean="0"/>
          </a:p>
          <a:p>
            <a:r>
              <a:rPr lang="en-US" dirty="0" err="1" smtClean="0"/>
              <a:t>Demam</a:t>
            </a:r>
            <a:endParaRPr lang="en-US" dirty="0" smtClean="0"/>
          </a:p>
          <a:p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area </a:t>
            </a:r>
            <a:r>
              <a:rPr lang="en-US" dirty="0" err="1" smtClean="0"/>
              <a:t>inflamasi</a:t>
            </a:r>
            <a:endParaRPr lang="en-US" dirty="0" smtClean="0"/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denyut</a:t>
            </a:r>
            <a:r>
              <a:rPr lang="en-US" dirty="0" smtClean="0"/>
              <a:t> </a:t>
            </a:r>
            <a:r>
              <a:rPr lang="en-US" dirty="0" err="1" smtClean="0"/>
              <a:t>nadi</a:t>
            </a:r>
            <a:endParaRPr lang="en-US" dirty="0" smtClean="0"/>
          </a:p>
          <a:p>
            <a:r>
              <a:rPr lang="en-US" dirty="0" smtClean="0"/>
              <a:t>Lab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Neutrofil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tepi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↑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Laju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sedimentasi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eritrosit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↑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Protein </a:t>
            </a:r>
            <a:r>
              <a:rPr lang="en-US" dirty="0" err="1" smtClean="0">
                <a:sym typeface="Wingdings" pitchFamily="2" charset="2"/>
              </a:rPr>
              <a:t>fase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akut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contoh</a:t>
            </a:r>
            <a:r>
              <a:rPr lang="en-US" dirty="0" smtClean="0">
                <a:sym typeface="Wingdings" pitchFamily="2" charset="2"/>
              </a:rPr>
              <a:t>: CRP) </a:t>
            </a:r>
            <a:r>
              <a:rPr lang="en-US" dirty="0" smtClean="0">
                <a:latin typeface="Times New Roman"/>
                <a:cs typeface="Times New Roman"/>
                <a:sym typeface="Wingdings" pitchFamily="2" charset="2"/>
              </a:rPr>
              <a:t>↑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Perbaikan</a:t>
            </a:r>
            <a:r>
              <a:rPr lang="en-ID" dirty="0" smtClean="0"/>
              <a:t> </a:t>
            </a:r>
            <a:r>
              <a:rPr lang="en-ID" dirty="0" err="1" smtClean="0"/>
              <a:t>Jaringan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 smtClean="0"/>
              <a:t>Perbaikan</a:t>
            </a:r>
            <a:r>
              <a:rPr lang="en-ID" dirty="0" smtClean="0"/>
              <a:t> </a:t>
            </a:r>
            <a:r>
              <a:rPr lang="en-ID" dirty="0" err="1" smtClean="0"/>
              <a:t>jaringan</a:t>
            </a:r>
            <a:r>
              <a:rPr lang="en-ID" dirty="0" smtClean="0"/>
              <a:t> </a:t>
            </a:r>
            <a:r>
              <a:rPr lang="en-ID" dirty="0" err="1" smtClean="0"/>
              <a:t>terjadi</a:t>
            </a:r>
            <a:r>
              <a:rPr lang="en-ID" dirty="0" smtClean="0"/>
              <a:t> </a:t>
            </a:r>
            <a:r>
              <a:rPr lang="en-ID" dirty="0" err="1" smtClean="0"/>
              <a:t>melalui</a:t>
            </a:r>
            <a:r>
              <a:rPr lang="en-ID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 smtClean="0"/>
              <a:t>Pemusnahan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pembuangan</a:t>
            </a:r>
            <a:r>
              <a:rPr lang="en-ID" dirty="0" smtClean="0"/>
              <a:t> </a:t>
            </a:r>
            <a:r>
              <a:rPr lang="en-ID" dirty="0" err="1" smtClean="0"/>
              <a:t>jaringan</a:t>
            </a:r>
            <a:r>
              <a:rPr lang="en-ID" dirty="0" smtClean="0"/>
              <a:t> yang </a:t>
            </a:r>
            <a:r>
              <a:rPr lang="en-ID" dirty="0" err="1" smtClean="0"/>
              <a:t>rusak</a:t>
            </a:r>
            <a:endParaRPr lang="en-ID" dirty="0" smtClean="0"/>
          </a:p>
          <a:p>
            <a:pPr marL="514350" indent="-514350">
              <a:buFont typeface="+mj-lt"/>
              <a:buAutoNum type="arabicPeriod"/>
            </a:pPr>
            <a:r>
              <a:rPr lang="en-ID" dirty="0" err="1" smtClean="0"/>
              <a:t>Regenerasi</a:t>
            </a:r>
            <a:r>
              <a:rPr lang="en-ID" dirty="0" smtClean="0"/>
              <a:t> </a:t>
            </a:r>
            <a:r>
              <a:rPr lang="en-ID" dirty="0" err="1" smtClean="0"/>
              <a:t>sel</a:t>
            </a:r>
            <a:endParaRPr lang="en-ID" dirty="0" smtClean="0"/>
          </a:p>
          <a:p>
            <a:pPr marL="514350" indent="-514350">
              <a:buFont typeface="+mj-lt"/>
              <a:buAutoNum type="arabicPeriod"/>
            </a:pPr>
            <a:r>
              <a:rPr lang="en-ID" dirty="0" err="1" smtClean="0"/>
              <a:t>Pembentukan</a:t>
            </a:r>
            <a:r>
              <a:rPr lang="en-ID" dirty="0" smtClean="0"/>
              <a:t> </a:t>
            </a:r>
            <a:r>
              <a:rPr lang="en-ID" dirty="0" err="1" smtClean="0"/>
              <a:t>jaringan</a:t>
            </a:r>
            <a:r>
              <a:rPr lang="en-ID" dirty="0" smtClean="0"/>
              <a:t> </a:t>
            </a:r>
            <a:r>
              <a:rPr lang="en-ID" dirty="0" err="1" smtClean="0"/>
              <a:t>granulasi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9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INFLAMASI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Inflamasi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respons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jejas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Penyebab</a:t>
            </a:r>
            <a:r>
              <a:rPr lang="en-US" dirty="0" smtClean="0"/>
              <a:t>: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agen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nekrotik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Tujuan</a:t>
            </a:r>
            <a:r>
              <a:rPr lang="en-US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mengisolasi</a:t>
            </a:r>
            <a:r>
              <a:rPr lang="en-US" dirty="0" smtClean="0"/>
              <a:t> </a:t>
            </a:r>
            <a:r>
              <a:rPr lang="en-US" dirty="0" err="1" smtClean="0"/>
              <a:t>jejas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menghancurkan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yang </a:t>
            </a:r>
            <a:r>
              <a:rPr lang="en-US" dirty="0" err="1" smtClean="0"/>
              <a:t>menginvasi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toksinnya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/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nekrosis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kesembuhan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Tanda</a:t>
            </a:r>
            <a:r>
              <a:rPr lang="en-US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calor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rubor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tumor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dolor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2840" t="19791" r="50220" b="6250"/>
          <a:stretch>
            <a:fillRect/>
          </a:stretch>
        </p:blipFill>
        <p:spPr bwMode="auto">
          <a:xfrm>
            <a:off x="4906370" y="304800"/>
            <a:ext cx="3956595" cy="610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Leukosit</a:t>
            </a:r>
            <a:endParaRPr lang="en-US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98" t="44792" r="19766" b="10417"/>
          <a:stretch>
            <a:fillRect/>
          </a:stretch>
        </p:blipFill>
        <p:spPr bwMode="auto">
          <a:xfrm>
            <a:off x="30059" y="2133600"/>
            <a:ext cx="903774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083" t="13542" r="19180" b="6250"/>
          <a:stretch>
            <a:fillRect/>
          </a:stretch>
        </p:blipFill>
        <p:spPr bwMode="auto">
          <a:xfrm>
            <a:off x="533400" y="503237"/>
            <a:ext cx="8115285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537" t="15625" r="15081" b="20833"/>
          <a:stretch>
            <a:fillRect/>
          </a:stretch>
        </p:blipFill>
        <p:spPr bwMode="auto">
          <a:xfrm>
            <a:off x="1371600" y="89505"/>
            <a:ext cx="6324600" cy="676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113</Words>
  <Application>Microsoft Office PowerPoint</Application>
  <PresentationFormat>On-screen Show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Times New Roman</vt:lpstr>
      <vt:lpstr>Wingdings</vt:lpstr>
      <vt:lpstr>Office Theme</vt:lpstr>
      <vt:lpstr>Patofisiologi (Pertemuan ke-3)</vt:lpstr>
      <vt:lpstr>INFLAMASI</vt:lpstr>
      <vt:lpstr>Inflamasi</vt:lpstr>
      <vt:lpstr>PowerPoint Presentation</vt:lpstr>
      <vt:lpstr>PowerPoint Presentation</vt:lpstr>
      <vt:lpstr>Mekanisme Inflamasi</vt:lpstr>
      <vt:lpstr>Migrasi Leukosit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Indikasi Klinis</vt:lpstr>
      <vt:lpstr>Perbaikan Jaringan</vt:lpstr>
    </vt:vector>
  </TitlesOfParts>
  <Company>021.7000.5358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 Umum</dc:title>
  <dc:creator>BATAVIA COMPUTER</dc:creator>
  <cp:lastModifiedBy>Tyas Putri Utami</cp:lastModifiedBy>
  <cp:revision>40</cp:revision>
  <dcterms:created xsi:type="dcterms:W3CDTF">2015-09-15T16:25:00Z</dcterms:created>
  <dcterms:modified xsi:type="dcterms:W3CDTF">2018-05-16T03:48:41Z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1033-10.1.0.5674</vt:lpwstr>
  </property>
</Properties>
</file>