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5" r:id="rId11"/>
    <p:sldId id="294" r:id="rId12"/>
    <p:sldId id="297" r:id="rId13"/>
    <p:sldId id="296" r:id="rId14"/>
    <p:sldId id="302" r:id="rId15"/>
    <p:sldId id="298" r:id="rId16"/>
    <p:sldId id="299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83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17F3-8AF4-498E-9DED-D1DC514B3CF4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5322D-FD58-4E07-A83B-E0E3939BF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Pertemuan</a:t>
            </a:r>
            <a:r>
              <a:rPr lang="en-US" dirty="0" smtClean="0"/>
              <a:t> ke-6)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Tyas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Utami</a:t>
            </a:r>
            <a:r>
              <a:rPr lang="en-US" dirty="0" smtClean="0"/>
              <a:t>, </a:t>
            </a:r>
            <a:r>
              <a:rPr lang="en-US" dirty="0" err="1" smtClean="0"/>
              <a:t>M.Biomed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atmosfer</a:t>
            </a:r>
            <a:endParaRPr lang="en-US" dirty="0" smtClean="0"/>
          </a:p>
          <a:p>
            <a:pPr lvl="1">
              <a:buNone/>
            </a:pPr>
            <a:r>
              <a:rPr lang="en-US" b="1" u="sng" dirty="0" err="1" smtClean="0"/>
              <a:t>Tekanan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atmosfer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tinggi</a:t>
            </a:r>
            <a:endParaRPr lang="en-US" b="1" u="sng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Peningkatan</a:t>
            </a:r>
            <a:r>
              <a:rPr lang="en-US" dirty="0" smtClean="0">
                <a:sym typeface="Wingdings" pitchFamily="2" charset="2"/>
              </a:rPr>
              <a:t> 1 </a:t>
            </a:r>
            <a:r>
              <a:rPr lang="en-US" dirty="0" err="1" smtClean="0">
                <a:sym typeface="Wingdings" pitchFamily="2" charset="2"/>
              </a:rPr>
              <a:t>atm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penurunan</a:t>
            </a:r>
            <a:r>
              <a:rPr lang="en-US" dirty="0" smtClean="0">
                <a:sym typeface="Wingdings" pitchFamily="2" charset="2"/>
              </a:rPr>
              <a:t> 10 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Toksisitas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oksigen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Gelembung</a:t>
            </a:r>
            <a:r>
              <a:rPr lang="en-US" dirty="0" smtClean="0">
                <a:sym typeface="Wingdings" pitchFamily="2" charset="2"/>
              </a:rPr>
              <a:t> gas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darah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Dekompresi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paru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Keracunan</a:t>
            </a:r>
            <a:r>
              <a:rPr lang="en-US" dirty="0" smtClean="0">
                <a:sym typeface="Wingdings" pitchFamily="2" charset="2"/>
              </a:rPr>
              <a:t> nitrogen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b="1" u="sng" dirty="0" err="1" smtClean="0">
                <a:sym typeface="Wingdings" pitchFamily="2" charset="2"/>
              </a:rPr>
              <a:t>Ledakan</a:t>
            </a:r>
            <a:endParaRPr lang="en-US" b="1" u="sng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Kerusakan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epitel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permukaan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Termal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Terbakar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: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skar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basah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koagulasi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opasifikasi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Sistemik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</a:t>
            </a:r>
            <a:r>
              <a:rPr lang="en-US" dirty="0" smtClean="0">
                <a:sym typeface="Wingdings" pitchFamily="2" charset="2"/>
              </a:rPr>
              <a:t>: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Termal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Dingin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Kristalisasi</a:t>
            </a:r>
            <a:r>
              <a:rPr lang="en-US" dirty="0" smtClean="0"/>
              <a:t> air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Syok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Ketidakcukupan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adekuat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Hipovolemia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Berkurangnya</a:t>
            </a:r>
            <a:r>
              <a:rPr lang="en-US" dirty="0" smtClean="0"/>
              <a:t> volume </a:t>
            </a:r>
            <a:r>
              <a:rPr lang="en-US" dirty="0" err="1" smtClean="0"/>
              <a:t>darah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Perdarahan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 smtClean="0"/>
              <a:t>syok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nonprogresif</a:t>
            </a:r>
            <a:r>
              <a:rPr lang="en-US" dirty="0" smtClean="0"/>
              <a:t> (</a:t>
            </a:r>
            <a:r>
              <a:rPr lang="en-US" dirty="0" err="1" smtClean="0"/>
              <a:t>kompensasi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ireversibel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656" t="8333" r="2344" b="11458"/>
          <a:stretch>
            <a:fillRect/>
          </a:stretch>
        </p:blipFill>
        <p:spPr bwMode="auto">
          <a:xfrm>
            <a:off x="228600" y="1921648"/>
            <a:ext cx="6707556" cy="470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457200" y="1447800"/>
            <a:ext cx="3429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rot="16200000" flipH="1">
            <a:off x="2647950" y="1581150"/>
            <a:ext cx="304800" cy="1257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858000" y="2057400"/>
            <a:ext cx="22860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iskemik</a:t>
            </a:r>
            <a:r>
              <a:rPr lang="en-US" dirty="0" smtClean="0"/>
              <a:t> SSP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↓</a:t>
            </a:r>
            <a:endParaRPr lang="en-US" dirty="0" smtClean="0"/>
          </a:p>
          <a:p>
            <a:pPr algn="ctr"/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endParaRPr lang="en-US" dirty="0" smtClean="0"/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↓</a:t>
            </a:r>
            <a:endParaRPr lang="en-US" dirty="0" smtClean="0"/>
          </a:p>
          <a:p>
            <a:pPr algn="ctr"/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rot="10800000" flipV="1">
            <a:off x="5867400" y="3543300"/>
            <a:ext cx="990600" cy="495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8750" t="18750" r="2344" b="21875"/>
          <a:stretch>
            <a:fillRect/>
          </a:stretch>
        </p:blipFill>
        <p:spPr bwMode="auto">
          <a:xfrm>
            <a:off x="1562112" y="152400"/>
            <a:ext cx="5981688" cy="403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685800" y="4572000"/>
            <a:ext cx="7772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pulih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Pendarahan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syok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endParaRPr lang="en-US" dirty="0" smtClean="0"/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syok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syok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1094" t="6250" r="10156" b="6250"/>
          <a:stretch>
            <a:fillRect/>
          </a:stretch>
        </p:blipFill>
        <p:spPr bwMode="auto">
          <a:xfrm>
            <a:off x="1143001" y="226364"/>
            <a:ext cx="6857999" cy="654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PENYAKIT TRAUMA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cedera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luka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disebabkan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kekerasan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Dpt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kecelakaan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kendaraan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bermotor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pembunuhan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terjatuh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terbakar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udara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jam </a:t>
            </a:r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kejadian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Termal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trauma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5237"/>
            <a:ext cx="8229600" cy="53641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endParaRPr lang="en-US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/>
              <a:t>Luka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Lecet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tergores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Borok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Terkoyak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Memar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Cedera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tumpul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Luka </a:t>
            </a:r>
            <a:r>
              <a:rPr lang="en-US" dirty="0" err="1" smtClean="0">
                <a:sym typeface="Wingdings" pitchFamily="2" charset="2"/>
              </a:rPr>
              <a:t>bolong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Hemorrhage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lnSpc>
                <a:spcPct val="17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err="1" smtClean="0"/>
              <a:t>Deselarasi</a:t>
            </a:r>
            <a:r>
              <a:rPr lang="en-US" dirty="0" smtClean="0"/>
              <a:t> (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lnSpc>
                <a:spcPct val="17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Trauma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endParaRPr lang="en-US" dirty="0" smtClean="0"/>
          </a:p>
          <a:p>
            <a:pPr lvl="1">
              <a:buNone/>
            </a:pPr>
            <a:r>
              <a:rPr lang="en-US" b="1" u="sng" dirty="0" smtClean="0"/>
              <a:t>Trauma </a:t>
            </a:r>
            <a:r>
              <a:rPr lang="en-US" b="1" u="sng" dirty="0" err="1" smtClean="0"/>
              <a:t>kepala</a:t>
            </a:r>
            <a:endParaRPr lang="en-US" b="1" u="sng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Fraktur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kranium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Subdural hematoma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akut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Subdural hematoma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kronik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Perdarahan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subarachnoid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Perdarahan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intraserebral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Kerusakan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coup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contrecoup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Gegar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otak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Fistula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arteriovenous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Memar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akibat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jatuh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dari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ketinggian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Trauma </a:t>
            </a:r>
            <a:r>
              <a:rPr lang="en-US" b="1" u="sng" dirty="0" err="1" smtClean="0"/>
              <a:t>saraf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tulang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belakang</a:t>
            </a:r>
            <a:endParaRPr lang="en-US" b="1" u="sng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atmosfer</a:t>
            </a:r>
            <a:endParaRPr lang="en-US" dirty="0" smtClean="0"/>
          </a:p>
          <a:p>
            <a:pPr lvl="1">
              <a:buNone/>
            </a:pPr>
            <a:r>
              <a:rPr lang="en-US" b="1" u="sng" dirty="0" err="1" smtClean="0"/>
              <a:t>Ketinggian</a:t>
            </a:r>
            <a:endParaRPr lang="en-US" b="1" u="sng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Tekanan</a:t>
            </a:r>
            <a:r>
              <a:rPr lang="en-US" dirty="0" smtClean="0"/>
              <a:t> &lt; 60mmHg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hiperventilasi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kompensasi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terbatas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Akut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anoksia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diikuti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bocornya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kapiler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paru</a:t>
            </a:r>
            <a:r>
              <a:rPr lang="en-US" dirty="0" smtClean="0">
                <a:sym typeface="Wingdings" pitchFamily="2" charset="2"/>
              </a:rPr>
              <a:t>  edema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Kronik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aklimasi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354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Patologi Umum (Pertemuan ke-6)</vt:lpstr>
      <vt:lpstr>PENYAKIT TRAUMA</vt:lpstr>
      <vt:lpstr>Trauma</vt:lpstr>
      <vt:lpstr>Pembahasan</vt:lpstr>
      <vt:lpstr>Trauma akibat cedera mekanik</vt:lpstr>
      <vt:lpstr>Trauma akibat cedera mekanik</vt:lpstr>
      <vt:lpstr>Trauma akibat cedera mekanik</vt:lpstr>
      <vt:lpstr>Trauma akibat cedera mekanik</vt:lpstr>
      <vt:lpstr>Trauma akibat cedera mekanik</vt:lpstr>
      <vt:lpstr>Trauma akibat cedera mekanik</vt:lpstr>
      <vt:lpstr>Trauma akibat cedera Termal</vt:lpstr>
      <vt:lpstr>Trauma akibat cedera Termal</vt:lpstr>
      <vt:lpstr>Efek sistemik trauma</vt:lpstr>
      <vt:lpstr>PowerPoint Presentation</vt:lpstr>
      <vt:lpstr>Pengaruh perdarahan pada curah jantung dan tekanan arteri</vt:lpstr>
      <vt:lpstr>PowerPoint Presentation</vt:lpstr>
      <vt:lpstr>PowerPoint Presentation</vt:lpstr>
    </vt:vector>
  </TitlesOfParts>
  <Company>021.7000.5358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 Umum</dc:title>
  <dc:creator>BATAVIA COMPUTER</dc:creator>
  <cp:lastModifiedBy>Tyas Putri Utami</cp:lastModifiedBy>
  <cp:revision>109</cp:revision>
  <dcterms:created xsi:type="dcterms:W3CDTF">2015-09-15T16:25:26Z</dcterms:created>
  <dcterms:modified xsi:type="dcterms:W3CDTF">2018-05-16T04:09:44Z</dcterms:modified>
</cp:coreProperties>
</file>