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287" r:id="rId4"/>
    <p:sldId id="298" r:id="rId5"/>
    <p:sldId id="299" r:id="rId6"/>
    <p:sldId id="300" r:id="rId7"/>
    <p:sldId id="301" r:id="rId8"/>
    <p:sldId id="302" r:id="rId9"/>
    <p:sldId id="303" r:id="rId10"/>
    <p:sldId id="307" r:id="rId11"/>
    <p:sldId id="304" r:id="rId12"/>
    <p:sldId id="305" r:id="rId13"/>
    <p:sldId id="288" r:id="rId14"/>
    <p:sldId id="289" r:id="rId15"/>
    <p:sldId id="290" r:id="rId16"/>
    <p:sldId id="294" r:id="rId17"/>
    <p:sldId id="291" r:id="rId18"/>
    <p:sldId id="292" r:id="rId19"/>
    <p:sldId id="293" r:id="rId20"/>
    <p:sldId id="295" r:id="rId21"/>
    <p:sldId id="297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7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83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17F3-8AF4-498E-9DED-D1DC514B3CF4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322D-FD58-4E07-A83B-E0E3939BF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0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17C7-9CB2-4249-8736-51307037DB30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2B4D-52A0-4C80-87B3-150DDD1A7A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Patologi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smtClean="0"/>
              <a:t>ke-7-8)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Tyas</a:t>
            </a:r>
            <a:r>
              <a:rPr lang="en-US" dirty="0" smtClean="0"/>
              <a:t> </a:t>
            </a:r>
            <a:r>
              <a:rPr lang="en-US" dirty="0" err="1" smtClean="0"/>
              <a:t>Putri</a:t>
            </a:r>
            <a:r>
              <a:rPr lang="en-US" dirty="0" smtClean="0"/>
              <a:t> </a:t>
            </a:r>
            <a:r>
              <a:rPr lang="en-US" dirty="0" err="1" smtClean="0"/>
              <a:t>Utami</a:t>
            </a:r>
            <a:r>
              <a:rPr lang="en-US" dirty="0" smtClean="0"/>
              <a:t>, </a:t>
            </a:r>
            <a:r>
              <a:rPr lang="en-US" dirty="0" err="1" smtClean="0"/>
              <a:t>M.Biomed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Onkogen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Protoonkogen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Gen </a:t>
            </a:r>
            <a:r>
              <a:rPr lang="en-US" dirty="0" err="1" smtClean="0"/>
              <a:t>pengendali</a:t>
            </a:r>
            <a:r>
              <a:rPr lang="en-US" dirty="0" smtClean="0"/>
              <a:t> tumor (tumor suppressor gene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dirty="0" err="1" smtClean="0"/>
              <a:t>Sifat-sifat</a:t>
            </a:r>
            <a:r>
              <a:rPr lang="en-US" sz="3600" dirty="0" smtClean="0"/>
              <a:t> </a:t>
            </a:r>
            <a:r>
              <a:rPr lang="en-US" sz="3600" dirty="0" err="1" smtClean="0"/>
              <a:t>sel</a:t>
            </a:r>
            <a:r>
              <a:rPr lang="en-US" sz="3600" dirty="0" smtClean="0"/>
              <a:t> yang </a:t>
            </a:r>
            <a:r>
              <a:rPr lang="en-US" sz="3600" dirty="0" err="1" smtClean="0"/>
              <a:t>tertransformasi</a:t>
            </a:r>
            <a:endParaRPr lang="en-US" sz="3600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Kerapatan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i="1" dirty="0" smtClean="0"/>
              <a:t>contact inhibition</a:t>
            </a:r>
          </a:p>
          <a:p>
            <a:pPr>
              <a:buFont typeface="Wingdings" pitchFamily="2" charset="2"/>
              <a:buChar char="§"/>
            </a:pPr>
            <a:r>
              <a:rPr lang="en-US" i="1" dirty="0" smtClean="0"/>
              <a:t>Anchorage </a:t>
            </a:r>
            <a:r>
              <a:rPr lang="en-US" i="1" dirty="0" smtClean="0"/>
              <a:t>independent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Membentuk</a:t>
            </a:r>
            <a:r>
              <a:rPr lang="en-US" dirty="0" smtClean="0"/>
              <a:t> tumor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binatang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Sifat-sifat</a:t>
            </a:r>
            <a:r>
              <a:rPr lang="en-US" dirty="0" smtClean="0"/>
              <a:t> lain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Sekresi</a:t>
            </a:r>
            <a:r>
              <a:rPr lang="en-US" dirty="0" smtClean="0"/>
              <a:t> </a:t>
            </a:r>
            <a:r>
              <a:rPr lang="en-US" dirty="0" smtClean="0"/>
              <a:t>protease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Mensekresi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berdiferensiasi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smtClean="0"/>
              <a:t>apoptosis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neoplasma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Neoplasma</a:t>
            </a:r>
            <a:r>
              <a:rPr lang="en-US" dirty="0" smtClean="0"/>
              <a:t> = </a:t>
            </a:r>
            <a:r>
              <a:rPr lang="en-US" dirty="0" smtClean="0"/>
              <a:t>tumor</a:t>
            </a:r>
            <a:endParaRPr lang="en-US" dirty="0" smtClean="0"/>
          </a:p>
          <a:p>
            <a:r>
              <a:rPr lang="en-US" dirty="0" smtClean="0"/>
              <a:t>Malignant </a:t>
            </a:r>
            <a:r>
              <a:rPr lang="en-US" dirty="0" err="1" smtClean="0"/>
              <a:t>neoplasma</a:t>
            </a:r>
            <a:r>
              <a:rPr lang="en-US" dirty="0" smtClean="0"/>
              <a:t> (tumor </a:t>
            </a:r>
            <a:r>
              <a:rPr lang="en-US" dirty="0" err="1" smtClean="0"/>
              <a:t>ganas</a:t>
            </a:r>
            <a:r>
              <a:rPr lang="en-US" dirty="0" smtClean="0"/>
              <a:t>)=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mematikan</a:t>
            </a:r>
            <a:endParaRPr lang="en-US" dirty="0" smtClean="0"/>
          </a:p>
          <a:p>
            <a:r>
              <a:rPr lang="en-US" dirty="0" smtClean="0"/>
              <a:t>Benign </a:t>
            </a:r>
            <a:r>
              <a:rPr lang="en-US" dirty="0" err="1" smtClean="0"/>
              <a:t>neoplasma</a:t>
            </a:r>
            <a:r>
              <a:rPr lang="en-US" dirty="0" smtClean="0"/>
              <a:t> (tumor </a:t>
            </a:r>
            <a:r>
              <a:rPr lang="en-US" dirty="0" err="1" smtClean="0"/>
              <a:t>jinak</a:t>
            </a:r>
            <a:r>
              <a:rPr lang="en-US" dirty="0" smtClean="0"/>
              <a:t>)= </a:t>
            </a:r>
            <a:r>
              <a:rPr lang="en-US" dirty="0" err="1" smtClean="0"/>
              <a:t>pertumbuhannya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terlokalisir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area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smtClean="0"/>
              <a:t>Tumor =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neoplasma</a:t>
            </a:r>
            <a:r>
              <a:rPr lang="en-US" dirty="0" smtClean="0"/>
              <a:t> (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Nomenklatur</a:t>
            </a:r>
            <a:r>
              <a:rPr lang="en-US" dirty="0" smtClean="0"/>
              <a:t> </a:t>
            </a:r>
            <a:r>
              <a:rPr lang="en-US" dirty="0" err="1" smtClean="0"/>
              <a:t>neoplasma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Tumor </a:t>
            </a:r>
            <a:r>
              <a:rPr lang="en-US" dirty="0" err="1" smtClean="0"/>
              <a:t>jinak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Epithelial</a:t>
            </a:r>
          </a:p>
          <a:p>
            <a:pPr lvl="1">
              <a:buFontTx/>
              <a:buChar char="-"/>
            </a:pPr>
            <a:r>
              <a:rPr lang="en-US" dirty="0" smtClean="0"/>
              <a:t>Adenoma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Papiloma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Polip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Stromal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Tumor </a:t>
            </a:r>
            <a:r>
              <a:rPr lang="en-US" dirty="0" err="1" smtClean="0"/>
              <a:t>ganas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epitel</a:t>
            </a:r>
            <a:r>
              <a:rPr lang="en-US" dirty="0" smtClean="0"/>
              <a:t> (</a:t>
            </a:r>
            <a:r>
              <a:rPr lang="en-US" dirty="0" err="1" smtClean="0"/>
              <a:t>karsinoma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Stromal</a:t>
            </a:r>
            <a:r>
              <a:rPr lang="en-US" dirty="0" smtClean="0"/>
              <a:t> (</a:t>
            </a:r>
            <a:r>
              <a:rPr lang="en-US" dirty="0" err="1" smtClean="0"/>
              <a:t>sarkoma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Limfoma</a:t>
            </a:r>
            <a:r>
              <a:rPr lang="en-US" dirty="0" smtClean="0"/>
              <a:t> </a:t>
            </a:r>
            <a:r>
              <a:rPr lang="en-US" dirty="0" err="1" smtClean="0"/>
              <a:t>ganas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Leukemia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Teratoma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406" t="13542" r="14063" b="8333"/>
          <a:stretch>
            <a:fillRect/>
          </a:stretch>
        </p:blipFill>
        <p:spPr bwMode="auto">
          <a:xfrm>
            <a:off x="533400" y="10359"/>
            <a:ext cx="8153400" cy="687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48768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4. </a:t>
            </a:r>
            <a:r>
              <a:rPr lang="en-US" sz="2400" dirty="0" err="1" smtClean="0"/>
              <a:t>Diferensiasi</a:t>
            </a:r>
            <a:r>
              <a:rPr lang="en-US" sz="2400" dirty="0" smtClean="0"/>
              <a:t> tumor </a:t>
            </a:r>
            <a:r>
              <a:rPr lang="en-US" sz="2400" dirty="0" err="1" smtClean="0"/>
              <a:t>jinak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ganas</a:t>
            </a:r>
            <a:endParaRPr lang="en-US" sz="2400" dirty="0"/>
          </a:p>
        </p:txBody>
      </p:sp>
      <p:pic>
        <p:nvPicPr>
          <p:cNvPr id="1027" name="Picture 3" descr="D:\Lecture\Esa Unggul\Patologi umum\P_20151027_0909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202902"/>
            <a:ext cx="4077262" cy="6456661"/>
          </a:xfrm>
          <a:prstGeom prst="rect">
            <a:avLst/>
          </a:prstGeom>
          <a:noFill/>
        </p:spPr>
      </p:pic>
      <p:pic>
        <p:nvPicPr>
          <p:cNvPr id="11" name="Picture 2" descr="karsinogenesis ca kol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4167" b="3470"/>
          <a:stretch>
            <a:fillRect/>
          </a:stretch>
        </p:blipFill>
        <p:spPr bwMode="auto">
          <a:xfrm>
            <a:off x="533400" y="499454"/>
            <a:ext cx="3505200" cy="635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neoplasma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Indeks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Kekeliruan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penggandaan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Bertahan</a:t>
            </a:r>
            <a:r>
              <a:rPr lang="en-US" dirty="0" smtClean="0"/>
              <a:t> 5 </a:t>
            </a:r>
            <a:r>
              <a:rPr lang="en-US" dirty="0" err="1" smtClean="0"/>
              <a:t>thn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Otonomi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Pengendalian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Tumor </a:t>
            </a:r>
            <a:r>
              <a:rPr lang="en-US" dirty="0" err="1" smtClean="0"/>
              <a:t>ganas</a:t>
            </a:r>
            <a:r>
              <a:rPr lang="en-US" dirty="0" smtClean="0"/>
              <a:t> </a:t>
            </a:r>
            <a:r>
              <a:rPr lang="en-US" dirty="0" err="1" smtClean="0"/>
              <a:t>pertumbuhannya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terkontrol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Tumor </a:t>
            </a:r>
            <a:r>
              <a:rPr lang="en-US" dirty="0" err="1" smtClean="0"/>
              <a:t>jinak</a:t>
            </a:r>
            <a:r>
              <a:rPr lang="en-US" dirty="0" smtClean="0"/>
              <a:t> </a:t>
            </a:r>
            <a:r>
              <a:rPr lang="en-US" dirty="0" err="1" smtClean="0"/>
              <a:t>pertumbuhannya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terkendali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Ketergantungan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Tumor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nekrosis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anoksia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iskemik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Tumor </a:t>
            </a:r>
            <a:r>
              <a:rPr lang="en-US" dirty="0" err="1" smtClean="0"/>
              <a:t>ganas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suplai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, </a:t>
            </a:r>
            <a:r>
              <a:rPr lang="en-US" dirty="0" err="1" smtClean="0"/>
              <a:t>hormon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PENYAKIT NEOPLASMA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: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, </a:t>
            </a:r>
            <a:r>
              <a:rPr lang="en-US" dirty="0" err="1" smtClean="0"/>
              <a:t>lelah</a:t>
            </a:r>
            <a:r>
              <a:rPr lang="en-US" dirty="0" smtClean="0"/>
              <a:t>, </a:t>
            </a:r>
            <a:r>
              <a:rPr lang="en-US" dirty="0" err="1" smtClean="0"/>
              <a:t>lemah</a:t>
            </a:r>
            <a:r>
              <a:rPr lang="en-US" dirty="0" smtClean="0"/>
              <a:t> (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neoplasia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metastasis)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Manutrisi</a:t>
            </a:r>
            <a:r>
              <a:rPr lang="en-US" dirty="0" smtClean="0"/>
              <a:t>: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monopoli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Nekrosis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Penggantian</a:t>
            </a:r>
            <a:r>
              <a:rPr lang="en-US" dirty="0" smtClean="0"/>
              <a:t> organ </a:t>
            </a:r>
            <a:r>
              <a:rPr lang="en-US" dirty="0" err="1" smtClean="0"/>
              <a:t>dgn</a:t>
            </a:r>
            <a:r>
              <a:rPr lang="en-US" dirty="0" smtClean="0"/>
              <a:t> tumor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fungsi</a:t>
            </a:r>
            <a:r>
              <a:rPr lang="en-US" dirty="0" smtClean="0">
                <a:sym typeface="Wingdings" pitchFamily="2" charset="2"/>
              </a:rPr>
              <a:t> organ </a:t>
            </a:r>
            <a:r>
              <a:rPr lang="en-US" dirty="0" err="1" smtClean="0">
                <a:sym typeface="Wingdings" pitchFamily="2" charset="2"/>
              </a:rPr>
              <a:t>terganggu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Obstruksi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racun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neuropati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karsinoma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sekresi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manifestasi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penyakit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akibat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pengaruh</a:t>
            </a:r>
            <a:r>
              <a:rPr lang="en-US" dirty="0" smtClean="0">
                <a:sym typeface="Wingdings" pitchFamily="2" charset="2"/>
              </a:rPr>
              <a:t> hormonal</a:t>
            </a: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Letalitas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progresif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metastasis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biokimia</a:t>
            </a:r>
            <a:r>
              <a:rPr lang="en-US" dirty="0" smtClean="0"/>
              <a:t> </a:t>
            </a:r>
            <a:r>
              <a:rPr lang="en-US" dirty="0" err="1" smtClean="0"/>
              <a:t>neoplasma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Jinak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normal</a:t>
            </a:r>
          </a:p>
          <a:p>
            <a:pPr lvl="1">
              <a:buFontTx/>
              <a:buChar char="-"/>
            </a:pP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normal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Ganas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normal</a:t>
            </a:r>
          </a:p>
          <a:p>
            <a:pPr lvl="1">
              <a:buFontTx/>
              <a:buChar char="-"/>
            </a:pPr>
            <a:r>
              <a:rPr lang="en-US" dirty="0" err="1" smtClean="0"/>
              <a:t>Mayoritas</a:t>
            </a:r>
            <a:r>
              <a:rPr lang="en-US" dirty="0" smtClean="0"/>
              <a:t> </a:t>
            </a:r>
            <a:r>
              <a:rPr lang="en-US" dirty="0" err="1" smtClean="0"/>
              <a:t>neoplasma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glikolisis</a:t>
            </a:r>
            <a:r>
              <a:rPr lang="en-US" dirty="0" smtClean="0"/>
              <a:t> </a:t>
            </a:r>
            <a:r>
              <a:rPr lang="en-US" dirty="0" err="1" smtClean="0"/>
              <a:t>anaerob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ign transduc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-17140"/>
            <a:ext cx="6629400" cy="688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Siklus</a:t>
            </a:r>
            <a:r>
              <a:rPr lang="en-US" b="1" dirty="0" smtClean="0"/>
              <a:t> </a:t>
            </a:r>
            <a:r>
              <a:rPr lang="en-US" b="1" dirty="0" err="1" smtClean="0"/>
              <a:t>sel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Pengertian</a:t>
            </a:r>
            <a:r>
              <a:rPr lang="en-US" b="1" dirty="0" smtClean="0"/>
              <a:t> </a:t>
            </a:r>
            <a:r>
              <a:rPr lang="en-US" b="1" dirty="0" err="1" smtClean="0"/>
              <a:t>neoplasma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Nomenklatur</a:t>
            </a:r>
            <a:r>
              <a:rPr lang="en-US" b="1" dirty="0" smtClean="0"/>
              <a:t> </a:t>
            </a:r>
            <a:r>
              <a:rPr lang="en-US" b="1" dirty="0" err="1" smtClean="0"/>
              <a:t>neoplasma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Diferensiasi</a:t>
            </a:r>
            <a:r>
              <a:rPr lang="en-US" b="1" dirty="0" smtClean="0"/>
              <a:t> tumor </a:t>
            </a:r>
            <a:r>
              <a:rPr lang="en-US" b="1" dirty="0" err="1" smtClean="0"/>
              <a:t>jinak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ganas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Aktivitas</a:t>
            </a:r>
            <a:r>
              <a:rPr lang="en-US" b="1" dirty="0" smtClean="0"/>
              <a:t> </a:t>
            </a:r>
            <a:r>
              <a:rPr lang="en-US" b="1" dirty="0" err="1" smtClean="0"/>
              <a:t>biologi</a:t>
            </a:r>
            <a:r>
              <a:rPr lang="en-US" b="1" dirty="0" smtClean="0"/>
              <a:t> </a:t>
            </a:r>
            <a:r>
              <a:rPr lang="en-US" b="1" dirty="0" err="1" smtClean="0"/>
              <a:t>neoplasma</a:t>
            </a:r>
            <a:endParaRPr lang="en-US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</a:rPr>
              <a:t>Fase</a:t>
            </a:r>
            <a:r>
              <a:rPr lang="en-US" dirty="0" smtClean="0">
                <a:latin typeface="Times New Roman" pitchFamily="18" charset="0"/>
              </a:rPr>
              <a:t> M (mitosis) – </a:t>
            </a:r>
            <a:r>
              <a:rPr lang="en-US" dirty="0" err="1" smtClean="0">
                <a:latin typeface="Times New Roman" pitchFamily="18" charset="0"/>
              </a:rPr>
              <a:t>sitokinesis</a:t>
            </a:r>
            <a:endParaRPr lang="en-US" dirty="0" smtClean="0">
              <a:latin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</a:rPr>
              <a:t>G1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</a:rPr>
              <a:t>Fase</a:t>
            </a:r>
            <a:r>
              <a:rPr lang="en-US" dirty="0" smtClean="0">
                <a:latin typeface="Times New Roman" pitchFamily="18" charset="0"/>
              </a:rPr>
              <a:t> S : </a:t>
            </a:r>
            <a:r>
              <a:rPr lang="en-US" dirty="0" err="1" smtClean="0">
                <a:latin typeface="Times New Roman" pitchFamily="18" charset="0"/>
              </a:rPr>
              <a:t>replikasi</a:t>
            </a:r>
            <a:r>
              <a:rPr lang="en-US" dirty="0" smtClean="0">
                <a:latin typeface="Times New Roman" pitchFamily="18" charset="0"/>
              </a:rPr>
              <a:t> DNA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</a:rPr>
              <a:t>G2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1026" descr="siklus sel cro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" y="1658144"/>
            <a:ext cx="38671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G</a:t>
            </a:r>
            <a:r>
              <a:rPr lang="en-US" baseline="-25000" dirty="0" smtClean="0"/>
              <a:t>0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1026" descr="regulasi di binatang cro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821" y="1752601"/>
            <a:ext cx="445984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pic>
        <p:nvPicPr>
          <p:cNvPr id="5" name="Picture 1026" descr="check poin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05781"/>
            <a:ext cx="4328994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</a:rPr>
              <a:t>DNA </a:t>
            </a:r>
            <a:r>
              <a:rPr lang="en-US" dirty="0" err="1" smtClean="0">
                <a:latin typeface="Times New Roman" pitchFamily="18" charset="0"/>
              </a:rPr>
              <a:t>rusak</a:t>
            </a:r>
            <a:r>
              <a:rPr lang="en-US" dirty="0" smtClean="0">
                <a:latin typeface="Times New Roman" pitchFamily="18" charset="0"/>
              </a:rPr>
              <a:t>/ </a:t>
            </a:r>
            <a:r>
              <a:rPr lang="en-US" dirty="0" err="1" smtClean="0">
                <a:latin typeface="Times New Roman" pitchFamily="18" charset="0"/>
              </a:rPr>
              <a:t>replikasi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tidak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sempurna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sym typeface="Wingdings" pitchFamily="2" charset="2"/>
              </a:rPr>
              <a:t></a:t>
            </a:r>
            <a:endParaRPr lang="en-US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</a:rPr>
              <a:t>Aktivasi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jalur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sinyal</a:t>
            </a:r>
            <a:r>
              <a:rPr lang="en-US" dirty="0" smtClean="0">
                <a:latin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</a:rPr>
              <a:t>terutama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berupa</a:t>
            </a:r>
            <a:r>
              <a:rPr lang="en-US" dirty="0" smtClean="0">
                <a:latin typeface="Times New Roman" pitchFamily="18" charset="0"/>
              </a:rPr>
              <a:t> kinase protein</a:t>
            </a:r>
            <a:r>
              <a:rPr lang="en-US" dirty="0" smtClean="0">
                <a:latin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Protein </a:t>
            </a:r>
            <a:r>
              <a:rPr lang="en-US" dirty="0" err="1" smtClean="0">
                <a:latin typeface="Times New Roman" pitchFamily="18" charset="0"/>
              </a:rPr>
              <a:t>pengendali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siklus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sel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a.l</a:t>
            </a:r>
            <a:r>
              <a:rPr lang="en-US" dirty="0" smtClean="0">
                <a:latin typeface="Times New Roman" pitchFamily="18" charset="0"/>
              </a:rPr>
              <a:t>. : p53, MPF (maturation promoting factor), </a:t>
            </a:r>
            <a:r>
              <a:rPr lang="en-US" dirty="0" err="1" smtClean="0">
                <a:latin typeface="Times New Roman" pitchFamily="18" charset="0"/>
              </a:rPr>
              <a:t>Rb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</a:rPr>
              <a:t>dll</a:t>
            </a:r>
            <a:r>
              <a:rPr lang="en-US" dirty="0" smtClean="0">
                <a:latin typeface="Times New Roman" pitchFamily="18" charset="0"/>
              </a:rPr>
              <a:t>.)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klin induks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05996"/>
            <a:ext cx="6324600" cy="43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PENGENDALIAN PERTUMBUHAN DAN PEMBELAHAN SEL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transduksi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	↓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membelah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berdiferensiasi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endParaRPr lang="en-US" dirty="0"/>
          </a:p>
        </p:txBody>
      </p:sp>
      <p:pic>
        <p:nvPicPr>
          <p:cNvPr id="7" name="Picture 2" descr="onk vs supres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35" y="1600200"/>
            <a:ext cx="459816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351</Words>
  <Application>Microsoft Office PowerPoint</Application>
  <PresentationFormat>On-screen Show (4:3)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Patologi Umum (Pertemuan ke-7-8)</vt:lpstr>
      <vt:lpstr>PENYAKIT NEOPLASMA</vt:lpstr>
      <vt:lpstr>Pembahasan</vt:lpstr>
      <vt:lpstr>1. Siklus sel</vt:lpstr>
      <vt:lpstr>Siklus sel</vt:lpstr>
      <vt:lpstr>Checkpoint</vt:lpstr>
      <vt:lpstr>PowerPoint Presentation</vt:lpstr>
      <vt:lpstr>PowerPoint Presentation</vt:lpstr>
      <vt:lpstr>PENGENDALIAN PERTUMBUHAN DAN PEMBELAHAN SEL</vt:lpstr>
      <vt:lpstr>PowerPoint Presentation</vt:lpstr>
      <vt:lpstr>PowerPoint Presentation</vt:lpstr>
      <vt:lpstr>PowerPoint Presentation</vt:lpstr>
      <vt:lpstr>2. Pengertian neoplasma</vt:lpstr>
      <vt:lpstr>3. Nomenklatur neoplasma</vt:lpstr>
      <vt:lpstr>PowerPoint Presentation</vt:lpstr>
      <vt:lpstr>PowerPoint Presentation</vt:lpstr>
      <vt:lpstr>4. Diferensiasi tumor jinak dan ganas</vt:lpstr>
      <vt:lpstr>5. Aktivitas biologi neoplasma</vt:lpstr>
      <vt:lpstr>PowerPoint Presentation</vt:lpstr>
      <vt:lpstr>PowerPoint Presentation</vt:lpstr>
      <vt:lpstr>PowerPoint Presentation</vt:lpstr>
      <vt:lpstr>PowerPoint Presentation</vt:lpstr>
    </vt:vector>
  </TitlesOfParts>
  <Company>021.7000.5358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 Umum</dc:title>
  <dc:creator>BATAVIA COMPUTER</dc:creator>
  <cp:lastModifiedBy>Tyas Putri Utami</cp:lastModifiedBy>
  <cp:revision>130</cp:revision>
  <dcterms:created xsi:type="dcterms:W3CDTF">2015-09-15T16:25:26Z</dcterms:created>
  <dcterms:modified xsi:type="dcterms:W3CDTF">2018-05-16T04:16:22Z</dcterms:modified>
</cp:coreProperties>
</file>