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54" r:id="rId2"/>
    <p:sldId id="355" r:id="rId3"/>
    <p:sldId id="326" r:id="rId4"/>
    <p:sldId id="449" r:id="rId5"/>
    <p:sldId id="438" r:id="rId6"/>
    <p:sldId id="442" r:id="rId7"/>
    <p:sldId id="443" r:id="rId8"/>
    <p:sldId id="444" r:id="rId9"/>
    <p:sldId id="445" r:id="rId10"/>
    <p:sldId id="440" r:id="rId11"/>
    <p:sldId id="446" r:id="rId12"/>
    <p:sldId id="441" r:id="rId13"/>
    <p:sldId id="447" r:id="rId14"/>
    <p:sldId id="448" r:id="rId15"/>
    <p:sldId id="43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62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8977C-1364-4832-9E96-8A4945847B71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6BB31-470D-42DD-9E7C-207795CE3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26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7CC7642-3227-41E6-8E85-5EAAEC0796A0}" type="slidenum">
              <a:rPr lang="id-ID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DB9A-B0FA-4A22-82E5-2DD393B519D6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AAF88-C487-4969-B1FC-0773B787C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14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DB9A-B0FA-4A22-82E5-2DD393B519D6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AAF88-C487-4969-B1FC-0773B787C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83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DB9A-B0FA-4A22-82E5-2DD393B519D6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AAF88-C487-4969-B1FC-0773B787C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5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DB9A-B0FA-4A22-82E5-2DD393B519D6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AAF88-C487-4969-B1FC-0773B787C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5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DB9A-B0FA-4A22-82E5-2DD393B519D6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AAF88-C487-4969-B1FC-0773B787C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DB9A-B0FA-4A22-82E5-2DD393B519D6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AAF88-C487-4969-B1FC-0773B787C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6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DB9A-B0FA-4A22-82E5-2DD393B519D6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AAF88-C487-4969-B1FC-0773B787C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6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DB9A-B0FA-4A22-82E5-2DD393B519D6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AAF88-C487-4969-B1FC-0773B787C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6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DB9A-B0FA-4A22-82E5-2DD393B519D6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AAF88-C487-4969-B1FC-0773B787C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83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DB9A-B0FA-4A22-82E5-2DD393B519D6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AAF88-C487-4969-B1FC-0773B787C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6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DB9A-B0FA-4A22-82E5-2DD393B519D6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AAF88-C487-4969-B1FC-0773B787C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7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ADB9A-B0FA-4A22-82E5-2DD393B519D6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AAF88-C487-4969-B1FC-0773B787C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21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"/>
            <a:ext cx="91440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657601"/>
            <a:ext cx="56388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i-FI" sz="2000" b="1" dirty="0" smtClean="0">
                <a:solidFill>
                  <a:schemeClr val="bg1"/>
                </a:solidFill>
              </a:rPr>
              <a:t>REVIEW PERKULIAHAN PATOFISIOLOGI 1</a:t>
            </a:r>
            <a:endParaRPr lang="fi-FI" sz="2000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14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err="1">
                <a:solidFill>
                  <a:schemeClr val="bg1"/>
                </a:solidFill>
              </a:rPr>
              <a:t>Dr.NOOR</a:t>
            </a:r>
            <a:r>
              <a:rPr lang="en-US" b="1" dirty="0">
                <a:solidFill>
                  <a:schemeClr val="bg1"/>
                </a:solidFill>
              </a:rPr>
              <a:t> YULIA MM</a:t>
            </a:r>
          </a:p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PRODI ILMU KESEHATAN &amp; FAKULTAS RMIK</a:t>
            </a:r>
          </a:p>
        </p:txBody>
      </p:sp>
    </p:spTree>
    <p:extLst>
      <p:ext uri="{BB962C8B-B14F-4D97-AF65-F5344CB8AC3E}">
        <p14:creationId xmlns:p14="http://schemas.microsoft.com/office/powerpoint/2010/main" val="16743180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patologi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patofisiologi</a:t>
            </a:r>
            <a:r>
              <a:rPr lang="en-US" dirty="0"/>
              <a:t>,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patogenesis</a:t>
            </a:r>
            <a:endParaRPr lang="en-US" dirty="0"/>
          </a:p>
          <a:p>
            <a:pPr lvl="0"/>
            <a:r>
              <a:rPr lang="en-US" dirty="0" err="1"/>
              <a:t>Sebutkan</a:t>
            </a:r>
            <a:r>
              <a:rPr lang="en-US" dirty="0"/>
              <a:t> </a:t>
            </a:r>
            <a:r>
              <a:rPr lang="en-US" dirty="0" err="1"/>
              <a:t>etiologi</a:t>
            </a:r>
            <a:r>
              <a:rPr lang="en-US" dirty="0"/>
              <a:t> </a:t>
            </a:r>
            <a:r>
              <a:rPr lang="en-US" dirty="0" err="1"/>
              <a:t>penyakit</a:t>
            </a:r>
            <a:endParaRPr lang="en-US" dirty="0"/>
          </a:p>
          <a:p>
            <a:pPr lvl="0"/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pathogenesis</a:t>
            </a:r>
          </a:p>
          <a:p>
            <a:pPr lvl="0"/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homeostasis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300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Jelaskan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teratogen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Sebutkan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yang </a:t>
            </a:r>
            <a:r>
              <a:rPr lang="en-US" dirty="0" err="1"/>
              <a:t>didapat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lingkungan</a:t>
            </a:r>
            <a:endParaRPr lang="en-US" dirty="0"/>
          </a:p>
          <a:p>
            <a:pPr lvl="0"/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mikroorganisme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</a:t>
            </a:r>
            <a:r>
              <a:rPr lang="id-ID" dirty="0"/>
              <a:t>njelaskan</a:t>
            </a:r>
            <a:r>
              <a:rPr lang="en-US" dirty="0"/>
              <a:t>  </a:t>
            </a:r>
            <a:r>
              <a:rPr lang="en-US" dirty="0" err="1"/>
              <a:t>patofisiologi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pencernaan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pencernaan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organ – organ yang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pencernaan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83877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patofisiologi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endokrin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–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737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patofisiologi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nutrisi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basa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803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1219200"/>
          </a:xfrm>
        </p:spPr>
        <p:txBody>
          <a:bodyPr/>
          <a:lstStyle/>
          <a:p>
            <a:pPr eaLnBrk="1" hangingPunct="1"/>
            <a:r>
              <a:rPr lang="en-US" sz="5400" smtClean="0"/>
              <a:t>SELAMAT BELAJAR</a:t>
            </a:r>
          </a:p>
        </p:txBody>
      </p:sp>
      <p:pic>
        <p:nvPicPr>
          <p:cNvPr id="7171" name="Picture 2" descr="C:\Users\PUTRI\Documents\winnie the pooh\graphics-baby-pooh-08140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590800"/>
            <a:ext cx="33147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627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/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menjelaskan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mengerti</a:t>
            </a:r>
            <a:r>
              <a:rPr lang="en-US" sz="2800" dirty="0"/>
              <a:t> yang </a:t>
            </a:r>
            <a:r>
              <a:rPr lang="en-US" sz="2800" dirty="0" err="1"/>
              <a:t>dimaksud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patofisiologi</a:t>
            </a:r>
            <a:r>
              <a:rPr lang="en-US" sz="2800" dirty="0"/>
              <a:t> , proses </a:t>
            </a:r>
            <a:r>
              <a:rPr lang="en-US" sz="2800" dirty="0" err="1"/>
              <a:t>radang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infeksi</a:t>
            </a:r>
            <a:endParaRPr lang="en-US" sz="2800" dirty="0"/>
          </a:p>
          <a:p>
            <a:pPr lvl="0"/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menjelaskan</a:t>
            </a:r>
            <a:r>
              <a:rPr lang="en-US" sz="2800" dirty="0"/>
              <a:t> diagnosis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tindakan</a:t>
            </a:r>
            <a:r>
              <a:rPr lang="en-US" sz="2800" dirty="0"/>
              <a:t> </a:t>
            </a:r>
            <a:r>
              <a:rPr lang="en-US" sz="2800" dirty="0" err="1"/>
              <a:t>medis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akurat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sirkulasi</a:t>
            </a:r>
            <a:r>
              <a:rPr lang="en-US" sz="2800" dirty="0"/>
              <a:t> cardiovascular,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imunitas</a:t>
            </a:r>
            <a:r>
              <a:rPr lang="en-US" sz="2800" dirty="0"/>
              <a:t>,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respirasi</a:t>
            </a:r>
            <a:r>
              <a:rPr lang="en-US" sz="2800" dirty="0"/>
              <a:t>,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pencernaan</a:t>
            </a:r>
            <a:r>
              <a:rPr lang="en-US" sz="2800" dirty="0"/>
              <a:t>,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endokrin</a:t>
            </a:r>
            <a:r>
              <a:rPr lang="en-US" sz="2800" dirty="0"/>
              <a:t> , </a:t>
            </a:r>
          </a:p>
          <a:p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menjelaskan</a:t>
            </a:r>
            <a:r>
              <a:rPr lang="en-US" sz="2800" dirty="0"/>
              <a:t> </a:t>
            </a:r>
            <a:r>
              <a:rPr lang="en-US" sz="2800" dirty="0" err="1"/>
              <a:t>patofisiologi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gangguan</a:t>
            </a:r>
            <a:r>
              <a:rPr lang="en-US" sz="2800" dirty="0"/>
              <a:t> </a:t>
            </a:r>
            <a:r>
              <a:rPr lang="en-US" sz="2800" dirty="0" err="1"/>
              <a:t>nutrisi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metabolisme</a:t>
            </a:r>
            <a:r>
              <a:rPr lang="en-US" sz="2800" dirty="0"/>
              <a:t> </a:t>
            </a:r>
            <a:endParaRPr lang="en-US" sz="2800" dirty="0" smtClean="0"/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2306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PENDAHULUAN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81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selesainya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Patofisiologi</a:t>
            </a:r>
            <a:r>
              <a:rPr lang="en-US" dirty="0" smtClean="0"/>
              <a:t> 1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diharap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radang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,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patofisiologi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radang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patofisiologi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sirkulasi</a:t>
            </a:r>
            <a:r>
              <a:rPr lang="en-US" dirty="0" smtClean="0"/>
              <a:t> cardiovascular,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imunitas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respirasi</a:t>
            </a:r>
            <a:r>
              <a:rPr lang="en-US" dirty="0" smtClean="0"/>
              <a:t> 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pencernaan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endokrin</a:t>
            </a:r>
            <a:r>
              <a:rPr lang="en-US" dirty="0" smtClean="0"/>
              <a:t> ,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nutrisi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4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Penilaian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Kerjakan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–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endParaRPr lang="en-US" dirty="0" smtClean="0"/>
          </a:p>
          <a:p>
            <a:r>
              <a:rPr lang="en-US" dirty="0" err="1" smtClean="0"/>
              <a:t>Pengerjaan</a:t>
            </a:r>
            <a:r>
              <a:rPr lang="en-US" dirty="0" smtClean="0"/>
              <a:t> open book </a:t>
            </a:r>
          </a:p>
          <a:p>
            <a:r>
              <a:rPr lang="en-US" dirty="0" err="1" smtClean="0"/>
              <a:t>Kerjakan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HVS A4 </a:t>
            </a:r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, </a:t>
            </a:r>
          </a:p>
          <a:p>
            <a:r>
              <a:rPr lang="en-US" dirty="0" err="1" smtClean="0"/>
              <a:t>Cantumkan</a:t>
            </a:r>
            <a:r>
              <a:rPr lang="en-US" dirty="0" smtClean="0"/>
              <a:t> 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NIM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963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953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err="1"/>
              <a:t>Jelaskan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patofisiologi</a:t>
            </a:r>
            <a:endParaRPr lang="en-US" sz="2400" dirty="0"/>
          </a:p>
          <a:p>
            <a:pPr lvl="0"/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,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ditegakkannya</a:t>
            </a:r>
            <a:r>
              <a:rPr lang="en-US" dirty="0"/>
              <a:t> diagnose ,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klinis</a:t>
            </a:r>
            <a:r>
              <a:rPr lang="en-US" dirty="0"/>
              <a:t> , </a:t>
            </a:r>
            <a:r>
              <a:rPr lang="en-US" dirty="0" err="1"/>
              <a:t>pemeriksaan</a:t>
            </a:r>
            <a:r>
              <a:rPr lang="en-US" dirty="0"/>
              <a:t> yang </a:t>
            </a:r>
            <a:r>
              <a:rPr lang="en-US" dirty="0" err="1"/>
              <a:t>memastikan</a:t>
            </a:r>
            <a:r>
              <a:rPr lang="en-US" dirty="0"/>
              <a:t> , </a:t>
            </a:r>
            <a:r>
              <a:rPr lang="en-US" dirty="0" err="1"/>
              <a:t>terapi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prognosa</a:t>
            </a:r>
            <a:r>
              <a:rPr lang="en-US" dirty="0"/>
              <a:t> </a:t>
            </a:r>
            <a:endParaRPr lang="en-US" sz="2400" dirty="0"/>
          </a:p>
          <a:p>
            <a:pPr lvl="1"/>
            <a:r>
              <a:rPr lang="en-US" dirty="0"/>
              <a:t>Typhoid</a:t>
            </a:r>
            <a:endParaRPr lang="en-US" sz="2000" dirty="0"/>
          </a:p>
          <a:p>
            <a:pPr lvl="1"/>
            <a:r>
              <a:rPr lang="en-US" dirty="0"/>
              <a:t>Tuberculosis</a:t>
            </a:r>
            <a:endParaRPr lang="en-US" sz="2000" dirty="0"/>
          </a:p>
          <a:p>
            <a:pPr lvl="1"/>
            <a:r>
              <a:rPr lang="en-US" dirty="0"/>
              <a:t>Malaria</a:t>
            </a:r>
            <a:endParaRPr lang="en-US" sz="2000" dirty="0"/>
          </a:p>
          <a:p>
            <a:pPr lvl="1"/>
            <a:r>
              <a:rPr lang="en-US" dirty="0"/>
              <a:t>Appendicitis</a:t>
            </a:r>
            <a:endParaRPr lang="en-US" sz="2000" dirty="0"/>
          </a:p>
          <a:p>
            <a:pPr lvl="1"/>
            <a:r>
              <a:rPr lang="en-US" dirty="0" smtClean="0"/>
              <a:t>hernia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9031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radang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endParaRPr lang="en-US" dirty="0" smtClean="0"/>
          </a:p>
          <a:p>
            <a:pPr lvl="0"/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–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endParaRPr lang="en-US" sz="2400" dirty="0"/>
          </a:p>
          <a:p>
            <a:pPr lvl="1"/>
            <a:r>
              <a:rPr lang="en-US" dirty="0"/>
              <a:t>Dengue fever </a:t>
            </a:r>
            <a:r>
              <a:rPr lang="en-US" dirty="0" err="1"/>
              <a:t>dengan</a:t>
            </a:r>
            <a:r>
              <a:rPr lang="en-US" dirty="0"/>
              <a:t> dengue </a:t>
            </a:r>
            <a:r>
              <a:rPr lang="en-US" dirty="0" err="1"/>
              <a:t>hemoragik</a:t>
            </a:r>
            <a:r>
              <a:rPr lang="en-US" dirty="0"/>
              <a:t> fever </a:t>
            </a:r>
            <a:endParaRPr lang="en-US" sz="2000" dirty="0"/>
          </a:p>
          <a:p>
            <a:pPr lvl="1"/>
            <a:r>
              <a:rPr lang="en-US" dirty="0"/>
              <a:t>Herpes </a:t>
            </a:r>
            <a:r>
              <a:rPr lang="en-US" dirty="0" err="1"/>
              <a:t>simpleks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herpes zoster</a:t>
            </a:r>
            <a:endParaRPr lang="en-US" sz="2000" dirty="0"/>
          </a:p>
          <a:p>
            <a:pPr lvl="1"/>
            <a:r>
              <a:rPr lang="en-US" dirty="0"/>
              <a:t>Hepatitis A, Hepatitis B Hepatitis C  </a:t>
            </a:r>
            <a:r>
              <a:rPr lang="en-US" dirty="0" err="1"/>
              <a:t>dan</a:t>
            </a:r>
            <a:r>
              <a:rPr lang="en-US" dirty="0"/>
              <a:t> Hepatitis D</a:t>
            </a:r>
            <a:endParaRPr lang="en-US" sz="2000" dirty="0"/>
          </a:p>
          <a:p>
            <a:pPr lvl="1"/>
            <a:r>
              <a:rPr lang="en-US" dirty="0"/>
              <a:t>Malaria – </a:t>
            </a:r>
            <a:r>
              <a:rPr lang="en-US" dirty="0" err="1"/>
              <a:t>taenia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ascariasis</a:t>
            </a:r>
            <a:endParaRPr lang="en-US" sz="2000" dirty="0"/>
          </a:p>
          <a:p>
            <a:pPr lvl="1"/>
            <a:r>
              <a:rPr lang="en-US" dirty="0"/>
              <a:t>Scabies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pedikulosis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96513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Patofisiologi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cardiovaskular</a:t>
            </a:r>
            <a:endParaRPr lang="en-US" dirty="0" smtClean="0"/>
          </a:p>
          <a:p>
            <a:pPr lvl="0"/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22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patofisiologi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limfatik</a:t>
            </a:r>
            <a:endParaRPr lang="en-US" dirty="0" smtClean="0"/>
          </a:p>
          <a:p>
            <a:pPr lvl="0"/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imunitas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870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patofisiologi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pernafasan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paru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205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4373</TotalTime>
  <Words>366</Words>
  <Application>Microsoft Office PowerPoint</Application>
  <PresentationFormat>On-screen Show (4:3)</PresentationFormat>
  <Paragraphs>65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KEMAMPUAN AKHIR YANG DIHARAPKAN</vt:lpstr>
      <vt:lpstr>PENDAHULUAN</vt:lpstr>
      <vt:lpstr>Penilaian </vt:lpstr>
      <vt:lpstr>Kelompok 1</vt:lpstr>
      <vt:lpstr>Kelompok 2</vt:lpstr>
      <vt:lpstr>Kelompok 3</vt:lpstr>
      <vt:lpstr>Kelompok 4</vt:lpstr>
      <vt:lpstr>Kelompok 5</vt:lpstr>
      <vt:lpstr>Kelompok 6</vt:lpstr>
      <vt:lpstr>Kelompok 7</vt:lpstr>
      <vt:lpstr>Kelompok 8</vt:lpstr>
      <vt:lpstr>Kelompok 9</vt:lpstr>
      <vt:lpstr>Kelompok 10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7</dc:creator>
  <cp:lastModifiedBy>7</cp:lastModifiedBy>
  <cp:revision>141</cp:revision>
  <dcterms:created xsi:type="dcterms:W3CDTF">2018-05-23T22:21:38Z</dcterms:created>
  <dcterms:modified xsi:type="dcterms:W3CDTF">2018-06-28T15:38:28Z</dcterms:modified>
</cp:coreProperties>
</file>