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2"/>
  </p:notesMasterIdLst>
  <p:sldIdLst>
    <p:sldId id="336" r:id="rId2"/>
    <p:sldId id="338" r:id="rId3"/>
    <p:sldId id="257" r:id="rId4"/>
    <p:sldId id="258" r:id="rId5"/>
    <p:sldId id="259" r:id="rId6"/>
    <p:sldId id="280" r:id="rId7"/>
    <p:sldId id="281" r:id="rId8"/>
    <p:sldId id="298" r:id="rId9"/>
    <p:sldId id="302" r:id="rId10"/>
    <p:sldId id="300" r:id="rId11"/>
    <p:sldId id="301" r:id="rId12"/>
    <p:sldId id="260" r:id="rId13"/>
    <p:sldId id="286" r:id="rId14"/>
    <p:sldId id="285" r:id="rId15"/>
    <p:sldId id="261" r:id="rId16"/>
    <p:sldId id="262" r:id="rId17"/>
    <p:sldId id="282" r:id="rId18"/>
    <p:sldId id="304" r:id="rId19"/>
    <p:sldId id="263" r:id="rId20"/>
    <p:sldId id="306" r:id="rId21"/>
    <p:sldId id="305" r:id="rId22"/>
    <p:sldId id="307" r:id="rId23"/>
    <p:sldId id="308" r:id="rId24"/>
    <p:sldId id="309" r:id="rId25"/>
    <p:sldId id="310" r:id="rId26"/>
    <p:sldId id="264" r:id="rId27"/>
    <p:sldId id="311" r:id="rId28"/>
    <p:sldId id="312" r:id="rId29"/>
    <p:sldId id="265" r:id="rId30"/>
    <p:sldId id="266" r:id="rId31"/>
    <p:sldId id="313" r:id="rId32"/>
    <p:sldId id="267" r:id="rId33"/>
    <p:sldId id="314" r:id="rId34"/>
    <p:sldId id="315" r:id="rId35"/>
    <p:sldId id="316" r:id="rId36"/>
    <p:sldId id="268" r:id="rId37"/>
    <p:sldId id="317" r:id="rId38"/>
    <p:sldId id="339" r:id="rId39"/>
    <p:sldId id="318" r:id="rId40"/>
    <p:sldId id="340" r:id="rId41"/>
    <p:sldId id="319" r:id="rId42"/>
    <p:sldId id="341" r:id="rId43"/>
    <p:sldId id="269" r:id="rId44"/>
    <p:sldId id="320" r:id="rId45"/>
    <p:sldId id="321" r:id="rId46"/>
    <p:sldId id="342" r:id="rId47"/>
    <p:sldId id="322" r:id="rId48"/>
    <p:sldId id="323" r:id="rId49"/>
    <p:sldId id="324" r:id="rId50"/>
    <p:sldId id="270" r:id="rId51"/>
    <p:sldId id="290" r:id="rId52"/>
    <p:sldId id="291" r:id="rId53"/>
    <p:sldId id="292" r:id="rId54"/>
    <p:sldId id="293" r:id="rId55"/>
    <p:sldId id="294" r:id="rId56"/>
    <p:sldId id="295" r:id="rId57"/>
    <p:sldId id="296" r:id="rId58"/>
    <p:sldId id="297" r:id="rId59"/>
    <p:sldId id="271" r:id="rId60"/>
    <p:sldId id="283" r:id="rId61"/>
    <p:sldId id="284" r:id="rId62"/>
    <p:sldId id="272" r:id="rId63"/>
    <p:sldId id="273" r:id="rId64"/>
    <p:sldId id="287" r:id="rId65"/>
    <p:sldId id="325" r:id="rId66"/>
    <p:sldId id="343" r:id="rId67"/>
    <p:sldId id="344" r:id="rId68"/>
    <p:sldId id="288" r:id="rId69"/>
    <p:sldId id="274" r:id="rId70"/>
    <p:sldId id="333" r:id="rId71"/>
    <p:sldId id="334" r:id="rId72"/>
    <p:sldId id="275" r:id="rId73"/>
    <p:sldId id="329" r:id="rId74"/>
    <p:sldId id="330" r:id="rId75"/>
    <p:sldId id="331" r:id="rId76"/>
    <p:sldId id="276" r:id="rId77"/>
    <p:sldId id="326" r:id="rId78"/>
    <p:sldId id="327" r:id="rId79"/>
    <p:sldId id="328" r:id="rId80"/>
    <p:sldId id="335" r:id="rId8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7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DF1B8-3541-441D-8461-D8989EB1E94B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E5973-485D-4C6C-B22B-7B3EBB791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15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A140633-B12E-4817-BFD5-D6749E99EC34}" type="slidenum">
              <a:rPr lang="id-ID" smtClean="0"/>
              <a:pPr eaLnBrk="1" hangingPunct="1"/>
              <a:t>2</a:t>
            </a:fld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70C7-02F4-4846-BB59-893E94B4FD4D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E23C-00D7-428E-988A-A3844B6C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07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70C7-02F4-4846-BB59-893E94B4FD4D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E23C-00D7-428E-988A-A3844B6C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92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70C7-02F4-4846-BB59-893E94B4FD4D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E23C-00D7-428E-988A-A3844B6C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54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70C7-02F4-4846-BB59-893E94B4FD4D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E23C-00D7-428E-988A-A3844B6C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55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70C7-02F4-4846-BB59-893E94B4FD4D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E23C-00D7-428E-988A-A3844B6C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8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70C7-02F4-4846-BB59-893E94B4FD4D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E23C-00D7-428E-988A-A3844B6C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689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70C7-02F4-4846-BB59-893E94B4FD4D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E23C-00D7-428E-988A-A3844B6C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098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70C7-02F4-4846-BB59-893E94B4FD4D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E23C-00D7-428E-988A-A3844B6C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88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70C7-02F4-4846-BB59-893E94B4FD4D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E23C-00D7-428E-988A-A3844B6C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671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70C7-02F4-4846-BB59-893E94B4FD4D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E23C-00D7-428E-988A-A3844B6C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88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70C7-02F4-4846-BB59-893E94B4FD4D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E23C-00D7-428E-988A-A3844B6C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20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870C7-02F4-4846-BB59-893E94B4FD4D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9E23C-00D7-428E-988A-A3844B6C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31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474663"/>
            <a:ext cx="9144000" cy="684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2971800" y="3886199"/>
            <a:ext cx="6172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v-SE" sz="2400" b="1" dirty="0" smtClean="0">
                <a:solidFill>
                  <a:schemeClr val="bg1"/>
                </a:solidFill>
              </a:rPr>
              <a:t>Penyakit </a:t>
            </a:r>
            <a:r>
              <a:rPr lang="sv-SE" sz="2400" b="1" dirty="0">
                <a:solidFill>
                  <a:schemeClr val="bg1"/>
                </a:solidFill>
              </a:rPr>
              <a:t>infeksi dan parasit tertentu </a:t>
            </a:r>
            <a:endParaRPr lang="en-US" sz="1050" b="1" dirty="0" smtClean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PERTEMUAN </a:t>
            </a:r>
            <a:r>
              <a:rPr lang="en-US" sz="2000" b="1" dirty="0" smtClean="0">
                <a:solidFill>
                  <a:schemeClr val="bg1"/>
                </a:solidFill>
              </a:rPr>
              <a:t>8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b="1" dirty="0" err="1">
                <a:solidFill>
                  <a:schemeClr val="bg1"/>
                </a:solidFill>
              </a:rPr>
              <a:t>Dr.NOOR</a:t>
            </a:r>
            <a:r>
              <a:rPr lang="en-US" b="1" dirty="0">
                <a:solidFill>
                  <a:schemeClr val="bg1"/>
                </a:solidFill>
              </a:rPr>
              <a:t> YULIA MM</a:t>
            </a:r>
          </a:p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</a:rPr>
              <a:t>PRODI ILMU KESEHATAN &amp; FAKULTAS RMIK</a:t>
            </a:r>
          </a:p>
        </p:txBody>
      </p:sp>
    </p:spTree>
    <p:extLst>
      <p:ext uri="{BB962C8B-B14F-4D97-AF65-F5344CB8AC3E}">
        <p14:creationId xmlns:p14="http://schemas.microsoft.com/office/powerpoint/2010/main" val="258956335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5364163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Botulisme</a:t>
            </a:r>
            <a:r>
              <a:rPr lang="en-US" b="1" dirty="0" smtClean="0"/>
              <a:t> : </a:t>
            </a:r>
            <a:r>
              <a:rPr lang="en-US" b="1" i="1" dirty="0" err="1" smtClean="0"/>
              <a:t>botulus</a:t>
            </a:r>
            <a:r>
              <a:rPr lang="en-US" b="1" dirty="0"/>
              <a:t>,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/>
              <a:t> yang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kekakuan</a:t>
            </a:r>
            <a:r>
              <a:rPr lang="en-US" dirty="0"/>
              <a:t> </a:t>
            </a:r>
            <a:r>
              <a:rPr lang="en-US" dirty="0" err="1"/>
              <a:t>otot</a:t>
            </a:r>
            <a:r>
              <a:rPr lang="en-US" dirty="0"/>
              <a:t> </a:t>
            </a: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mengkonsumsi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yang </a:t>
            </a:r>
            <a:r>
              <a:rPr lang="en-US" b="1" dirty="0" err="1" smtClean="0"/>
              <a:t>terkontaminasi</a:t>
            </a:r>
            <a:r>
              <a:rPr lang="en-US" b="1" dirty="0" smtClean="0"/>
              <a:t> </a:t>
            </a:r>
            <a:r>
              <a:rPr lang="en-US" b="1" dirty="0" err="1" smtClean="0"/>
              <a:t>toksin</a:t>
            </a:r>
            <a:r>
              <a:rPr lang="en-US" b="1" dirty="0" smtClean="0"/>
              <a:t> </a:t>
            </a:r>
            <a:r>
              <a:rPr lang="en-US" b="1" dirty="0" err="1" smtClean="0"/>
              <a:t>botulinum</a:t>
            </a:r>
            <a:endParaRPr lang="en-US" b="1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 smtClean="0"/>
              <a:t>Gejala</a:t>
            </a:r>
            <a:r>
              <a:rPr lang="en-US" dirty="0" smtClean="0"/>
              <a:t> :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/>
              <a:t>kaku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b="1" dirty="0" err="1" smtClean="0"/>
              <a:t>ophthalmoplegia</a:t>
            </a:r>
            <a:r>
              <a:rPr lang="en-US" dirty="0" smtClean="0"/>
              <a:t>),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err="1" smtClean="0"/>
              <a:t>kelopak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/>
              <a:t>terbuka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b="1" dirty="0" smtClean="0"/>
              <a:t>ptosis</a:t>
            </a:r>
            <a:r>
              <a:rPr lang="en-US" dirty="0" smtClean="0"/>
              <a:t>),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pupil 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. </a:t>
            </a: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sepenuhnya</a:t>
            </a:r>
            <a:r>
              <a:rPr lang="en-US" dirty="0" smtClean="0"/>
              <a:t> </a:t>
            </a:r>
            <a:r>
              <a:rPr lang="en-US" dirty="0" err="1"/>
              <a:t>sadar</a:t>
            </a:r>
            <a:r>
              <a:rPr lang="en-US" dirty="0"/>
              <a:t>.</a:t>
            </a: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52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8674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A06 </a:t>
            </a:r>
            <a:r>
              <a:rPr lang="en-US" b="1" dirty="0" err="1"/>
              <a:t>penyakit</a:t>
            </a:r>
            <a:r>
              <a:rPr lang="en-US" b="1" dirty="0"/>
              <a:t> </a:t>
            </a:r>
            <a:r>
              <a:rPr lang="en-US" b="1" dirty="0" err="1"/>
              <a:t>akibat</a:t>
            </a:r>
            <a:r>
              <a:rPr lang="en-US" b="1" dirty="0"/>
              <a:t> </a:t>
            </a:r>
            <a:r>
              <a:rPr lang="en-US" b="1" dirty="0" err="1"/>
              <a:t>amoebiasis</a:t>
            </a:r>
            <a:r>
              <a:rPr lang="en-US" b="1" dirty="0"/>
              <a:t> </a:t>
            </a:r>
          </a:p>
          <a:p>
            <a:pPr lvl="1"/>
            <a:r>
              <a:rPr lang="en-US" dirty="0" err="1"/>
              <a:t>Disentri</a:t>
            </a:r>
            <a:r>
              <a:rPr lang="en-US" dirty="0"/>
              <a:t> amoeba </a:t>
            </a:r>
            <a:r>
              <a:rPr lang="en-US" dirty="0" err="1"/>
              <a:t>akut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kronis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Amoebiasis</a:t>
            </a:r>
            <a:r>
              <a:rPr lang="en-US" dirty="0"/>
              <a:t> </a:t>
            </a:r>
            <a:r>
              <a:rPr lang="en-US" dirty="0" err="1"/>
              <a:t>kolitis</a:t>
            </a:r>
            <a:r>
              <a:rPr lang="en-US" dirty="0"/>
              <a:t> non </a:t>
            </a:r>
            <a:r>
              <a:rPr lang="en-US" dirty="0" err="1"/>
              <a:t>dysentric</a:t>
            </a:r>
            <a:endParaRPr lang="en-US" dirty="0"/>
          </a:p>
          <a:p>
            <a:pPr lvl="1"/>
            <a:r>
              <a:rPr lang="en-US" dirty="0" err="1"/>
              <a:t>Amoeboma</a:t>
            </a:r>
            <a:r>
              <a:rPr lang="en-US" dirty="0"/>
              <a:t> </a:t>
            </a:r>
            <a:r>
              <a:rPr lang="en-US" dirty="0" err="1"/>
              <a:t>usus</a:t>
            </a:r>
            <a:endParaRPr lang="en-US" dirty="0"/>
          </a:p>
          <a:p>
            <a:pPr lvl="1"/>
            <a:r>
              <a:rPr lang="en-US" dirty="0"/>
              <a:t>Amoeba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abses</a:t>
            </a:r>
            <a:r>
              <a:rPr lang="en-US" dirty="0"/>
              <a:t> </a:t>
            </a:r>
            <a:r>
              <a:rPr lang="en-US" dirty="0" err="1"/>
              <a:t>paru</a:t>
            </a:r>
            <a:r>
              <a:rPr lang="en-US" dirty="0"/>
              <a:t> , </a:t>
            </a:r>
            <a:r>
              <a:rPr lang="en-US" dirty="0" err="1"/>
              <a:t>abses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, </a:t>
            </a:r>
            <a:r>
              <a:rPr lang="en-US" dirty="0" err="1"/>
              <a:t>abses</a:t>
            </a:r>
            <a:r>
              <a:rPr lang="en-US" dirty="0"/>
              <a:t> </a:t>
            </a:r>
            <a:r>
              <a:rPr lang="en-US" dirty="0" err="1"/>
              <a:t>otak</a:t>
            </a:r>
            <a:r>
              <a:rPr lang="en-US" dirty="0"/>
              <a:t> </a:t>
            </a:r>
          </a:p>
          <a:p>
            <a:r>
              <a:rPr lang="en-US" b="1" dirty="0" smtClean="0"/>
              <a:t>A07. </a:t>
            </a:r>
            <a:r>
              <a:rPr lang="en-US" b="1" dirty="0" err="1" smtClean="0"/>
              <a:t>Penyakit</a:t>
            </a:r>
            <a:r>
              <a:rPr lang="en-US" b="1" dirty="0" smtClean="0"/>
              <a:t> </a:t>
            </a:r>
            <a:r>
              <a:rPr lang="en-US" b="1" dirty="0" err="1" smtClean="0"/>
              <a:t>usus</a:t>
            </a:r>
            <a:r>
              <a:rPr lang="en-US" b="1" dirty="0" smtClean="0"/>
              <a:t> </a:t>
            </a:r>
            <a:r>
              <a:rPr lang="en-US" b="1" dirty="0" err="1" smtClean="0"/>
              <a:t>karena</a:t>
            </a:r>
            <a:r>
              <a:rPr lang="en-US" b="1" dirty="0" smtClean="0"/>
              <a:t> protozoa </a:t>
            </a:r>
          </a:p>
          <a:p>
            <a:pPr lvl="1"/>
            <a:r>
              <a:rPr lang="en-US" dirty="0" smtClean="0"/>
              <a:t>Giardiasis</a:t>
            </a:r>
          </a:p>
          <a:p>
            <a:pPr lvl="1"/>
            <a:r>
              <a:rPr lang="en-US" dirty="0" err="1" smtClean="0"/>
              <a:t>Balantidiasis</a:t>
            </a:r>
            <a:endParaRPr lang="en-US" dirty="0" smtClean="0"/>
          </a:p>
          <a:p>
            <a:pPr lvl="1"/>
            <a:r>
              <a:rPr lang="en-US" dirty="0" err="1" smtClean="0"/>
              <a:t>Kriptosporidiosis</a:t>
            </a:r>
            <a:endParaRPr lang="en-US" dirty="0" smtClean="0"/>
          </a:p>
          <a:p>
            <a:pPr lvl="1"/>
            <a:r>
              <a:rPr lang="en-US" dirty="0" err="1" smtClean="0"/>
              <a:t>Trikomoniasis</a:t>
            </a:r>
            <a:endParaRPr lang="en-US" dirty="0" smtClean="0"/>
          </a:p>
          <a:p>
            <a:pPr lvl="1"/>
            <a:r>
              <a:rPr lang="en-US" dirty="0" err="1" smtClean="0"/>
              <a:t>Sarcocystosis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sarcosporidiosis</a:t>
            </a:r>
            <a:endParaRPr lang="en-US" dirty="0" smtClean="0"/>
          </a:p>
          <a:p>
            <a:r>
              <a:rPr lang="en-US" b="1" dirty="0" smtClean="0"/>
              <a:t>A08. </a:t>
            </a:r>
            <a:r>
              <a:rPr lang="en-US" b="1" dirty="0" err="1" smtClean="0"/>
              <a:t>Infeksi</a:t>
            </a:r>
            <a:r>
              <a:rPr lang="en-US" b="1" dirty="0" smtClean="0"/>
              <a:t> </a:t>
            </a:r>
            <a:r>
              <a:rPr lang="en-US" b="1" dirty="0" err="1" smtClean="0"/>
              <a:t>usus</a:t>
            </a:r>
            <a:r>
              <a:rPr lang="en-US" b="1" dirty="0" smtClean="0"/>
              <a:t> </a:t>
            </a:r>
            <a:r>
              <a:rPr lang="en-US" b="1" dirty="0" err="1" smtClean="0"/>
              <a:t>karena</a:t>
            </a:r>
            <a:r>
              <a:rPr lang="en-US" b="1" dirty="0" smtClean="0"/>
              <a:t> virus</a:t>
            </a:r>
          </a:p>
          <a:p>
            <a:pPr lvl="1"/>
            <a:r>
              <a:rPr lang="en-US" dirty="0" smtClean="0"/>
              <a:t>Enteritis </a:t>
            </a:r>
            <a:r>
              <a:rPr lang="en-US" dirty="0" err="1" smtClean="0"/>
              <a:t>karena</a:t>
            </a:r>
            <a:r>
              <a:rPr lang="en-US" dirty="0" smtClean="0"/>
              <a:t> rotavirus</a:t>
            </a:r>
          </a:p>
          <a:p>
            <a:r>
              <a:rPr lang="en-US" b="1" dirty="0" smtClean="0"/>
              <a:t>A09. Gastroenteritis (GE)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Diare</a:t>
            </a:r>
            <a:r>
              <a:rPr lang="en-US" b="1" dirty="0" smtClean="0"/>
              <a:t> </a:t>
            </a:r>
          </a:p>
          <a:p>
            <a:pPr lvl="1"/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penularan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 virus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b="1" dirty="0" smtClean="0"/>
              <a:t>flu </a:t>
            </a:r>
            <a:r>
              <a:rPr lang="en-US" b="1" dirty="0" err="1" smtClean="0"/>
              <a:t>perut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88632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A15-A19 </a:t>
            </a:r>
            <a:r>
              <a:rPr lang="en-US" dirty="0" err="1" smtClean="0"/>
              <a:t>Tuberkulosis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562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b="1" dirty="0" smtClean="0"/>
              <a:t>TBC </a:t>
            </a:r>
            <a:r>
              <a:rPr lang="en-US" sz="2400" b="1" dirty="0"/>
              <a:t>/ KP </a:t>
            </a:r>
            <a:r>
              <a:rPr lang="en-US" sz="2400" b="1" dirty="0" smtClean="0"/>
              <a:t>(Koch </a:t>
            </a:r>
            <a:r>
              <a:rPr lang="en-US" sz="2400" b="1" dirty="0" err="1" smtClean="0"/>
              <a:t>pulmonum</a:t>
            </a:r>
            <a:r>
              <a:rPr lang="en-US" sz="2400" b="1" dirty="0" smtClean="0"/>
              <a:t>) </a:t>
            </a:r>
            <a:r>
              <a:rPr lang="en-US" sz="2400" dirty="0"/>
              <a:t>, </a:t>
            </a:r>
            <a:r>
              <a:rPr lang="en-US" sz="2400" dirty="0" err="1" smtClean="0"/>
              <a:t>disebabkan</a:t>
            </a:r>
            <a:r>
              <a:rPr lang="en-US" sz="2400" dirty="0" smtClean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b="1" dirty="0"/>
              <a:t>Mycobacterium tuberculosis</a:t>
            </a:r>
          </a:p>
          <a:p>
            <a:pPr>
              <a:spcBef>
                <a:spcPts val="0"/>
              </a:spcBef>
            </a:pPr>
            <a:r>
              <a:rPr lang="en-US" sz="2400" b="1" dirty="0" smtClean="0"/>
              <a:t>Respiratory tuberculosis : </a:t>
            </a:r>
            <a:r>
              <a:rPr lang="en-US" sz="2400" b="1" dirty="0" err="1" smtClean="0"/>
              <a:t>menyerang</a:t>
            </a:r>
            <a:r>
              <a:rPr lang="en-US" sz="2400" b="1" dirty="0" smtClean="0"/>
              <a:t> </a:t>
            </a:r>
            <a:r>
              <a:rPr lang="en-US" sz="2400" b="1" dirty="0" err="1"/>
              <a:t>paru</a:t>
            </a:r>
            <a:r>
              <a:rPr lang="en-US" sz="2400" b="1" dirty="0"/>
              <a:t> – </a:t>
            </a:r>
            <a:r>
              <a:rPr lang="en-US" sz="2400" b="1" dirty="0" err="1"/>
              <a:t>paru</a:t>
            </a:r>
            <a:r>
              <a:rPr lang="en-US" sz="2400" b="1" dirty="0"/>
              <a:t> </a:t>
            </a:r>
            <a:r>
              <a:rPr lang="en-US" sz="2400" dirty="0" smtClean="0"/>
              <a:t>(</a:t>
            </a:r>
            <a:r>
              <a:rPr lang="en-US" sz="2400" b="1" dirty="0" err="1" smtClean="0">
                <a:solidFill>
                  <a:srgbClr val="FF0000"/>
                </a:solidFill>
              </a:rPr>
              <a:t>Tuberkulosa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paru</a:t>
            </a:r>
            <a:r>
              <a:rPr lang="en-US" sz="2400" dirty="0" smtClean="0"/>
              <a:t>), </a:t>
            </a:r>
            <a:r>
              <a:rPr lang="en-US" sz="2400" dirty="0" err="1" smtClean="0"/>
              <a:t>batuk</a:t>
            </a:r>
            <a:r>
              <a:rPr lang="en-US" sz="2400" dirty="0" smtClean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sputum </a:t>
            </a:r>
            <a:r>
              <a:rPr lang="en-US" sz="2400" dirty="0" err="1"/>
              <a:t>mukopurulen</a:t>
            </a:r>
            <a:r>
              <a:rPr lang="en-US" sz="2400" dirty="0"/>
              <a:t>, </a:t>
            </a:r>
            <a:r>
              <a:rPr lang="en-US" sz="2400" dirty="0" err="1"/>
              <a:t>hemoptisis</a:t>
            </a:r>
            <a:r>
              <a:rPr lang="en-US" sz="2400" dirty="0"/>
              <a:t>, </a:t>
            </a:r>
            <a:r>
              <a:rPr lang="en-US" sz="2400" dirty="0" err="1"/>
              <a:t>perasaan</a:t>
            </a:r>
            <a:r>
              <a:rPr lang="en-US" sz="2400" dirty="0"/>
              <a:t> </a:t>
            </a:r>
            <a:r>
              <a:rPr lang="en-US" sz="2400" dirty="0" err="1"/>
              <a:t>berat</a:t>
            </a:r>
            <a:r>
              <a:rPr lang="en-US" sz="2400" dirty="0"/>
              <a:t> </a:t>
            </a:r>
            <a:r>
              <a:rPr lang="en-US" sz="2400" dirty="0" err="1"/>
              <a:t>didada</a:t>
            </a:r>
            <a:r>
              <a:rPr lang="en-US" sz="2400" dirty="0"/>
              <a:t>, </a:t>
            </a:r>
            <a:r>
              <a:rPr lang="en-US" sz="2400" dirty="0" err="1"/>
              <a:t>demam</a:t>
            </a:r>
            <a:r>
              <a:rPr lang="en-US" sz="2400" dirty="0"/>
              <a:t> </a:t>
            </a:r>
            <a:r>
              <a:rPr lang="en-US" sz="2400" dirty="0" err="1"/>
              <a:t>tengah</a:t>
            </a:r>
            <a:r>
              <a:rPr lang="en-US" sz="2400" dirty="0"/>
              <a:t> </a:t>
            </a:r>
            <a:r>
              <a:rPr lang="en-US" sz="2400" dirty="0" err="1"/>
              <a:t>malam</a:t>
            </a:r>
            <a:r>
              <a:rPr lang="en-US" sz="2400" dirty="0"/>
              <a:t> ,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keringat</a:t>
            </a:r>
            <a:r>
              <a:rPr lang="en-US" sz="2400" dirty="0"/>
              <a:t> </a:t>
            </a:r>
            <a:r>
              <a:rPr lang="en-US" sz="2400" dirty="0" err="1"/>
              <a:t>malam</a:t>
            </a:r>
            <a:r>
              <a:rPr lang="en-US" sz="2400" dirty="0"/>
              <a:t> </a:t>
            </a:r>
            <a:r>
              <a:rPr lang="en-US" sz="2400" dirty="0" err="1"/>
              <a:t>hari</a:t>
            </a:r>
            <a:r>
              <a:rPr lang="en-US" sz="2400" dirty="0"/>
              <a:t>, </a:t>
            </a:r>
            <a:r>
              <a:rPr lang="en-US" sz="2400" dirty="0" err="1"/>
              <a:t>kadang</a:t>
            </a:r>
            <a:r>
              <a:rPr lang="en-US" sz="2400" dirty="0"/>
              <a:t> </a:t>
            </a:r>
            <a:r>
              <a:rPr lang="en-US" sz="2400" dirty="0" err="1" smtClean="0"/>
              <a:t>ditemukan</a:t>
            </a:r>
            <a:r>
              <a:rPr lang="en-US" sz="2400" dirty="0" smtClean="0"/>
              <a:t> </a:t>
            </a:r>
            <a:r>
              <a:rPr lang="en-US" sz="2400" dirty="0" err="1" smtClean="0"/>
              <a:t>eritema</a:t>
            </a:r>
            <a:r>
              <a:rPr lang="en-US" sz="2400" dirty="0" smtClean="0"/>
              <a:t> </a:t>
            </a:r>
            <a:r>
              <a:rPr lang="en-US" sz="2400" dirty="0" err="1"/>
              <a:t>nodosum</a:t>
            </a:r>
            <a:r>
              <a:rPr lang="en-US" sz="2400" dirty="0"/>
              <a:t>, 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b="1" dirty="0" err="1" smtClean="0"/>
              <a:t>Dapat</a:t>
            </a:r>
            <a:r>
              <a:rPr lang="en-US" sz="2400" b="1" dirty="0" smtClean="0"/>
              <a:t> </a:t>
            </a:r>
            <a:r>
              <a:rPr lang="en-US" sz="2400" b="1" dirty="0" err="1"/>
              <a:t>menyerang</a:t>
            </a:r>
            <a:r>
              <a:rPr lang="en-US" sz="2400" b="1" dirty="0"/>
              <a:t> organ lain </a:t>
            </a:r>
            <a:r>
              <a:rPr lang="en-US" sz="2400" dirty="0"/>
              <a:t>(</a:t>
            </a:r>
            <a:r>
              <a:rPr lang="en-US" sz="2400" b="1" dirty="0" err="1">
                <a:solidFill>
                  <a:srgbClr val="FF0000"/>
                </a:solidFill>
              </a:rPr>
              <a:t>Tuberkulosa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ekstra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pulmoner</a:t>
            </a:r>
            <a:r>
              <a:rPr lang="en-US" sz="2400" dirty="0" smtClean="0"/>
              <a:t>) </a:t>
            </a:r>
          </a:p>
          <a:p>
            <a:pPr lvl="1">
              <a:spcBef>
                <a:spcPts val="0"/>
              </a:spcBef>
            </a:pPr>
            <a:r>
              <a:rPr lang="en-US" sz="2400" dirty="0" err="1" smtClean="0"/>
              <a:t>misal</a:t>
            </a:r>
            <a:r>
              <a:rPr lang="en-US" sz="2400" dirty="0" smtClean="0"/>
              <a:t> </a:t>
            </a:r>
            <a:r>
              <a:rPr lang="en-US" sz="2400" dirty="0"/>
              <a:t>: </a:t>
            </a:r>
            <a:r>
              <a:rPr lang="en-US" sz="2400" dirty="0" err="1"/>
              <a:t>sistim</a:t>
            </a:r>
            <a:r>
              <a:rPr lang="en-US" sz="2400" dirty="0"/>
              <a:t> </a:t>
            </a:r>
            <a:r>
              <a:rPr lang="en-US" sz="2400" dirty="0" err="1"/>
              <a:t>limfatik</a:t>
            </a:r>
            <a:r>
              <a:rPr lang="en-US" sz="2400" dirty="0"/>
              <a:t> ,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saraf</a:t>
            </a:r>
            <a:r>
              <a:rPr lang="en-US" sz="2400" dirty="0" smtClean="0"/>
              <a:t>, </a:t>
            </a:r>
            <a:r>
              <a:rPr lang="en-US" sz="2400" dirty="0" err="1" smtClean="0"/>
              <a:t>tulang</a:t>
            </a:r>
            <a:r>
              <a:rPr lang="en-US" sz="2400" dirty="0"/>
              <a:t>, </a:t>
            </a:r>
            <a:r>
              <a:rPr lang="en-US" sz="2400" dirty="0" err="1"/>
              <a:t>sendi</a:t>
            </a:r>
            <a:r>
              <a:rPr lang="en-US" sz="2400" dirty="0"/>
              <a:t> ,  </a:t>
            </a:r>
            <a:r>
              <a:rPr lang="en-US" sz="2400" dirty="0" err="1"/>
              <a:t>sistim</a:t>
            </a:r>
            <a:r>
              <a:rPr lang="en-US" sz="2400" dirty="0"/>
              <a:t> </a:t>
            </a:r>
            <a:r>
              <a:rPr lang="en-US" sz="2400" dirty="0" err="1"/>
              <a:t>genitourinarius</a:t>
            </a:r>
            <a:r>
              <a:rPr lang="en-US" sz="2400" dirty="0"/>
              <a:t>, </a:t>
            </a:r>
            <a:r>
              <a:rPr lang="en-US" sz="2400" dirty="0" err="1"/>
              <a:t>perikardium</a:t>
            </a:r>
            <a:r>
              <a:rPr lang="en-US" sz="2400" dirty="0"/>
              <a:t>, </a:t>
            </a:r>
            <a:r>
              <a:rPr lang="en-US" sz="2400" dirty="0" err="1"/>
              <a:t>mening</a:t>
            </a:r>
            <a:r>
              <a:rPr lang="en-US" sz="2400" dirty="0"/>
              <a:t> ,</a:t>
            </a:r>
            <a:r>
              <a:rPr lang="en-US" sz="2400" dirty="0" err="1"/>
              <a:t>Usus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peritoneum </a:t>
            </a:r>
          </a:p>
          <a:p>
            <a:pPr>
              <a:spcBef>
                <a:spcPts val="0"/>
              </a:spcBef>
            </a:pPr>
            <a:r>
              <a:rPr lang="en-US" sz="2400" b="1" dirty="0" err="1" smtClean="0"/>
              <a:t>Dapat</a:t>
            </a:r>
            <a:r>
              <a:rPr lang="en-US" sz="2400" b="1" dirty="0" smtClean="0"/>
              <a:t> </a:t>
            </a:r>
            <a:r>
              <a:rPr lang="en-US" sz="2400" b="1" dirty="0" err="1"/>
              <a:t>tersebar</a:t>
            </a:r>
            <a:r>
              <a:rPr lang="en-US" sz="2400" b="1" dirty="0"/>
              <a:t> </a:t>
            </a:r>
            <a:r>
              <a:rPr lang="en-US" sz="2400" b="1" dirty="0" err="1"/>
              <a:t>keseluruh</a:t>
            </a:r>
            <a:r>
              <a:rPr lang="en-US" sz="2400" b="1" dirty="0"/>
              <a:t> </a:t>
            </a:r>
            <a:r>
              <a:rPr lang="en-US" sz="2400" b="1" dirty="0" err="1"/>
              <a:t>tubuh</a:t>
            </a:r>
            <a:r>
              <a:rPr lang="en-US" sz="2400" dirty="0"/>
              <a:t> ( </a:t>
            </a:r>
            <a:r>
              <a:rPr lang="en-US" sz="2400" b="1" dirty="0" err="1">
                <a:solidFill>
                  <a:srgbClr val="FF0000"/>
                </a:solidFill>
              </a:rPr>
              <a:t>Tuberkulosis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Miliar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), </a:t>
            </a:r>
            <a:endParaRPr lang="en-US" sz="2400" dirty="0" smtClean="0"/>
          </a:p>
          <a:p>
            <a:pPr lvl="1">
              <a:spcBef>
                <a:spcPts val="0"/>
              </a:spcBef>
            </a:pPr>
            <a:r>
              <a:rPr lang="en-US" sz="2400" dirty="0" err="1" smtClean="0"/>
              <a:t>keluhan</a:t>
            </a:r>
            <a:r>
              <a:rPr lang="en-US" sz="2400" dirty="0" smtClean="0"/>
              <a:t> </a:t>
            </a:r>
            <a:r>
              <a:rPr lang="en-US" sz="2400" dirty="0" err="1"/>
              <a:t>berat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menurun</a:t>
            </a:r>
            <a:r>
              <a:rPr lang="en-US" sz="2400" dirty="0"/>
              <a:t>, </a:t>
            </a:r>
            <a:r>
              <a:rPr lang="en-US" sz="2400" dirty="0" err="1"/>
              <a:t>malaise,demam</a:t>
            </a:r>
            <a:r>
              <a:rPr lang="en-US" sz="2400" dirty="0"/>
              <a:t>, </a:t>
            </a:r>
            <a:r>
              <a:rPr lang="en-US" sz="2400" dirty="0" err="1"/>
              <a:t>sakit</a:t>
            </a:r>
            <a:r>
              <a:rPr lang="en-US" sz="2400" dirty="0"/>
              <a:t> </a:t>
            </a:r>
            <a:r>
              <a:rPr lang="en-US" sz="2400" dirty="0" err="1"/>
              <a:t>kepala</a:t>
            </a:r>
            <a:r>
              <a:rPr lang="en-US" sz="2400" dirty="0"/>
              <a:t>, </a:t>
            </a:r>
            <a:r>
              <a:rPr lang="en-US" sz="2400" dirty="0" err="1"/>
              <a:t>batuk,dispnea</a:t>
            </a:r>
            <a:r>
              <a:rPr lang="en-US" sz="2400" dirty="0"/>
              <a:t>, </a:t>
            </a:r>
            <a:r>
              <a:rPr lang="en-US" sz="2400" dirty="0" err="1"/>
              <a:t>perasaan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enak</a:t>
            </a:r>
            <a:r>
              <a:rPr lang="en-US" sz="2400" dirty="0"/>
              <a:t> </a:t>
            </a:r>
            <a:r>
              <a:rPr lang="en-US" sz="2400" dirty="0" err="1"/>
              <a:t>diperut,hati</a:t>
            </a:r>
            <a:r>
              <a:rPr lang="en-US" sz="2400" dirty="0"/>
              <a:t>, </a:t>
            </a:r>
            <a:r>
              <a:rPr lang="en-US" sz="2400" dirty="0" err="1"/>
              <a:t>limpa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membesar</a:t>
            </a:r>
            <a:r>
              <a:rPr lang="en-US" sz="2400" dirty="0"/>
              <a:t>,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funduskopi</a:t>
            </a:r>
            <a:r>
              <a:rPr lang="en-US" sz="2400" dirty="0"/>
              <a:t> </a:t>
            </a:r>
            <a:r>
              <a:rPr lang="en-US" sz="2400" dirty="0" err="1"/>
              <a:t>terlihat</a:t>
            </a:r>
            <a:r>
              <a:rPr lang="en-US" sz="2400" dirty="0"/>
              <a:t> </a:t>
            </a:r>
            <a:r>
              <a:rPr lang="en-US" sz="2400" dirty="0" err="1"/>
              <a:t>tuberkel</a:t>
            </a:r>
            <a:r>
              <a:rPr lang="en-US" sz="2400" dirty="0"/>
              <a:t> - </a:t>
            </a:r>
            <a:r>
              <a:rPr lang="en-US" sz="2400" dirty="0" err="1"/>
              <a:t>tuberkel</a:t>
            </a:r>
            <a:endParaRPr lang="en-US" sz="2400" dirty="0"/>
          </a:p>
          <a:p>
            <a:pPr>
              <a:spcBef>
                <a:spcPts val="0"/>
              </a:spcBef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21845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1066800" y="594518"/>
            <a:ext cx="7620000" cy="62468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TBC </a:t>
            </a:r>
            <a:r>
              <a:rPr lang="en-US" dirty="0" err="1" smtClean="0"/>
              <a:t>paru</a:t>
            </a:r>
            <a:endParaRPr lang="en-US" dirty="0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15400" cy="5257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dirty="0" err="1" smtClean="0"/>
              <a:t>Gejala</a:t>
            </a:r>
            <a:r>
              <a:rPr lang="en-US" sz="2400" dirty="0" smtClean="0"/>
              <a:t> </a:t>
            </a:r>
            <a:r>
              <a:rPr lang="en-US" sz="2400" dirty="0" err="1" smtClean="0"/>
              <a:t>penyakit</a:t>
            </a:r>
            <a:r>
              <a:rPr lang="en-US" sz="2400" dirty="0" smtClean="0"/>
              <a:t> TBC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lain :</a:t>
            </a:r>
          </a:p>
          <a:p>
            <a:pPr lvl="1">
              <a:spcBef>
                <a:spcPts val="0"/>
              </a:spcBef>
            </a:pPr>
            <a:r>
              <a:rPr lang="en-US" sz="2400" b="1" dirty="0" err="1" smtClean="0"/>
              <a:t>Batuk</a:t>
            </a:r>
            <a:r>
              <a:rPr lang="en-US" sz="2400" b="1" dirty="0" smtClean="0"/>
              <a:t> lama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30 </a:t>
            </a:r>
            <a:r>
              <a:rPr lang="en-US" sz="2400" dirty="0" err="1" smtClean="0"/>
              <a:t>hari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disertai</a:t>
            </a:r>
            <a:r>
              <a:rPr lang="en-US" sz="2400" dirty="0" smtClean="0"/>
              <a:t> </a:t>
            </a:r>
            <a:r>
              <a:rPr lang="en-US" sz="2400" dirty="0" err="1" smtClean="0"/>
              <a:t>ataupun</a:t>
            </a:r>
            <a:r>
              <a:rPr lang="en-US" sz="2400" dirty="0" smtClean="0"/>
              <a:t>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dahak</a:t>
            </a:r>
            <a:r>
              <a:rPr lang="en-US" sz="2400" dirty="0" smtClean="0"/>
              <a:t> </a:t>
            </a:r>
            <a:r>
              <a:rPr lang="en-US" sz="2400" dirty="0" err="1" smtClean="0"/>
              <a:t>bahkan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disertai</a:t>
            </a:r>
            <a:r>
              <a:rPr lang="en-US" sz="2400" dirty="0" smtClean="0"/>
              <a:t> </a:t>
            </a:r>
            <a:r>
              <a:rPr lang="en-US" sz="2400" dirty="0" err="1" smtClean="0"/>
              <a:t>batuk</a:t>
            </a:r>
            <a:r>
              <a:rPr lang="en-US" sz="2400" dirty="0" smtClean="0"/>
              <a:t> </a:t>
            </a:r>
            <a:r>
              <a:rPr lang="en-US" sz="2400" dirty="0" err="1" smtClean="0"/>
              <a:t>darah</a:t>
            </a:r>
            <a:r>
              <a:rPr lang="en-US" sz="2400" dirty="0" smtClean="0"/>
              <a:t>.</a:t>
            </a:r>
          </a:p>
          <a:p>
            <a:pPr lvl="1">
              <a:spcBef>
                <a:spcPts val="0"/>
              </a:spcBef>
            </a:pPr>
            <a:r>
              <a:rPr lang="en-US" sz="2400" b="1" dirty="0" err="1" smtClean="0"/>
              <a:t>Demam</a:t>
            </a:r>
            <a:r>
              <a:rPr lang="en-US" sz="2400" dirty="0" smtClean="0"/>
              <a:t> lama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berulang</a:t>
            </a:r>
            <a:r>
              <a:rPr lang="en-US" sz="2400" dirty="0" smtClean="0"/>
              <a:t>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sebab</a:t>
            </a:r>
            <a:r>
              <a:rPr lang="en-US" sz="2400" dirty="0" smtClean="0"/>
              <a:t> yang </a:t>
            </a:r>
            <a:r>
              <a:rPr lang="en-US" sz="2400" dirty="0" err="1" smtClean="0"/>
              <a:t>jelas</a:t>
            </a:r>
            <a:r>
              <a:rPr lang="en-US" sz="2400" dirty="0" smtClean="0"/>
              <a:t> </a:t>
            </a:r>
          </a:p>
          <a:p>
            <a:pPr lvl="1">
              <a:spcBef>
                <a:spcPts val="0"/>
              </a:spcBef>
            </a:pPr>
            <a:r>
              <a:rPr lang="en-US" sz="2400" dirty="0" err="1" smtClean="0"/>
              <a:t>kadang</a:t>
            </a:r>
            <a:r>
              <a:rPr lang="en-US" sz="2400" dirty="0" smtClean="0"/>
              <a:t> </a:t>
            </a:r>
            <a:r>
              <a:rPr lang="en-US" sz="2400" dirty="0" err="1" smtClean="0"/>
              <a:t>disertai</a:t>
            </a:r>
            <a:r>
              <a:rPr lang="en-US" sz="2400" dirty="0" smtClean="0"/>
              <a:t> </a:t>
            </a:r>
            <a:r>
              <a:rPr lang="en-US" sz="2400" b="1" dirty="0" err="1" smtClean="0"/>
              <a:t>berkeringat</a:t>
            </a:r>
            <a:r>
              <a:rPr lang="en-US" sz="2400" b="1" dirty="0" smtClean="0"/>
              <a:t> di </a:t>
            </a:r>
            <a:r>
              <a:rPr lang="en-US" sz="2400" b="1" dirty="0" err="1" smtClean="0"/>
              <a:t>malam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hari</a:t>
            </a:r>
            <a:r>
              <a:rPr lang="en-US" sz="2400" b="1" dirty="0" smtClean="0"/>
              <a:t>.</a:t>
            </a:r>
          </a:p>
          <a:p>
            <a:pPr lvl="1">
              <a:spcBef>
                <a:spcPts val="0"/>
              </a:spcBef>
            </a:pPr>
            <a:r>
              <a:rPr lang="en-US" sz="2400" b="1" dirty="0" err="1" smtClean="0"/>
              <a:t>Nafsu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menurun</a:t>
            </a:r>
            <a:r>
              <a:rPr lang="en-US" sz="2400" b="1" dirty="0" smtClean="0"/>
              <a:t> </a:t>
            </a:r>
          </a:p>
          <a:p>
            <a:pPr lvl="1">
              <a:spcBef>
                <a:spcPts val="0"/>
              </a:spcBef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r>
              <a:rPr lang="en-US" sz="2400" dirty="0" smtClean="0"/>
              <a:t> </a:t>
            </a:r>
            <a:r>
              <a:rPr lang="en-US" sz="2400" dirty="0" err="1" smtClean="0"/>
              <a:t>terlihat</a:t>
            </a:r>
            <a:r>
              <a:rPr lang="en-US" sz="2400" dirty="0" smtClean="0"/>
              <a:t> </a:t>
            </a:r>
            <a:r>
              <a:rPr lang="en-US" sz="2400" dirty="0" err="1" smtClean="0"/>
              <a:t>gagal</a:t>
            </a:r>
            <a:r>
              <a:rPr lang="en-US" sz="2400" dirty="0" smtClean="0"/>
              <a:t> </a:t>
            </a:r>
            <a:r>
              <a:rPr lang="en-US" sz="2400" dirty="0" err="1" smtClean="0"/>
              <a:t>tumbuh</a:t>
            </a:r>
            <a:r>
              <a:rPr lang="en-US" sz="2400" dirty="0" smtClean="0"/>
              <a:t> , </a:t>
            </a:r>
            <a:r>
              <a:rPr lang="en-US" sz="2400" dirty="0" err="1" smtClean="0"/>
              <a:t>penambahan</a:t>
            </a:r>
            <a:r>
              <a:rPr lang="en-US" sz="2400" dirty="0" smtClean="0"/>
              <a:t> </a:t>
            </a:r>
            <a:r>
              <a:rPr lang="en-US" sz="2400" dirty="0" err="1" smtClean="0"/>
              <a:t>berat</a:t>
            </a:r>
            <a:r>
              <a:rPr lang="en-US" sz="2400" dirty="0" smtClean="0"/>
              <a:t> </a:t>
            </a:r>
            <a:r>
              <a:rPr lang="en-US" sz="2400" dirty="0" err="1" smtClean="0"/>
              <a:t>badan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usia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</a:t>
            </a:r>
          </a:p>
          <a:p>
            <a:pPr lvl="1">
              <a:spcBef>
                <a:spcPts val="0"/>
              </a:spcBef>
            </a:pPr>
            <a:r>
              <a:rPr lang="en-US" sz="2400" dirty="0" err="1" smtClean="0"/>
              <a:t>Berat</a:t>
            </a:r>
            <a:r>
              <a:rPr lang="en-US" sz="2400" dirty="0" smtClean="0"/>
              <a:t> </a:t>
            </a:r>
            <a:r>
              <a:rPr lang="en-US" sz="2400" dirty="0" err="1" smtClean="0"/>
              <a:t>badan</a:t>
            </a:r>
            <a:r>
              <a:rPr lang="en-US" sz="2400" dirty="0" smtClean="0"/>
              <a:t> </a:t>
            </a:r>
            <a:r>
              <a:rPr lang="en-US" sz="2400" dirty="0" err="1" smtClean="0"/>
              <a:t>menurun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drastis</a:t>
            </a:r>
            <a:r>
              <a:rPr lang="en-US" sz="2400" dirty="0" smtClean="0"/>
              <a:t>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sebab</a:t>
            </a:r>
            <a:r>
              <a:rPr lang="en-US" sz="2400" dirty="0" smtClean="0"/>
              <a:t> yang </a:t>
            </a:r>
            <a:r>
              <a:rPr lang="en-US" sz="2400" dirty="0" err="1" smtClean="0"/>
              <a:t>jelas</a:t>
            </a:r>
            <a:r>
              <a:rPr lang="en-US" sz="2400" dirty="0" smtClean="0"/>
              <a:t> </a:t>
            </a:r>
            <a:r>
              <a:rPr lang="en-US" sz="2400" dirty="0" err="1" smtClean="0"/>
              <a:t>disamping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nafsu</a:t>
            </a:r>
            <a:r>
              <a:rPr lang="en-US" sz="2400" dirty="0" smtClean="0"/>
              <a:t> </a:t>
            </a:r>
            <a:r>
              <a:rPr lang="en-US" sz="2400" dirty="0" err="1" smtClean="0"/>
              <a:t>makan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menurun</a:t>
            </a:r>
            <a:r>
              <a:rPr lang="en-US" sz="2400" dirty="0" smtClean="0"/>
              <a:t>,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r>
              <a:rPr lang="en-US" sz="2400" dirty="0" smtClean="0"/>
              <a:t> </a:t>
            </a:r>
            <a:r>
              <a:rPr lang="en-US" sz="2400" dirty="0" err="1" smtClean="0"/>
              <a:t>berat</a:t>
            </a:r>
            <a:r>
              <a:rPr lang="en-US" sz="2400" dirty="0" smtClean="0"/>
              <a:t> </a:t>
            </a:r>
            <a:r>
              <a:rPr lang="en-US" sz="2400" dirty="0" err="1" smtClean="0"/>
              <a:t>badan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naik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bulan</a:t>
            </a:r>
            <a:r>
              <a:rPr lang="en-US" sz="2400" dirty="0" smtClean="0"/>
              <a:t> </a:t>
            </a:r>
            <a:r>
              <a:rPr lang="en-US" sz="2400" dirty="0" err="1" smtClean="0"/>
              <a:t>walaupun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penanganan</a:t>
            </a:r>
            <a:r>
              <a:rPr lang="en-US" sz="2400" dirty="0" smtClean="0"/>
              <a:t> </a:t>
            </a:r>
            <a:r>
              <a:rPr lang="en-US" sz="2400" dirty="0" err="1" smtClean="0"/>
              <a:t>gizi</a:t>
            </a:r>
            <a:r>
              <a:rPr lang="en-US" sz="2400" dirty="0" smtClean="0"/>
              <a:t>.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b="1" dirty="0" err="1" smtClean="0"/>
              <a:t>pembesaran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kelenjar</a:t>
            </a:r>
            <a:r>
              <a:rPr lang="en-US" sz="2400" b="1" dirty="0" smtClean="0"/>
              <a:t> </a:t>
            </a:r>
            <a:r>
              <a:rPr lang="en-US" sz="2400" dirty="0" smtClean="0"/>
              <a:t>di </a:t>
            </a:r>
            <a:r>
              <a:rPr lang="en-US" sz="2400" dirty="0" err="1" smtClean="0"/>
              <a:t>leher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ketiak</a:t>
            </a:r>
            <a:r>
              <a:rPr lang="en-US" sz="2400" dirty="0" smtClean="0"/>
              <a:t>.</a:t>
            </a:r>
          </a:p>
        </p:txBody>
      </p:sp>
      <p:pic>
        <p:nvPicPr>
          <p:cNvPr id="34820" name="Picture 5" descr="http://nursingisbeautiful.files.wordpress.com/2010/10/tuberculos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85800"/>
            <a:ext cx="15811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611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-228600" y="609600"/>
            <a:ext cx="9220200" cy="6248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b="1" dirty="0" err="1" smtClean="0"/>
              <a:t>Dapat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menyerang</a:t>
            </a:r>
            <a:r>
              <a:rPr lang="en-US" sz="2800" b="1" dirty="0" smtClean="0"/>
              <a:t> organ lain (</a:t>
            </a:r>
            <a:r>
              <a:rPr lang="en-US" sz="2800" b="1" dirty="0" err="1" smtClean="0">
                <a:solidFill>
                  <a:srgbClr val="FF0000"/>
                </a:solidFill>
              </a:rPr>
              <a:t>Tuberkulosa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ekstra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pulmoner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/>
              <a:t>) </a:t>
            </a:r>
            <a:r>
              <a:rPr lang="en-US" sz="2400" dirty="0" err="1" smtClean="0"/>
              <a:t>misal</a:t>
            </a:r>
            <a:r>
              <a:rPr lang="en-US" sz="2400" dirty="0" smtClean="0"/>
              <a:t> :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b="1" dirty="0" err="1" smtClean="0"/>
              <a:t>sistim</a:t>
            </a:r>
            <a:r>
              <a:rPr lang="en-US" b="1" dirty="0" smtClean="0"/>
              <a:t> </a:t>
            </a:r>
            <a:r>
              <a:rPr lang="en-US" b="1" dirty="0" err="1" smtClean="0"/>
              <a:t>limfatik</a:t>
            </a:r>
            <a:r>
              <a:rPr lang="en-US" b="1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Limfadenitis</a:t>
            </a:r>
            <a:r>
              <a:rPr lang="en-US" dirty="0" smtClean="0"/>
              <a:t> </a:t>
            </a:r>
            <a:r>
              <a:rPr lang="en-US" dirty="0" err="1" smtClean="0"/>
              <a:t>tuberkulosa</a:t>
            </a:r>
            <a:r>
              <a:rPr lang="en-US" dirty="0" smtClean="0"/>
              <a:t>/ </a:t>
            </a:r>
            <a:r>
              <a:rPr lang="en-US" dirty="0" err="1" smtClean="0"/>
              <a:t>skrofuloderma</a:t>
            </a:r>
            <a:r>
              <a:rPr lang="en-US" dirty="0" smtClean="0"/>
              <a:t> </a:t>
            </a:r>
            <a:r>
              <a:rPr lang="en-US" dirty="0" err="1" smtClean="0"/>
              <a:t>kelenjar</a:t>
            </a:r>
            <a:r>
              <a:rPr lang="en-US" dirty="0" smtClean="0"/>
              <a:t> </a:t>
            </a:r>
            <a:r>
              <a:rPr lang="en-US" dirty="0" err="1" smtClean="0"/>
              <a:t>getah</a:t>
            </a:r>
            <a:r>
              <a:rPr lang="en-US" dirty="0" smtClean="0"/>
              <a:t> </a:t>
            </a:r>
            <a:r>
              <a:rPr lang="en-US" dirty="0" err="1" smtClean="0"/>
              <a:t>bening</a:t>
            </a:r>
            <a:r>
              <a:rPr lang="en-US" dirty="0" smtClean="0"/>
              <a:t> </a:t>
            </a:r>
            <a:r>
              <a:rPr lang="en-US" dirty="0" err="1" smtClean="0"/>
              <a:t>leher</a:t>
            </a:r>
            <a:r>
              <a:rPr lang="en-US" dirty="0" smtClean="0"/>
              <a:t> , </a:t>
            </a:r>
            <a:r>
              <a:rPr lang="en-US" dirty="0" err="1" smtClean="0"/>
              <a:t>tuberkulosis</a:t>
            </a:r>
            <a:r>
              <a:rPr lang="en-US" dirty="0" smtClean="0"/>
              <a:t> </a:t>
            </a:r>
            <a:r>
              <a:rPr lang="en-US" dirty="0" err="1" smtClean="0"/>
              <a:t>limfadenopati</a:t>
            </a:r>
            <a:r>
              <a:rPr lang="en-US" dirty="0" smtClean="0"/>
              <a:t> </a:t>
            </a:r>
            <a:r>
              <a:rPr lang="en-US" dirty="0" err="1" smtClean="0"/>
              <a:t>perifer</a:t>
            </a:r>
            <a:endParaRPr lang="en-US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tulang</a:t>
            </a:r>
            <a:r>
              <a:rPr lang="en-US" b="1" dirty="0" smtClean="0"/>
              <a:t>, </a:t>
            </a:r>
            <a:r>
              <a:rPr lang="en-US" b="1" dirty="0" err="1" smtClean="0"/>
              <a:t>sendi</a:t>
            </a:r>
            <a:r>
              <a:rPr lang="en-US" b="1" dirty="0" smtClean="0"/>
              <a:t> : </a:t>
            </a:r>
            <a:r>
              <a:rPr lang="en-US" dirty="0" err="1" smtClean="0"/>
              <a:t>Tuberkulosis</a:t>
            </a:r>
            <a:r>
              <a:rPr lang="en-US" dirty="0" smtClean="0"/>
              <a:t> 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sendi</a:t>
            </a:r>
            <a:r>
              <a:rPr lang="en-US" dirty="0" smtClean="0"/>
              <a:t> ,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penghancuran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abses</a:t>
            </a:r>
            <a:r>
              <a:rPr lang="en-US" dirty="0" smtClean="0"/>
              <a:t> </a:t>
            </a:r>
            <a:r>
              <a:rPr lang="en-US" dirty="0" err="1" smtClean="0"/>
              <a:t>dingin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paravertebra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dirty="0" err="1" smtClean="0"/>
              <a:t>Pott</a:t>
            </a:r>
            <a:r>
              <a:rPr lang="en-US" b="1" dirty="0" smtClean="0"/>
              <a:t> disease ( </a:t>
            </a:r>
            <a:r>
              <a:rPr lang="en-US" b="1" dirty="0" err="1" smtClean="0"/>
              <a:t>Gibus</a:t>
            </a:r>
            <a:r>
              <a:rPr lang="en-US" b="1" dirty="0" smtClean="0"/>
              <a:t> )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 </a:t>
            </a:r>
            <a:r>
              <a:rPr lang="en-US" b="1" dirty="0" err="1" smtClean="0"/>
              <a:t>sistim</a:t>
            </a:r>
            <a:r>
              <a:rPr lang="en-US" b="1" dirty="0" smtClean="0"/>
              <a:t> </a:t>
            </a:r>
            <a:r>
              <a:rPr lang="en-US" b="1" dirty="0" err="1" smtClean="0"/>
              <a:t>genitourinarius</a:t>
            </a:r>
            <a:r>
              <a:rPr lang="en-US" b="1" dirty="0" smtClean="0"/>
              <a:t> </a:t>
            </a:r>
            <a:r>
              <a:rPr lang="en-US" dirty="0" smtClean="0"/>
              <a:t>,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epididimitis</a:t>
            </a:r>
            <a:r>
              <a:rPr lang="en-US" dirty="0" smtClean="0"/>
              <a:t>, </a:t>
            </a:r>
            <a:r>
              <a:rPr lang="en-US" dirty="0" err="1" smtClean="0"/>
              <a:t>disuria</a:t>
            </a:r>
            <a:r>
              <a:rPr lang="en-US" dirty="0" smtClean="0"/>
              <a:t> , hematuria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tumpul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panggul</a:t>
            </a:r>
            <a:r>
              <a:rPr lang="en-US" dirty="0" smtClean="0"/>
              <a:t> 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/>
              <a:t> </a:t>
            </a: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cardiovaskular</a:t>
            </a:r>
            <a:r>
              <a:rPr lang="en-US" b="1" dirty="0" smtClean="0"/>
              <a:t> : </a:t>
            </a:r>
            <a:r>
              <a:rPr lang="en-US" b="1" dirty="0" err="1" smtClean="0"/>
              <a:t>Perikardium</a:t>
            </a:r>
            <a:r>
              <a:rPr lang="en-US" dirty="0" smtClean="0"/>
              <a:t> ,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efusi</a:t>
            </a:r>
            <a:r>
              <a:rPr lang="en-US" dirty="0" smtClean="0"/>
              <a:t> </a:t>
            </a:r>
            <a:r>
              <a:rPr lang="en-US" dirty="0" err="1" smtClean="0"/>
              <a:t>perikardial</a:t>
            </a:r>
            <a:r>
              <a:rPr lang="en-US" dirty="0" smtClean="0"/>
              <a:t> </a:t>
            </a:r>
            <a:r>
              <a:rPr lang="en-US" dirty="0" err="1" smtClean="0"/>
              <a:t>akut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perikarditis</a:t>
            </a:r>
            <a:r>
              <a:rPr lang="en-US" dirty="0" smtClean="0"/>
              <a:t> </a:t>
            </a:r>
            <a:r>
              <a:rPr lang="en-US" dirty="0" err="1" smtClean="0"/>
              <a:t>adesiva</a:t>
            </a:r>
            <a:r>
              <a:rPr lang="en-US" dirty="0" smtClean="0"/>
              <a:t> </a:t>
            </a:r>
            <a:r>
              <a:rPr lang="en-US" dirty="0" err="1" smtClean="0"/>
              <a:t>kronik</a:t>
            </a:r>
            <a:r>
              <a:rPr lang="en-US" dirty="0" smtClean="0"/>
              <a:t>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b="1" dirty="0"/>
              <a:t>Tuberculosis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saraf</a:t>
            </a:r>
            <a:r>
              <a:rPr lang="en-US" b="1" dirty="0"/>
              <a:t> : </a:t>
            </a:r>
            <a:r>
              <a:rPr lang="en-US" dirty="0"/>
              <a:t>Meningitis </a:t>
            </a:r>
            <a:r>
              <a:rPr lang="en-US" dirty="0" err="1"/>
              <a:t>tuberkulosis</a:t>
            </a:r>
            <a:r>
              <a:rPr lang="en-US" dirty="0"/>
              <a:t> , Meningeal </a:t>
            </a:r>
            <a:r>
              <a:rPr lang="en-US" dirty="0" err="1"/>
              <a:t>tuberkuloma</a:t>
            </a:r>
            <a:r>
              <a:rPr lang="en-US" dirty="0"/>
              <a:t> :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kepala,mudah</a:t>
            </a:r>
            <a:r>
              <a:rPr lang="en-US" dirty="0"/>
              <a:t> </a:t>
            </a:r>
            <a:r>
              <a:rPr lang="en-US" dirty="0" err="1"/>
              <a:t>marah,perubahan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, </a:t>
            </a:r>
            <a:r>
              <a:rPr lang="en-US" dirty="0" err="1"/>
              <a:t>kelumpuhan</a:t>
            </a:r>
            <a:r>
              <a:rPr lang="en-US" dirty="0"/>
              <a:t> </a:t>
            </a:r>
            <a:r>
              <a:rPr lang="en-US" dirty="0" err="1"/>
              <a:t>saraf</a:t>
            </a:r>
            <a:r>
              <a:rPr lang="en-US" dirty="0"/>
              <a:t> </a:t>
            </a:r>
            <a:r>
              <a:rPr lang="en-US" dirty="0" err="1"/>
              <a:t>kranial</a:t>
            </a:r>
            <a:r>
              <a:rPr lang="en-US" dirty="0"/>
              <a:t>, </a:t>
            </a:r>
            <a:r>
              <a:rPr lang="en-US" dirty="0" err="1"/>
              <a:t>kaku</a:t>
            </a:r>
            <a:r>
              <a:rPr lang="en-US" dirty="0"/>
              <a:t> </a:t>
            </a:r>
            <a:r>
              <a:rPr lang="en-US" dirty="0" err="1"/>
              <a:t>kuduk</a:t>
            </a:r>
            <a:r>
              <a:rPr lang="en-US" dirty="0"/>
              <a:t> 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tuberculosis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kulit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jaringan</a:t>
            </a:r>
            <a:r>
              <a:rPr lang="en-US" b="1" dirty="0"/>
              <a:t> </a:t>
            </a:r>
            <a:r>
              <a:rPr lang="en-US" b="1" dirty="0" err="1" smtClean="0"/>
              <a:t>subcutan.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/>
              <a:t>organ</a:t>
            </a:r>
            <a:r>
              <a:rPr lang="en-US" sz="2800" b="1" dirty="0"/>
              <a:t> </a:t>
            </a:r>
            <a:r>
              <a:rPr lang="en-US" sz="2800" b="1" dirty="0" err="1"/>
              <a:t>mata</a:t>
            </a:r>
            <a:r>
              <a:rPr lang="en-US" sz="2800" b="1" dirty="0"/>
              <a:t>, </a:t>
            </a:r>
            <a:r>
              <a:rPr lang="en-US" sz="2800" b="1" dirty="0" err="1"/>
              <a:t>telinga</a:t>
            </a:r>
            <a:r>
              <a:rPr lang="en-US" sz="2800" b="1" dirty="0"/>
              <a:t>, </a:t>
            </a:r>
            <a:r>
              <a:rPr lang="en-US" sz="2800" b="1" dirty="0" err="1"/>
              <a:t>kelenjar</a:t>
            </a:r>
            <a:r>
              <a:rPr lang="en-US" sz="2800" b="1" dirty="0"/>
              <a:t> </a:t>
            </a:r>
            <a:r>
              <a:rPr lang="en-US" sz="2800" b="1" dirty="0" smtClean="0"/>
              <a:t>adrenal, </a:t>
            </a:r>
            <a:r>
              <a:rPr lang="en-US" sz="2800" dirty="0" err="1" smtClean="0"/>
              <a:t>pada</a:t>
            </a:r>
            <a:r>
              <a:rPr lang="en-US" sz="2800" dirty="0" smtClean="0"/>
              <a:t>  </a:t>
            </a:r>
            <a:r>
              <a:rPr lang="en-US" sz="2800" b="1" dirty="0" err="1"/>
              <a:t>Sistim</a:t>
            </a:r>
            <a:r>
              <a:rPr lang="en-US" sz="2800" b="1" dirty="0"/>
              <a:t> </a:t>
            </a:r>
            <a:r>
              <a:rPr lang="en-US" sz="2800" b="1" dirty="0" err="1"/>
              <a:t>pencernaan</a:t>
            </a:r>
            <a:r>
              <a:rPr lang="en-US" sz="2800" b="1" dirty="0"/>
              <a:t> </a:t>
            </a:r>
            <a:r>
              <a:rPr lang="en-US" sz="2800" dirty="0" err="1"/>
              <a:t>Usus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peritoneum ,</a:t>
            </a:r>
            <a:r>
              <a:rPr lang="en-US" sz="2800" dirty="0" err="1"/>
              <a:t>Tuberkulosis</a:t>
            </a:r>
            <a:r>
              <a:rPr lang="en-US" sz="2800" dirty="0"/>
              <a:t> peritoneum , </a:t>
            </a:r>
            <a:r>
              <a:rPr lang="en-US" sz="2800" dirty="0" err="1"/>
              <a:t>demam</a:t>
            </a:r>
            <a:r>
              <a:rPr lang="en-US" sz="2800" dirty="0"/>
              <a:t>, </a:t>
            </a:r>
            <a:r>
              <a:rPr lang="en-US" sz="2800" dirty="0" err="1"/>
              <a:t>perasaan</a:t>
            </a:r>
            <a:r>
              <a:rPr lang="en-US" sz="2800" dirty="0"/>
              <a:t> </a:t>
            </a:r>
            <a:r>
              <a:rPr lang="en-US" sz="2800" dirty="0" err="1"/>
              <a:t>nyeri</a:t>
            </a:r>
            <a:r>
              <a:rPr lang="en-US" sz="2800" dirty="0"/>
              <a:t> abdomen ,</a:t>
            </a: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pembentukan</a:t>
            </a:r>
            <a:r>
              <a:rPr lang="en-US" sz="2800" dirty="0"/>
              <a:t> ascites</a:t>
            </a:r>
          </a:p>
          <a:p>
            <a:pPr lvl="1">
              <a:spcBef>
                <a:spcPct val="0"/>
              </a:spcBef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187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839200" cy="731838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A20-A28 </a:t>
            </a:r>
            <a:r>
              <a:rPr lang="en-US" sz="3600" b="1" dirty="0" err="1" smtClean="0"/>
              <a:t>Penyakit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bakteri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zoonotik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tertentu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51816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wabah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Pes</a:t>
            </a:r>
            <a:endParaRPr lang="en-US" dirty="0" smtClean="0"/>
          </a:p>
          <a:p>
            <a:pPr lvl="1"/>
            <a:r>
              <a:rPr lang="en-US" dirty="0" smtClean="0"/>
              <a:t>Meningitis</a:t>
            </a:r>
          </a:p>
          <a:p>
            <a:pPr lvl="1"/>
            <a:r>
              <a:rPr lang="en-US" dirty="0" err="1" smtClean="0"/>
              <a:t>Septikemi</a:t>
            </a:r>
            <a:endParaRPr lang="en-US" dirty="0" smtClean="0"/>
          </a:p>
          <a:p>
            <a:pPr lvl="1"/>
            <a:r>
              <a:rPr lang="en-US" dirty="0" smtClean="0"/>
              <a:t>Pneumonia</a:t>
            </a:r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anthrax </a:t>
            </a:r>
            <a:r>
              <a:rPr lang="en-US" dirty="0" err="1" smtClean="0"/>
              <a:t>dan</a:t>
            </a:r>
            <a:r>
              <a:rPr lang="en-US" dirty="0" smtClean="0"/>
              <a:t> brucellosis</a:t>
            </a:r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demam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gigitan</a:t>
            </a:r>
            <a:r>
              <a:rPr lang="en-US" dirty="0" smtClean="0"/>
              <a:t> </a:t>
            </a:r>
            <a:r>
              <a:rPr lang="en-US" dirty="0" err="1" smtClean="0"/>
              <a:t>tikus</a:t>
            </a:r>
            <a:r>
              <a:rPr lang="en-US" dirty="0" smtClean="0"/>
              <a:t> ,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terkena</a:t>
            </a:r>
            <a:r>
              <a:rPr lang="en-US" dirty="0" smtClean="0"/>
              <a:t> air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tikus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b="1" dirty="0" smtClean="0"/>
              <a:t>Leptospirosis</a:t>
            </a:r>
          </a:p>
          <a:p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cakar</a:t>
            </a:r>
            <a:r>
              <a:rPr lang="en-US" dirty="0" smtClean="0"/>
              <a:t> </a:t>
            </a:r>
            <a:r>
              <a:rPr lang="en-US" dirty="0" err="1" smtClean="0"/>
              <a:t>kucing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395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A30-A49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bakteri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5105400"/>
          </a:xfrm>
        </p:spPr>
        <p:txBody>
          <a:bodyPr>
            <a:normAutofit fontScale="92500"/>
          </a:bodyPr>
          <a:lstStyle/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sz="3600" dirty="0" err="1"/>
              <a:t>batuk</a:t>
            </a:r>
            <a:r>
              <a:rPr lang="en-US" sz="3600" dirty="0"/>
              <a:t> </a:t>
            </a:r>
            <a:r>
              <a:rPr lang="en-US" sz="3600" dirty="0" err="1"/>
              <a:t>rejan</a:t>
            </a:r>
            <a:r>
              <a:rPr lang="en-US" sz="3600" dirty="0"/>
              <a:t> </a:t>
            </a:r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sz="3600" dirty="0" err="1"/>
              <a:t>demam</a:t>
            </a:r>
            <a:r>
              <a:rPr lang="en-US" sz="3600" dirty="0"/>
              <a:t> scarlet </a:t>
            </a:r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sz="3600" b="1" dirty="0" err="1" smtClean="0"/>
              <a:t>Diphteria</a:t>
            </a:r>
            <a:r>
              <a:rPr lang="en-US" sz="3600" b="1" dirty="0" smtClean="0"/>
              <a:t> </a:t>
            </a:r>
            <a:r>
              <a:rPr lang="en-US" sz="3600" dirty="0"/>
              <a:t>: </a:t>
            </a:r>
          </a:p>
          <a:p>
            <a:pPr marL="674370" lvl="1" indent="-274320">
              <a:lnSpc>
                <a:spcPct val="120000"/>
              </a:lnSpc>
              <a:spcBef>
                <a:spcPts val="0"/>
              </a:spcBef>
            </a:pP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b="1" dirty="0" err="1"/>
              <a:t>bakteri</a:t>
            </a:r>
            <a:r>
              <a:rPr lang="en-US" b="1" dirty="0"/>
              <a:t> </a:t>
            </a:r>
            <a:r>
              <a:rPr lang="en-US" b="1" i="1" dirty="0" err="1"/>
              <a:t>Corynebacterium</a:t>
            </a:r>
            <a:r>
              <a:rPr lang="en-US" b="1" i="1" dirty="0"/>
              <a:t> </a:t>
            </a:r>
            <a:r>
              <a:rPr lang="en-US" b="1" i="1" dirty="0" err="1"/>
              <a:t>diphteriae</a:t>
            </a:r>
            <a:r>
              <a:rPr lang="en-US" b="1" dirty="0"/>
              <a:t> </a:t>
            </a:r>
            <a:endParaRPr lang="en-US" b="1" dirty="0" smtClean="0"/>
          </a:p>
          <a:p>
            <a:pPr marL="674370" lvl="1" indent="-274320">
              <a:lnSpc>
                <a:spcPct val="120000"/>
              </a:lnSpc>
              <a:spcBef>
                <a:spcPts val="0"/>
              </a:spcBef>
            </a:pP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/>
              <a:t>tumbuh</a:t>
            </a:r>
            <a:r>
              <a:rPr lang="en-US" dirty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pernapasan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luka</a:t>
            </a:r>
            <a:r>
              <a:rPr lang="en-US" dirty="0"/>
              <a:t>. </a:t>
            </a:r>
          </a:p>
          <a:p>
            <a:pPr marL="674370" lvl="1" indent="-274320">
              <a:lnSpc>
                <a:spcPct val="120000"/>
              </a:lnSpc>
              <a:spcBef>
                <a:spcPts val="0"/>
              </a:spcBef>
            </a:pPr>
            <a:r>
              <a:rPr lang="en-US" i="1" dirty="0" smtClean="0"/>
              <a:t>C</a:t>
            </a:r>
            <a:r>
              <a:rPr lang="en-US" i="1" dirty="0"/>
              <a:t>. </a:t>
            </a:r>
            <a:r>
              <a:rPr lang="en-US" i="1" dirty="0" err="1"/>
              <a:t>diphteriae</a:t>
            </a:r>
            <a:r>
              <a:rPr lang="en-US" dirty="0"/>
              <a:t> strain </a:t>
            </a:r>
            <a:r>
              <a:rPr lang="en-US" dirty="0" err="1"/>
              <a:t>lisogenik</a:t>
            </a:r>
            <a:r>
              <a:rPr lang="en-US" dirty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/>
              <a:t>toksin</a:t>
            </a:r>
            <a:r>
              <a:rPr lang="en-US" dirty="0"/>
              <a:t> yang </a:t>
            </a:r>
            <a:r>
              <a:rPr lang="en-US" dirty="0" err="1"/>
              <a:t>menyerap</a:t>
            </a:r>
            <a:r>
              <a:rPr lang="en-US" dirty="0"/>
              <a:t> </a:t>
            </a:r>
            <a:r>
              <a:rPr lang="en-US" dirty="0" err="1"/>
              <a:t>sintesa</a:t>
            </a:r>
            <a:r>
              <a:rPr lang="en-US" dirty="0"/>
              <a:t> protein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nekrosis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epitelium</a:t>
            </a:r>
            <a:r>
              <a:rPr lang="en-US" dirty="0"/>
              <a:t>, </a:t>
            </a:r>
            <a:r>
              <a:rPr lang="en-US" dirty="0" err="1"/>
              <a:t>otot</a:t>
            </a:r>
            <a:r>
              <a:rPr lang="en-US" dirty="0"/>
              <a:t> </a:t>
            </a:r>
            <a:r>
              <a:rPr lang="en-US" dirty="0" err="1"/>
              <a:t>jantung</a:t>
            </a:r>
            <a:r>
              <a:rPr lang="en-US" dirty="0"/>
              <a:t>, </a:t>
            </a:r>
            <a:r>
              <a:rPr lang="en-US" dirty="0" err="1"/>
              <a:t>ginjal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syaraf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326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715000"/>
          </a:xfrm>
        </p:spPr>
        <p:txBody>
          <a:bodyPr>
            <a:normAutofit/>
          </a:bodyPr>
          <a:lstStyle/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sz="3600" b="1" dirty="0"/>
              <a:t>Tetanus </a:t>
            </a:r>
            <a:r>
              <a:rPr lang="en-US" sz="3600" dirty="0"/>
              <a:t>:</a:t>
            </a:r>
            <a:r>
              <a:rPr lang="en-US" dirty="0"/>
              <a:t> </a:t>
            </a:r>
            <a:endParaRPr lang="en-US" dirty="0" smtClean="0"/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Tetanus </a:t>
            </a:r>
            <a:r>
              <a:rPr lang="en-US" dirty="0" err="1" smtClean="0"/>
              <a:t>neonatorum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obstetrical tetanus</a:t>
            </a:r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i="1" dirty="0" err="1" smtClean="0"/>
              <a:t>Disebabkan</a:t>
            </a:r>
            <a:r>
              <a:rPr lang="en-US" i="1" dirty="0" smtClean="0"/>
              <a:t> </a:t>
            </a:r>
            <a:r>
              <a:rPr lang="en-US" i="1" dirty="0" err="1" smtClean="0"/>
              <a:t>oleh</a:t>
            </a:r>
            <a:r>
              <a:rPr lang="en-US" i="1" dirty="0" smtClean="0"/>
              <a:t> Clostridium </a:t>
            </a:r>
            <a:r>
              <a:rPr lang="en-US" i="1" dirty="0" err="1"/>
              <a:t>tetani</a:t>
            </a:r>
            <a:r>
              <a:rPr lang="en-US" i="1" dirty="0"/>
              <a:t> 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mengkontaminasi</a:t>
            </a:r>
            <a:r>
              <a:rPr lang="en-US" dirty="0" smtClean="0"/>
              <a:t> </a:t>
            </a:r>
            <a:r>
              <a:rPr lang="en-US" dirty="0" err="1"/>
              <a:t>luka</a:t>
            </a:r>
            <a:r>
              <a:rPr lang="en-US" dirty="0"/>
              <a:t>, </a:t>
            </a:r>
            <a:endParaRPr lang="en-US" dirty="0" smtClean="0"/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dirty="0" err="1" smtClean="0"/>
              <a:t>spora</a:t>
            </a:r>
            <a:r>
              <a:rPr lang="en-US" dirty="0" smtClean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vegetatif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memproduksi</a:t>
            </a:r>
            <a:r>
              <a:rPr lang="en-US" dirty="0"/>
              <a:t> </a:t>
            </a:r>
            <a:r>
              <a:rPr lang="en-US" dirty="0" err="1"/>
              <a:t>toksin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b="1" dirty="0" err="1"/>
              <a:t>merusak</a:t>
            </a:r>
            <a:r>
              <a:rPr lang="en-US" b="1" dirty="0"/>
              <a:t>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syaraf</a:t>
            </a:r>
            <a:r>
              <a:rPr lang="en-US" b="1" dirty="0"/>
              <a:t> </a:t>
            </a:r>
            <a:r>
              <a:rPr lang="en-US" b="1" dirty="0" err="1"/>
              <a:t>pusat</a:t>
            </a:r>
            <a:r>
              <a:rPr lang="en-US" b="1" dirty="0"/>
              <a:t> </a:t>
            </a:r>
            <a:r>
              <a:rPr lang="en-US" dirty="0"/>
              <a:t>. </a:t>
            </a:r>
            <a:endParaRPr lang="en-US" dirty="0" smtClean="0"/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dirty="0" err="1" smtClean="0"/>
              <a:t>Toksin</a:t>
            </a:r>
            <a:r>
              <a:rPr lang="en-US" dirty="0" smtClean="0"/>
              <a:t> </a:t>
            </a:r>
            <a:r>
              <a:rPr lang="en-US" dirty="0"/>
              <a:t>tetanus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spasmus</a:t>
            </a:r>
            <a:r>
              <a:rPr lang="en-US" dirty="0"/>
              <a:t> </a:t>
            </a:r>
            <a:r>
              <a:rPr lang="en-US" dirty="0" err="1"/>
              <a:t>otot</a:t>
            </a:r>
            <a:r>
              <a:rPr lang="en-US" dirty="0"/>
              <a:t> yang </a:t>
            </a:r>
            <a:r>
              <a:rPr lang="en-US" dirty="0" err="1"/>
              <a:t>terinfeksi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0493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5715000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/>
              <a:t>infeksi</a:t>
            </a:r>
            <a:r>
              <a:rPr lang="en-US" b="1" dirty="0" smtClean="0"/>
              <a:t> </a:t>
            </a:r>
            <a:r>
              <a:rPr lang="en-US" b="1" dirty="0" err="1" smtClean="0"/>
              <a:t>karena</a:t>
            </a:r>
            <a:r>
              <a:rPr lang="en-US" b="1" dirty="0" smtClean="0"/>
              <a:t> </a:t>
            </a:r>
            <a:r>
              <a:rPr lang="en-US" b="1" dirty="0" err="1" smtClean="0"/>
              <a:t>meningocokkus</a:t>
            </a:r>
            <a:r>
              <a:rPr lang="en-US" b="1" dirty="0" smtClean="0"/>
              <a:t> </a:t>
            </a:r>
          </a:p>
          <a:p>
            <a:pPr lvl="1"/>
            <a:r>
              <a:rPr lang="en-US" dirty="0" err="1" smtClean="0"/>
              <a:t>Meningokokus</a:t>
            </a:r>
            <a:r>
              <a:rPr lang="en-US" dirty="0" smtClean="0"/>
              <a:t> meningitis</a:t>
            </a:r>
          </a:p>
          <a:p>
            <a:pPr lvl="1"/>
            <a:r>
              <a:rPr lang="en-US" dirty="0" err="1" smtClean="0"/>
              <a:t>Sindrom</a:t>
            </a:r>
            <a:r>
              <a:rPr lang="en-US" dirty="0" smtClean="0"/>
              <a:t> </a:t>
            </a:r>
            <a:r>
              <a:rPr lang="en-US" dirty="0" err="1" smtClean="0"/>
              <a:t>waterhouse</a:t>
            </a:r>
            <a:r>
              <a:rPr lang="en-US" dirty="0" smtClean="0"/>
              <a:t> –</a:t>
            </a:r>
            <a:r>
              <a:rPr lang="en-US" dirty="0" err="1" smtClean="0"/>
              <a:t>Frederichsen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Acut</a:t>
            </a:r>
            <a:r>
              <a:rPr lang="en-US" dirty="0" smtClean="0"/>
              <a:t> – </a:t>
            </a:r>
            <a:r>
              <a:rPr lang="en-US" dirty="0" err="1" smtClean="0"/>
              <a:t>kronik</a:t>
            </a:r>
            <a:r>
              <a:rPr lang="en-US" dirty="0" smtClean="0"/>
              <a:t> </a:t>
            </a:r>
            <a:r>
              <a:rPr lang="en-US" dirty="0" err="1" smtClean="0"/>
              <a:t>meningococcaemia</a:t>
            </a:r>
            <a:endParaRPr lang="en-US" dirty="0" smtClean="0"/>
          </a:p>
          <a:p>
            <a:pPr lvl="1"/>
            <a:endParaRPr lang="en-US" sz="1600" dirty="0" smtClean="0"/>
          </a:p>
          <a:p>
            <a:r>
              <a:rPr lang="en-US" b="1" dirty="0" err="1" smtClean="0"/>
              <a:t>penyakit</a:t>
            </a:r>
            <a:r>
              <a:rPr lang="en-US" b="1" dirty="0" smtClean="0"/>
              <a:t> </a:t>
            </a:r>
            <a:r>
              <a:rPr lang="en-US" b="1" dirty="0" err="1" smtClean="0"/>
              <a:t>septikemia</a:t>
            </a:r>
            <a:r>
              <a:rPr lang="en-US" b="1" dirty="0" smtClean="0"/>
              <a:t> </a:t>
            </a:r>
          </a:p>
          <a:p>
            <a:pPr lvl="1"/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streptokokus</a:t>
            </a:r>
            <a:r>
              <a:rPr lang="en-US" dirty="0" smtClean="0"/>
              <a:t>, staphylococcus </a:t>
            </a:r>
            <a:r>
              <a:rPr lang="en-US" dirty="0" err="1" smtClean="0"/>
              <a:t>aureus</a:t>
            </a:r>
            <a:r>
              <a:rPr lang="en-US" dirty="0" smtClean="0"/>
              <a:t>, </a:t>
            </a:r>
            <a:r>
              <a:rPr lang="en-US" dirty="0" err="1" smtClean="0"/>
              <a:t>haemophilus</a:t>
            </a:r>
            <a:r>
              <a:rPr lang="en-US" dirty="0" smtClean="0"/>
              <a:t> </a:t>
            </a:r>
            <a:r>
              <a:rPr lang="en-US" dirty="0" err="1" smtClean="0"/>
              <a:t>influenzae</a:t>
            </a:r>
            <a:r>
              <a:rPr lang="en-US" dirty="0" smtClean="0"/>
              <a:t>, </a:t>
            </a:r>
            <a:r>
              <a:rPr lang="en-US" dirty="0" err="1" smtClean="0"/>
              <a:t>kuman</a:t>
            </a:r>
            <a:r>
              <a:rPr lang="en-US" dirty="0" smtClean="0"/>
              <a:t> an </a:t>
            </a:r>
            <a:r>
              <a:rPr lang="en-US" dirty="0" err="1" smtClean="0"/>
              <a:t>aerob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kuman</a:t>
            </a:r>
            <a:r>
              <a:rPr lang="en-US" dirty="0" smtClean="0"/>
              <a:t> gram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</a:p>
          <a:p>
            <a:pPr lvl="1"/>
            <a:endParaRPr lang="en-US" sz="1500" dirty="0" smtClean="0"/>
          </a:p>
          <a:p>
            <a:r>
              <a:rPr lang="en-US" b="1" dirty="0" err="1" smtClean="0"/>
              <a:t>Penyakit</a:t>
            </a:r>
            <a:r>
              <a:rPr lang="en-US" b="1" dirty="0" smtClean="0"/>
              <a:t> </a:t>
            </a:r>
            <a:r>
              <a:rPr lang="en-US" b="1" dirty="0" err="1" smtClean="0"/>
              <a:t>bakteri</a:t>
            </a:r>
            <a:r>
              <a:rPr lang="en-US" b="1" dirty="0" smtClean="0"/>
              <a:t> </a:t>
            </a:r>
            <a:r>
              <a:rPr lang="en-US" b="1" dirty="0" err="1" smtClean="0"/>
              <a:t>lainnya</a:t>
            </a:r>
            <a:r>
              <a:rPr lang="en-US" b="1" dirty="0" smtClean="0"/>
              <a:t> </a:t>
            </a:r>
          </a:p>
          <a:p>
            <a:pPr lvl="1"/>
            <a:r>
              <a:rPr lang="en-US" dirty="0" smtClean="0"/>
              <a:t>Gas </a:t>
            </a:r>
            <a:r>
              <a:rPr lang="en-US" dirty="0" err="1" smtClean="0"/>
              <a:t>gangren</a:t>
            </a:r>
            <a:r>
              <a:rPr lang="en-US" dirty="0" smtClean="0"/>
              <a:t>, toxic </a:t>
            </a:r>
            <a:r>
              <a:rPr lang="en-US" dirty="0" err="1" smtClean="0"/>
              <a:t>syock</a:t>
            </a:r>
            <a:r>
              <a:rPr lang="en-US" dirty="0" smtClean="0"/>
              <a:t> </a:t>
            </a:r>
            <a:r>
              <a:rPr lang="en-US" dirty="0" err="1" smtClean="0"/>
              <a:t>syndrome,bakterisemia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6297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A50-A64 </a:t>
            </a:r>
            <a:r>
              <a:rPr lang="en-US" dirty="0" err="1" smtClean="0"/>
              <a:t>Infeksi</a:t>
            </a:r>
            <a:r>
              <a:rPr lang="en-US" dirty="0" smtClean="0"/>
              <a:t> yang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ditularkan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seksual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610600" cy="4419600"/>
          </a:xfrm>
        </p:spPr>
        <p:txBody>
          <a:bodyPr>
            <a:normAutofit lnSpcReduction="10000"/>
          </a:bodyPr>
          <a:lstStyle/>
          <a:p>
            <a:r>
              <a:rPr lang="en-US" sz="2800" b="1" dirty="0" err="1" smtClean="0"/>
              <a:t>Penyakit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Menular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Seksual</a:t>
            </a:r>
            <a:endParaRPr lang="en-US" sz="2800" b="1" dirty="0" smtClean="0"/>
          </a:p>
          <a:p>
            <a:pPr lvl="1"/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menular</a:t>
            </a:r>
            <a:r>
              <a:rPr lang="en-US" dirty="0" smtClean="0"/>
              <a:t> </a:t>
            </a:r>
            <a:r>
              <a:rPr lang="en-US" dirty="0" err="1" smtClean="0"/>
              <a:t>seksual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bakteri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 </a:t>
            </a:r>
          </a:p>
          <a:p>
            <a:pPr lvl="2"/>
            <a:r>
              <a:rPr lang="en-US" sz="2800" dirty="0" err="1" smtClean="0"/>
              <a:t>sifilis</a:t>
            </a:r>
            <a:r>
              <a:rPr lang="en-US" sz="2800" dirty="0" smtClean="0"/>
              <a:t>, </a:t>
            </a:r>
          </a:p>
          <a:p>
            <a:pPr lvl="2"/>
            <a:r>
              <a:rPr lang="en-US" sz="2800" dirty="0" err="1" smtClean="0"/>
              <a:t>gonore</a:t>
            </a:r>
            <a:r>
              <a:rPr lang="en-US" sz="2800" dirty="0" smtClean="0"/>
              <a:t>, </a:t>
            </a:r>
          </a:p>
          <a:p>
            <a:pPr lvl="2"/>
            <a:r>
              <a:rPr lang="en-US" sz="2800" dirty="0" smtClean="0"/>
              <a:t>chlamydia, </a:t>
            </a:r>
          </a:p>
          <a:p>
            <a:pPr lvl="2"/>
            <a:r>
              <a:rPr lang="en-US" sz="2800" dirty="0" err="1" smtClean="0"/>
              <a:t>chancroid</a:t>
            </a:r>
            <a:r>
              <a:rPr lang="en-US" sz="2800" dirty="0" smtClean="0"/>
              <a:t>, </a:t>
            </a:r>
          </a:p>
          <a:p>
            <a:pPr lvl="2"/>
            <a:r>
              <a:rPr lang="en-US" sz="2800" dirty="0" smtClean="0"/>
              <a:t>granuloma </a:t>
            </a:r>
            <a:r>
              <a:rPr lang="en-US" sz="2800" dirty="0" err="1" smtClean="0"/>
              <a:t>inguinale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</a:p>
          <a:p>
            <a:pPr lvl="2"/>
            <a:r>
              <a:rPr lang="en-US" sz="2800" dirty="0" err="1" smtClean="0"/>
              <a:t>lymphogranuloma</a:t>
            </a:r>
            <a:r>
              <a:rPr lang="en-US" sz="2800" dirty="0" smtClean="0"/>
              <a:t> </a:t>
            </a:r>
            <a:r>
              <a:rPr lang="en-US" sz="2800" dirty="0" err="1" smtClean="0"/>
              <a:t>venereum</a:t>
            </a:r>
            <a:endParaRPr lang="en-US" sz="28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780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id-ID" sz="2800" dirty="0" smtClean="0"/>
              <a:t>Mahasiswa mampu untuk memahami </a:t>
            </a:r>
            <a:r>
              <a:rPr lang="en-US" sz="2800" dirty="0" err="1" smtClean="0"/>
              <a:t>gangguan</a:t>
            </a:r>
            <a:r>
              <a:rPr lang="en-US" sz="2800" dirty="0" smtClean="0"/>
              <a:t> </a:t>
            </a:r>
            <a:r>
              <a:rPr lang="sv-SE" sz="2800" dirty="0"/>
              <a:t>Penyakit infeksi dan parasit tertentu </a:t>
            </a:r>
            <a:r>
              <a:rPr lang="en-US" sz="2800" dirty="0" smtClean="0"/>
              <a:t>,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800" dirty="0" err="1" smtClean="0"/>
              <a:t>Mahasiswa</a:t>
            </a:r>
            <a:r>
              <a:rPr lang="en-US" sz="2800" dirty="0" smtClean="0"/>
              <a:t>  </a:t>
            </a:r>
            <a:r>
              <a:rPr lang="en-US" sz="2800" dirty="0" err="1"/>
              <a:t>mampu</a:t>
            </a:r>
            <a:r>
              <a:rPr lang="en-US" sz="2800" dirty="0"/>
              <a:t> </a:t>
            </a:r>
            <a:r>
              <a:rPr lang="en-US" sz="2800" dirty="0" err="1"/>
              <a:t>menguraikan</a:t>
            </a:r>
            <a:r>
              <a:rPr lang="en-US" sz="2800" dirty="0"/>
              <a:t>  proses </a:t>
            </a:r>
            <a:r>
              <a:rPr lang="en-US" sz="2800" dirty="0" err="1" smtClean="0"/>
              <a:t>terjadinya</a:t>
            </a:r>
            <a:r>
              <a:rPr lang="en-US" sz="2800" dirty="0" smtClean="0"/>
              <a:t> </a:t>
            </a:r>
            <a:r>
              <a:rPr lang="en-US" sz="2800" dirty="0" err="1" smtClean="0"/>
              <a:t>penyakit</a:t>
            </a:r>
            <a:r>
              <a:rPr lang="en-US" sz="2800" dirty="0" smtClean="0"/>
              <a:t> </a:t>
            </a:r>
            <a:r>
              <a:rPr lang="en-US" sz="2800" dirty="0" err="1" smtClean="0"/>
              <a:t>infeksi</a:t>
            </a:r>
            <a:r>
              <a:rPr lang="en-US" sz="2800" dirty="0" smtClean="0"/>
              <a:t> </a:t>
            </a:r>
            <a:r>
              <a:rPr lang="en-US" sz="2800" dirty="0" err="1" smtClean="0"/>
              <a:t>didalam</a:t>
            </a:r>
            <a:r>
              <a:rPr lang="en-US" sz="2800" dirty="0" smtClean="0"/>
              <a:t>  </a:t>
            </a:r>
            <a:r>
              <a:rPr lang="en-US" sz="2800" dirty="0" err="1" smtClean="0"/>
              <a:t>tubuh</a:t>
            </a:r>
            <a:r>
              <a:rPr lang="en-US" sz="2800" dirty="0" smtClean="0"/>
              <a:t> 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18752688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364163"/>
          </a:xfrm>
        </p:spPr>
        <p:txBody>
          <a:bodyPr>
            <a:normAutofit fontScale="925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b="1" dirty="0" err="1"/>
              <a:t>Sifilis</a:t>
            </a:r>
            <a:r>
              <a:rPr lang="en-US" sz="3200" b="1" dirty="0"/>
              <a:t> </a:t>
            </a:r>
            <a:r>
              <a:rPr lang="en-US" sz="3200" b="1" dirty="0" err="1"/>
              <a:t>atau</a:t>
            </a:r>
            <a:r>
              <a:rPr lang="en-US" sz="3200" b="1" dirty="0"/>
              <a:t> Raja </a:t>
            </a:r>
            <a:r>
              <a:rPr lang="en-US" sz="3200" b="1" dirty="0" err="1" smtClean="0"/>
              <a:t>Singa</a:t>
            </a:r>
            <a:endParaRPr lang="en-US" sz="3200" b="1" dirty="0" smtClean="0"/>
          </a:p>
          <a:p>
            <a:pPr marL="3429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menular</a:t>
            </a:r>
            <a:r>
              <a:rPr lang="en-US" dirty="0"/>
              <a:t> </a:t>
            </a:r>
            <a:r>
              <a:rPr lang="en-US" dirty="0" err="1"/>
              <a:t>seksual</a:t>
            </a:r>
            <a:r>
              <a:rPr lang="en-US" dirty="0"/>
              <a:t> </a:t>
            </a:r>
            <a:r>
              <a:rPr lang="en-US" dirty="0" smtClean="0"/>
              <a:t> yang </a:t>
            </a:r>
            <a:r>
              <a:rPr lang="en-US" b="1" dirty="0" err="1"/>
              <a:t>sangat</a:t>
            </a:r>
            <a:r>
              <a:rPr lang="en-US" b="1" dirty="0"/>
              <a:t> </a:t>
            </a:r>
            <a:r>
              <a:rPr lang="en-US" b="1" dirty="0" err="1"/>
              <a:t>berbahaya</a:t>
            </a:r>
            <a:r>
              <a:rPr lang="en-US" b="1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mengganggu</a:t>
            </a:r>
            <a:r>
              <a:rPr lang="en-US" dirty="0"/>
              <a:t> </a:t>
            </a:r>
            <a:r>
              <a:rPr lang="en-US" dirty="0" err="1"/>
              <a:t>otak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smtClean="0"/>
              <a:t> organ </a:t>
            </a:r>
            <a:r>
              <a:rPr lang="en-US" dirty="0" err="1"/>
              <a:t>lainnya</a:t>
            </a:r>
            <a:r>
              <a:rPr lang="en-US" dirty="0"/>
              <a:t>, </a:t>
            </a:r>
            <a:endParaRPr lang="en-US" dirty="0" smtClean="0"/>
          </a:p>
          <a:p>
            <a:pPr marL="3429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b="1" dirty="0" err="1"/>
              <a:t>Treponema</a:t>
            </a:r>
            <a:r>
              <a:rPr lang="en-US" b="1" dirty="0"/>
              <a:t> </a:t>
            </a:r>
            <a:r>
              <a:rPr lang="en-US" b="1" dirty="0" err="1"/>
              <a:t>pallidum</a:t>
            </a:r>
            <a:r>
              <a:rPr lang="en-US" dirty="0"/>
              <a:t>, </a:t>
            </a:r>
            <a:endParaRPr lang="en-US" dirty="0" smtClean="0"/>
          </a:p>
          <a:p>
            <a:pPr marL="3429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err="1" smtClean="0"/>
              <a:t>Penularannya</a:t>
            </a:r>
            <a:r>
              <a:rPr lang="en-US" dirty="0" smtClean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lewat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seksual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 smtClean="0"/>
              <a:t>..</a:t>
            </a:r>
          </a:p>
          <a:p>
            <a:pPr marL="3429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jam, </a:t>
            </a:r>
            <a:r>
              <a:rPr lang="en-US" dirty="0" err="1"/>
              <a:t>bakteri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kelenjar</a:t>
            </a:r>
            <a:r>
              <a:rPr lang="en-US" dirty="0"/>
              <a:t> </a:t>
            </a:r>
            <a:r>
              <a:rPr lang="en-US" dirty="0" err="1"/>
              <a:t>getah</a:t>
            </a:r>
            <a:r>
              <a:rPr lang="en-US" dirty="0"/>
              <a:t> </a:t>
            </a:r>
            <a:r>
              <a:rPr lang="en-US" dirty="0" err="1"/>
              <a:t>bening</a:t>
            </a:r>
            <a:r>
              <a:rPr lang="en-US" dirty="0"/>
              <a:t> </a:t>
            </a:r>
            <a:r>
              <a:rPr lang="en-US" dirty="0" err="1"/>
              <a:t>terdekat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b="1" dirty="0" err="1"/>
              <a:t>menyebar</a:t>
            </a:r>
            <a:r>
              <a:rPr lang="en-US" b="1" dirty="0"/>
              <a:t> </a:t>
            </a:r>
            <a:r>
              <a:rPr lang="en-US" b="1" dirty="0" err="1"/>
              <a:t>keseluruh</a:t>
            </a:r>
            <a:r>
              <a:rPr lang="en-US" b="1" dirty="0"/>
              <a:t> </a:t>
            </a:r>
            <a:r>
              <a:rPr lang="en-US" b="1" dirty="0" err="1"/>
              <a:t>tubuh</a:t>
            </a:r>
            <a:r>
              <a:rPr lang="en-US" b="1" dirty="0"/>
              <a:t> </a:t>
            </a:r>
            <a:r>
              <a:rPr lang="en-US" b="1" dirty="0" err="1"/>
              <a:t>melalui</a:t>
            </a:r>
            <a:r>
              <a:rPr lang="en-US" b="1" dirty="0"/>
              <a:t> </a:t>
            </a:r>
            <a:r>
              <a:rPr lang="en-US" b="1" dirty="0" err="1"/>
              <a:t>darah</a:t>
            </a:r>
            <a:r>
              <a:rPr lang="en-US" b="1" dirty="0" smtClean="0"/>
              <a:t>.(</a:t>
            </a:r>
            <a:r>
              <a:rPr lang="en-US" b="1" dirty="0" err="1" smtClean="0"/>
              <a:t>hematogen</a:t>
            </a:r>
            <a:r>
              <a:rPr lang="en-US" b="1" dirty="0" smtClean="0"/>
              <a:t> )</a:t>
            </a:r>
            <a:endParaRPr lang="en-US" b="1" dirty="0"/>
          </a:p>
          <a:p>
            <a:pPr marL="3429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err="1" smtClean="0"/>
              <a:t>Sifilis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menginfeksi</a:t>
            </a:r>
            <a:r>
              <a:rPr lang="en-US" dirty="0"/>
              <a:t> </a:t>
            </a:r>
            <a:r>
              <a:rPr lang="en-US" dirty="0" err="1"/>
              <a:t>janin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kandungan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janin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berakibat</a:t>
            </a:r>
            <a:r>
              <a:rPr lang="en-US" dirty="0"/>
              <a:t> </a:t>
            </a:r>
            <a:r>
              <a:rPr lang="en-US" dirty="0" err="1"/>
              <a:t>cacat</a:t>
            </a:r>
            <a:r>
              <a:rPr lang="en-US" dirty="0"/>
              <a:t> </a:t>
            </a:r>
            <a:r>
              <a:rPr lang="en-US" dirty="0" err="1" smtClean="0"/>
              <a:t>bawaan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bakteri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ketubuh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plasenta</a:t>
            </a:r>
            <a:endParaRPr lang="en-US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377108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715000"/>
          </a:xfrm>
        </p:spPr>
        <p:txBody>
          <a:bodyPr>
            <a:noAutofit/>
          </a:bodyPr>
          <a:lstStyle/>
          <a:p>
            <a:pPr marL="274320" indent="-274320">
              <a:spcBef>
                <a:spcPts val="0"/>
              </a:spcBef>
            </a:pPr>
            <a:r>
              <a:rPr lang="en-US" b="1" dirty="0" smtClean="0"/>
              <a:t>Gonorrhea</a:t>
            </a:r>
          </a:p>
          <a:p>
            <a:pPr marL="274320" indent="-274320">
              <a:spcBef>
                <a:spcPts val="0"/>
              </a:spcBef>
            </a:pPr>
            <a:r>
              <a:rPr lang="en-US" sz="2300" dirty="0" err="1" smtClean="0"/>
              <a:t>penyakit</a:t>
            </a:r>
            <a:r>
              <a:rPr lang="en-US" sz="2300" dirty="0" smtClean="0"/>
              <a:t> </a:t>
            </a:r>
            <a:r>
              <a:rPr lang="en-US" sz="2300" dirty="0" err="1"/>
              <a:t>menular</a:t>
            </a:r>
            <a:r>
              <a:rPr lang="en-US" sz="2300" dirty="0"/>
              <a:t> </a:t>
            </a:r>
            <a:r>
              <a:rPr lang="en-US" sz="2300" dirty="0" err="1"/>
              <a:t>seksual</a:t>
            </a:r>
            <a:r>
              <a:rPr lang="en-US" sz="2300" dirty="0"/>
              <a:t> yang </a:t>
            </a:r>
            <a:r>
              <a:rPr lang="en-US" sz="2300" dirty="0" err="1"/>
              <a:t>disebabkan</a:t>
            </a:r>
            <a:r>
              <a:rPr lang="en-US" sz="2300" dirty="0"/>
              <a:t> </a:t>
            </a:r>
            <a:r>
              <a:rPr lang="en-US" sz="2300" dirty="0" err="1"/>
              <a:t>oleh</a:t>
            </a:r>
            <a:r>
              <a:rPr lang="en-US" sz="2300" dirty="0"/>
              <a:t> </a:t>
            </a:r>
            <a:r>
              <a:rPr lang="en-US" sz="2300" dirty="0" err="1" smtClean="0"/>
              <a:t>bakteri</a:t>
            </a:r>
            <a:r>
              <a:rPr lang="en-US" sz="2300" dirty="0" smtClean="0"/>
              <a:t> </a:t>
            </a:r>
            <a:r>
              <a:rPr lang="en-US" sz="2300" b="1" dirty="0" smtClean="0"/>
              <a:t>Neisseria </a:t>
            </a:r>
            <a:r>
              <a:rPr lang="en-US" sz="2300" b="1" dirty="0" err="1"/>
              <a:t>gonorrhoeae</a:t>
            </a:r>
            <a:r>
              <a:rPr lang="en-US" sz="2300" b="1" dirty="0"/>
              <a:t> </a:t>
            </a:r>
            <a:endParaRPr lang="en-US" sz="2300" b="1" dirty="0" smtClean="0"/>
          </a:p>
          <a:p>
            <a:pPr marL="274320" indent="-274320">
              <a:spcBef>
                <a:spcPts val="0"/>
              </a:spcBef>
            </a:pPr>
            <a:r>
              <a:rPr lang="en-US" sz="2300" dirty="0" err="1" smtClean="0"/>
              <a:t>menginfeksi</a:t>
            </a:r>
            <a:r>
              <a:rPr lang="en-US" sz="2300" dirty="0" smtClean="0"/>
              <a:t> </a:t>
            </a:r>
            <a:r>
              <a:rPr lang="en-US" sz="2300" dirty="0" err="1"/>
              <a:t>lapisan</a:t>
            </a:r>
            <a:r>
              <a:rPr lang="en-US" sz="2300" dirty="0"/>
              <a:t> </a:t>
            </a:r>
            <a:r>
              <a:rPr lang="en-US" sz="2300" dirty="0" err="1"/>
              <a:t>dalam</a:t>
            </a:r>
            <a:r>
              <a:rPr lang="en-US" sz="2300" dirty="0"/>
              <a:t> </a:t>
            </a:r>
            <a:r>
              <a:rPr lang="en-US" sz="2300" dirty="0" err="1"/>
              <a:t>uretra</a:t>
            </a:r>
            <a:r>
              <a:rPr lang="en-US" sz="2300" dirty="0"/>
              <a:t>, </a:t>
            </a:r>
            <a:r>
              <a:rPr lang="en-US" sz="2300" dirty="0" err="1"/>
              <a:t>leher</a:t>
            </a:r>
            <a:r>
              <a:rPr lang="en-US" sz="2300" dirty="0"/>
              <a:t> </a:t>
            </a:r>
            <a:r>
              <a:rPr lang="en-US" sz="2300" dirty="0" err="1"/>
              <a:t>rahim</a:t>
            </a:r>
            <a:r>
              <a:rPr lang="en-US" sz="2300" dirty="0"/>
              <a:t>, </a:t>
            </a:r>
            <a:r>
              <a:rPr lang="en-US" sz="2300" dirty="0" err="1"/>
              <a:t>rektum</a:t>
            </a:r>
            <a:r>
              <a:rPr lang="en-US" sz="2300" dirty="0"/>
              <a:t>, </a:t>
            </a:r>
            <a:r>
              <a:rPr lang="en-US" sz="2300" dirty="0" err="1"/>
              <a:t>tenggorokan</a:t>
            </a:r>
            <a:r>
              <a:rPr lang="en-US" sz="2300" dirty="0"/>
              <a:t>,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 smtClean="0"/>
              <a:t>konjungtiva</a:t>
            </a:r>
            <a:r>
              <a:rPr lang="en-US" sz="2300" dirty="0" smtClean="0"/>
              <a:t>. , </a:t>
            </a:r>
            <a:r>
              <a:rPr lang="en-US" sz="2300" dirty="0" err="1" smtClean="0"/>
              <a:t>bisa</a:t>
            </a:r>
            <a:r>
              <a:rPr lang="en-US" sz="2300" dirty="0" smtClean="0"/>
              <a:t> </a:t>
            </a:r>
            <a:r>
              <a:rPr lang="en-US" sz="2300" dirty="0" err="1"/>
              <a:t>menyebar</a:t>
            </a:r>
            <a:r>
              <a:rPr lang="en-US" sz="2300" dirty="0"/>
              <a:t> </a:t>
            </a:r>
            <a:r>
              <a:rPr lang="en-US" sz="2300" dirty="0" err="1"/>
              <a:t>melalui</a:t>
            </a:r>
            <a:r>
              <a:rPr lang="en-US" sz="2300" dirty="0"/>
              <a:t> </a:t>
            </a:r>
            <a:r>
              <a:rPr lang="en-US" sz="2300" dirty="0" err="1"/>
              <a:t>aliran</a:t>
            </a:r>
            <a:r>
              <a:rPr lang="en-US" sz="2300" dirty="0"/>
              <a:t> </a:t>
            </a:r>
            <a:r>
              <a:rPr lang="en-US" sz="2300" dirty="0" err="1"/>
              <a:t>darah</a:t>
            </a:r>
            <a:r>
              <a:rPr lang="en-US" sz="2300" dirty="0"/>
              <a:t> </a:t>
            </a:r>
            <a:r>
              <a:rPr lang="en-US" sz="2300" dirty="0" err="1"/>
              <a:t>kebagian</a:t>
            </a:r>
            <a:r>
              <a:rPr lang="en-US" sz="2300" dirty="0"/>
              <a:t> </a:t>
            </a:r>
            <a:r>
              <a:rPr lang="en-US" sz="2300" dirty="0" err="1"/>
              <a:t>tubuh</a:t>
            </a:r>
            <a:r>
              <a:rPr lang="en-US" sz="2300" dirty="0"/>
              <a:t> </a:t>
            </a:r>
            <a:r>
              <a:rPr lang="en-US" sz="2300" dirty="0" err="1"/>
              <a:t>lainnya</a:t>
            </a:r>
            <a:r>
              <a:rPr lang="en-US" sz="2300" dirty="0"/>
              <a:t>, </a:t>
            </a:r>
            <a:r>
              <a:rPr lang="en-US" sz="2300" dirty="0" err="1"/>
              <a:t>teutama</a:t>
            </a:r>
            <a:r>
              <a:rPr lang="en-US" sz="2300" dirty="0"/>
              <a:t> </a:t>
            </a:r>
            <a:r>
              <a:rPr lang="en-US" sz="2300" dirty="0" err="1"/>
              <a:t>kulit</a:t>
            </a:r>
            <a:r>
              <a:rPr lang="en-US" sz="2300" dirty="0"/>
              <a:t>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persendian</a:t>
            </a:r>
            <a:endParaRPr lang="en-US" sz="2300" dirty="0" smtClean="0"/>
          </a:p>
          <a:p>
            <a:pPr marL="274320" indent="-274320">
              <a:spcBef>
                <a:spcPts val="0"/>
              </a:spcBef>
            </a:pPr>
            <a:r>
              <a:rPr lang="en-US" sz="2300" dirty="0" err="1" smtClean="0"/>
              <a:t>pada</a:t>
            </a:r>
            <a:r>
              <a:rPr lang="en-US" sz="2300" dirty="0" smtClean="0"/>
              <a:t> </a:t>
            </a:r>
            <a:r>
              <a:rPr lang="en-US" sz="2300" dirty="0" err="1" smtClean="0"/>
              <a:t>pria</a:t>
            </a:r>
            <a:r>
              <a:rPr lang="en-US" sz="2300" dirty="0" smtClean="0"/>
              <a:t> : </a:t>
            </a:r>
            <a:r>
              <a:rPr lang="en-US" sz="2300" dirty="0" err="1" smtClean="0"/>
              <a:t>terasa</a:t>
            </a:r>
            <a:r>
              <a:rPr lang="en-US" sz="2300" dirty="0" smtClean="0"/>
              <a:t> </a:t>
            </a:r>
            <a:r>
              <a:rPr lang="en-US" sz="2300" dirty="0" err="1" smtClean="0"/>
              <a:t>sakit</a:t>
            </a:r>
            <a:r>
              <a:rPr lang="en-US" sz="2300" dirty="0" smtClean="0"/>
              <a:t> </a:t>
            </a:r>
            <a:r>
              <a:rPr lang="en-US" sz="2300" dirty="0" err="1" smtClean="0"/>
              <a:t>perih</a:t>
            </a:r>
            <a:r>
              <a:rPr lang="en-US" sz="2300" dirty="0" smtClean="0"/>
              <a:t> </a:t>
            </a:r>
            <a:r>
              <a:rPr lang="en-US" sz="2300" dirty="0" err="1" smtClean="0"/>
              <a:t>ketika</a:t>
            </a:r>
            <a:r>
              <a:rPr lang="en-US" sz="2300" dirty="0" smtClean="0"/>
              <a:t> </a:t>
            </a:r>
            <a:r>
              <a:rPr lang="en-US" sz="2300" dirty="0" err="1" smtClean="0"/>
              <a:t>buang</a:t>
            </a:r>
            <a:r>
              <a:rPr lang="en-US" sz="2300" dirty="0" smtClean="0"/>
              <a:t> air </a:t>
            </a:r>
            <a:r>
              <a:rPr lang="en-US" sz="2300" dirty="0" err="1" smtClean="0"/>
              <a:t>kecil</a:t>
            </a:r>
            <a:r>
              <a:rPr lang="en-US" sz="2300" dirty="0" smtClean="0"/>
              <a:t>, </a:t>
            </a:r>
            <a:r>
              <a:rPr lang="en-US" sz="2300" dirty="0" err="1" smtClean="0"/>
              <a:t>atau</a:t>
            </a:r>
            <a:r>
              <a:rPr lang="en-US" sz="2300" dirty="0" smtClean="0"/>
              <a:t> </a:t>
            </a:r>
            <a:r>
              <a:rPr lang="en-US" sz="2300" dirty="0" err="1" smtClean="0"/>
              <a:t>sesudah</a:t>
            </a:r>
            <a:r>
              <a:rPr lang="en-US" sz="2300" dirty="0" smtClean="0"/>
              <a:t> </a:t>
            </a:r>
            <a:r>
              <a:rPr lang="en-US" sz="2300" dirty="0" err="1" smtClean="0"/>
              <a:t>kencing</a:t>
            </a:r>
            <a:r>
              <a:rPr lang="en-US" sz="2300" dirty="0" smtClean="0"/>
              <a:t> </a:t>
            </a:r>
            <a:r>
              <a:rPr lang="en-US" sz="2300" dirty="0" err="1" smtClean="0"/>
              <a:t>setelah</a:t>
            </a:r>
            <a:r>
              <a:rPr lang="en-US" sz="2300" dirty="0" smtClean="0"/>
              <a:t> </a:t>
            </a:r>
            <a:r>
              <a:rPr lang="en-US" sz="2300" dirty="0" err="1" smtClean="0"/>
              <a:t>itu</a:t>
            </a:r>
            <a:r>
              <a:rPr lang="en-US" sz="2300" dirty="0" smtClean="0"/>
              <a:t> </a:t>
            </a:r>
            <a:r>
              <a:rPr lang="en-US" sz="2300" dirty="0" err="1" smtClean="0"/>
              <a:t>tidak</a:t>
            </a:r>
            <a:r>
              <a:rPr lang="en-US" sz="2300" dirty="0" smtClean="0"/>
              <a:t> </a:t>
            </a:r>
            <a:r>
              <a:rPr lang="en-US" sz="2300" dirty="0" err="1" smtClean="0"/>
              <a:t>terasa</a:t>
            </a:r>
            <a:r>
              <a:rPr lang="en-US" sz="2300" dirty="0" smtClean="0"/>
              <a:t> </a:t>
            </a:r>
            <a:r>
              <a:rPr lang="en-US" sz="2300" dirty="0" err="1" smtClean="0"/>
              <a:t>lagi</a:t>
            </a:r>
            <a:r>
              <a:rPr lang="en-US" sz="2300" dirty="0" smtClean="0"/>
              <a:t>. penis </a:t>
            </a:r>
            <a:r>
              <a:rPr lang="en-US" sz="2300" dirty="0" err="1" smtClean="0"/>
              <a:t>mengeluarkan</a:t>
            </a:r>
            <a:r>
              <a:rPr lang="en-US" sz="2300" dirty="0" smtClean="0"/>
              <a:t> </a:t>
            </a:r>
            <a:r>
              <a:rPr lang="en-US" sz="2300" dirty="0" err="1" smtClean="0"/>
              <a:t>cairan</a:t>
            </a:r>
            <a:r>
              <a:rPr lang="en-US" sz="2300" dirty="0" smtClean="0"/>
              <a:t> </a:t>
            </a:r>
            <a:r>
              <a:rPr lang="en-US" sz="2300" dirty="0" err="1" smtClean="0"/>
              <a:t>putih</a:t>
            </a:r>
            <a:r>
              <a:rPr lang="en-US" sz="2300" dirty="0" smtClean="0"/>
              <a:t> </a:t>
            </a:r>
            <a:r>
              <a:rPr lang="en-US" sz="2300" dirty="0" err="1" smtClean="0"/>
              <a:t>kekuning-kuningan</a:t>
            </a:r>
            <a:r>
              <a:rPr lang="en-US" sz="2300" dirty="0" smtClean="0"/>
              <a:t> </a:t>
            </a:r>
            <a:r>
              <a:rPr lang="en-US" sz="2300" dirty="0" err="1" smtClean="0"/>
              <a:t>atau</a:t>
            </a:r>
            <a:r>
              <a:rPr lang="en-US" sz="2300" dirty="0" smtClean="0"/>
              <a:t> </a:t>
            </a:r>
            <a:r>
              <a:rPr lang="en-US" sz="2300" dirty="0" err="1" smtClean="0"/>
              <a:t>kehijau-hijaun</a:t>
            </a:r>
            <a:r>
              <a:rPr lang="en-US" sz="2300" dirty="0" smtClean="0"/>
              <a:t>.</a:t>
            </a:r>
            <a:r>
              <a:rPr lang="en-US" sz="2300" dirty="0"/>
              <a:t> di </a:t>
            </a:r>
            <a:r>
              <a:rPr lang="en-US" sz="2300" dirty="0" err="1"/>
              <a:t>kenal</a:t>
            </a:r>
            <a:r>
              <a:rPr lang="en-US" sz="2300" dirty="0"/>
              <a:t> </a:t>
            </a:r>
            <a:r>
              <a:rPr lang="en-US" sz="2300" dirty="0" err="1"/>
              <a:t>dengan</a:t>
            </a:r>
            <a:r>
              <a:rPr lang="en-US" sz="2300" dirty="0"/>
              <a:t> </a:t>
            </a:r>
            <a:r>
              <a:rPr lang="en-US" sz="2300" dirty="0" err="1"/>
              <a:t>kencing</a:t>
            </a:r>
            <a:r>
              <a:rPr lang="en-US" sz="2300" dirty="0"/>
              <a:t> </a:t>
            </a:r>
            <a:r>
              <a:rPr lang="en-US" sz="2300" dirty="0" err="1"/>
              <a:t>nanah</a:t>
            </a:r>
            <a:r>
              <a:rPr lang="en-US" sz="2300" dirty="0"/>
              <a:t>, </a:t>
            </a:r>
            <a:endParaRPr lang="en-US" sz="2300" dirty="0" smtClean="0"/>
          </a:p>
          <a:p>
            <a:pPr marL="274320" indent="-274320">
              <a:spcBef>
                <a:spcPts val="0"/>
              </a:spcBef>
            </a:pPr>
            <a:r>
              <a:rPr lang="en-US" sz="2300" dirty="0" err="1" smtClean="0"/>
              <a:t>Pada</a:t>
            </a:r>
            <a:r>
              <a:rPr lang="en-US" sz="2300" dirty="0" smtClean="0"/>
              <a:t> </a:t>
            </a:r>
            <a:r>
              <a:rPr lang="en-US" sz="2300" dirty="0" err="1" smtClean="0"/>
              <a:t>wanita</a:t>
            </a:r>
            <a:r>
              <a:rPr lang="en-US" sz="2300" dirty="0" smtClean="0"/>
              <a:t> </a:t>
            </a:r>
            <a:r>
              <a:rPr lang="en-US" sz="2300" dirty="0" err="1" smtClean="0"/>
              <a:t>agak</a:t>
            </a:r>
            <a:r>
              <a:rPr lang="en-US" sz="2300" dirty="0" smtClean="0"/>
              <a:t> </a:t>
            </a:r>
            <a:r>
              <a:rPr lang="en-US" sz="2300" dirty="0" err="1" smtClean="0"/>
              <a:t>sulit</a:t>
            </a:r>
            <a:r>
              <a:rPr lang="en-US" sz="2300" dirty="0" smtClean="0"/>
              <a:t> di </a:t>
            </a:r>
            <a:r>
              <a:rPr lang="en-US" sz="2300" dirty="0" err="1" smtClean="0"/>
              <a:t>ketahui</a:t>
            </a:r>
            <a:r>
              <a:rPr lang="en-US" sz="2300" dirty="0" smtClean="0"/>
              <a:t>, </a:t>
            </a:r>
            <a:r>
              <a:rPr lang="en-US" sz="2300" dirty="0" err="1" smtClean="0"/>
              <a:t>gejala</a:t>
            </a:r>
            <a:r>
              <a:rPr lang="en-US" sz="2300" dirty="0" smtClean="0"/>
              <a:t> </a:t>
            </a:r>
            <a:r>
              <a:rPr lang="en-US" sz="2300" dirty="0" err="1" smtClean="0"/>
              <a:t>awal</a:t>
            </a:r>
            <a:r>
              <a:rPr lang="en-US" sz="2300" dirty="0" smtClean="0"/>
              <a:t> </a:t>
            </a:r>
            <a:r>
              <a:rPr lang="en-US" sz="2300" dirty="0" err="1" smtClean="0"/>
              <a:t>biasanya</a:t>
            </a:r>
            <a:r>
              <a:rPr lang="en-US" sz="2300" dirty="0" smtClean="0"/>
              <a:t> </a:t>
            </a:r>
            <a:r>
              <a:rPr lang="en-US" sz="2300" dirty="0" err="1" smtClean="0"/>
              <a:t>timbul</a:t>
            </a:r>
            <a:r>
              <a:rPr lang="en-US" sz="2300" dirty="0" smtClean="0"/>
              <a:t> </a:t>
            </a: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waktu</a:t>
            </a:r>
            <a:r>
              <a:rPr lang="en-US" sz="2300" dirty="0" smtClean="0"/>
              <a:t> 7-21 </a:t>
            </a:r>
            <a:r>
              <a:rPr lang="en-US" sz="2300" dirty="0" err="1" smtClean="0"/>
              <a:t>hari</a:t>
            </a:r>
            <a:r>
              <a:rPr lang="en-US" sz="2300" dirty="0" smtClean="0"/>
              <a:t> </a:t>
            </a:r>
            <a:r>
              <a:rPr lang="en-US" sz="2300" dirty="0" err="1" smtClean="0"/>
              <a:t>setelah</a:t>
            </a:r>
            <a:r>
              <a:rPr lang="en-US" sz="2300" dirty="0" smtClean="0"/>
              <a:t> </a:t>
            </a:r>
            <a:r>
              <a:rPr lang="en-US" sz="2300" dirty="0" err="1" smtClean="0"/>
              <a:t>terinfeksi</a:t>
            </a:r>
            <a:r>
              <a:rPr lang="en-US" sz="2300" dirty="0" smtClean="0"/>
              <a:t>. </a:t>
            </a:r>
            <a:r>
              <a:rPr lang="en-US" sz="2300" dirty="0" err="1" smtClean="0"/>
              <a:t>Penderita</a:t>
            </a:r>
            <a:r>
              <a:rPr lang="en-US" sz="2300" dirty="0" smtClean="0"/>
              <a:t> </a:t>
            </a:r>
            <a:r>
              <a:rPr lang="en-US" sz="2300" dirty="0" err="1" smtClean="0"/>
              <a:t>seringkali</a:t>
            </a:r>
            <a:r>
              <a:rPr lang="en-US" sz="2300" dirty="0" smtClean="0"/>
              <a:t> </a:t>
            </a:r>
            <a:r>
              <a:rPr lang="en-US" sz="2300" dirty="0" err="1" smtClean="0"/>
              <a:t>tidak</a:t>
            </a:r>
            <a:r>
              <a:rPr lang="en-US" sz="2300" dirty="0" smtClean="0"/>
              <a:t> </a:t>
            </a:r>
            <a:r>
              <a:rPr lang="en-US" sz="2300" dirty="0" err="1" smtClean="0"/>
              <a:t>merasakan</a:t>
            </a:r>
            <a:r>
              <a:rPr lang="en-US" sz="2300" dirty="0" smtClean="0"/>
              <a:t> </a:t>
            </a:r>
            <a:r>
              <a:rPr lang="en-US" sz="2300" dirty="0" err="1" smtClean="0"/>
              <a:t>gejala</a:t>
            </a:r>
            <a:r>
              <a:rPr lang="en-US" sz="2300" dirty="0" smtClean="0"/>
              <a:t> </a:t>
            </a:r>
            <a:r>
              <a:rPr lang="en-US" sz="2300" dirty="0" err="1" smtClean="0"/>
              <a:t>selama</a:t>
            </a:r>
            <a:r>
              <a:rPr lang="en-US" sz="2300" dirty="0" smtClean="0"/>
              <a:t> </a:t>
            </a:r>
            <a:r>
              <a:rPr lang="en-US" sz="2300" dirty="0" err="1" smtClean="0"/>
              <a:t>beberapa</a:t>
            </a:r>
            <a:r>
              <a:rPr lang="en-US" sz="2300" dirty="0" smtClean="0"/>
              <a:t> </a:t>
            </a:r>
            <a:r>
              <a:rPr lang="en-US" sz="2300" dirty="0" err="1" smtClean="0"/>
              <a:t>minggu</a:t>
            </a:r>
            <a:r>
              <a:rPr lang="en-US" sz="2300" dirty="0" smtClean="0"/>
              <a:t> </a:t>
            </a:r>
            <a:r>
              <a:rPr lang="en-US" sz="2300" dirty="0" err="1" smtClean="0"/>
              <a:t>atau</a:t>
            </a:r>
            <a:r>
              <a:rPr lang="en-US" sz="2300" dirty="0" smtClean="0"/>
              <a:t> </a:t>
            </a:r>
            <a:r>
              <a:rPr lang="en-US" sz="2300" dirty="0" err="1" smtClean="0"/>
              <a:t>bulan</a:t>
            </a:r>
            <a:r>
              <a:rPr lang="en-US" sz="2300" dirty="0" smtClean="0"/>
              <a:t>,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diketahui</a:t>
            </a:r>
            <a:r>
              <a:rPr lang="en-US" sz="2300" dirty="0" smtClean="0"/>
              <a:t> </a:t>
            </a:r>
            <a:r>
              <a:rPr lang="en-US" sz="2300" dirty="0" err="1" smtClean="0"/>
              <a:t>menderita</a:t>
            </a:r>
            <a:r>
              <a:rPr lang="en-US" sz="2300" dirty="0" smtClean="0"/>
              <a:t> </a:t>
            </a:r>
            <a:r>
              <a:rPr lang="en-US" sz="2300" dirty="0" err="1" smtClean="0"/>
              <a:t>penyakit</a:t>
            </a:r>
            <a:r>
              <a:rPr lang="en-US" sz="2300" dirty="0" smtClean="0"/>
              <a:t> </a:t>
            </a:r>
            <a:r>
              <a:rPr lang="en-US" sz="2300" dirty="0" err="1" smtClean="0"/>
              <a:t>tersebut</a:t>
            </a:r>
            <a:r>
              <a:rPr lang="en-US" sz="2300" dirty="0" smtClean="0"/>
              <a:t> </a:t>
            </a:r>
            <a:r>
              <a:rPr lang="en-US" sz="2300" dirty="0" err="1" smtClean="0"/>
              <a:t>hanya</a:t>
            </a:r>
            <a:r>
              <a:rPr lang="en-US" sz="2300" dirty="0" smtClean="0"/>
              <a:t> </a:t>
            </a:r>
            <a:r>
              <a:rPr lang="en-US" sz="2300" dirty="0" err="1" smtClean="0"/>
              <a:t>setelah</a:t>
            </a:r>
            <a:r>
              <a:rPr lang="en-US" sz="2300" dirty="0" smtClean="0"/>
              <a:t> </a:t>
            </a:r>
            <a:r>
              <a:rPr lang="en-US" sz="2300" dirty="0" err="1" smtClean="0"/>
              <a:t>pasangan</a:t>
            </a:r>
            <a:r>
              <a:rPr lang="en-US" sz="2300" dirty="0" smtClean="0"/>
              <a:t> </a:t>
            </a:r>
            <a:r>
              <a:rPr lang="en-US" sz="2300" dirty="0" err="1" smtClean="0"/>
              <a:t>hubungan</a:t>
            </a:r>
            <a:r>
              <a:rPr lang="en-US" sz="2300" dirty="0" smtClean="0"/>
              <a:t> </a:t>
            </a:r>
            <a:r>
              <a:rPr lang="en-US" sz="2300" dirty="0" err="1" smtClean="0"/>
              <a:t>seksualnya</a:t>
            </a:r>
            <a:r>
              <a:rPr lang="en-US" sz="2300" dirty="0" smtClean="0"/>
              <a:t> </a:t>
            </a:r>
            <a:r>
              <a:rPr lang="en-US" sz="2300" dirty="0" err="1" smtClean="0"/>
              <a:t>tertular</a:t>
            </a:r>
            <a:r>
              <a:rPr lang="en-US" sz="2300" dirty="0" smtClean="0"/>
              <a:t>. </a:t>
            </a:r>
            <a:r>
              <a:rPr lang="en-US" sz="2300" dirty="0" err="1" smtClean="0"/>
              <a:t>gejala</a:t>
            </a:r>
            <a:r>
              <a:rPr lang="en-US" sz="2300" dirty="0" smtClean="0"/>
              <a:t> </a:t>
            </a:r>
            <a:r>
              <a:rPr lang="en-US" sz="2300" dirty="0" err="1" smtClean="0"/>
              <a:t>biasanya</a:t>
            </a:r>
            <a:r>
              <a:rPr lang="en-US" sz="2300" dirty="0" smtClean="0"/>
              <a:t> </a:t>
            </a:r>
            <a:r>
              <a:rPr lang="en-US" sz="2300" dirty="0" err="1" smtClean="0"/>
              <a:t>ringan</a:t>
            </a:r>
            <a:r>
              <a:rPr lang="en-US" sz="2300" dirty="0" smtClean="0"/>
              <a:t>. </a:t>
            </a:r>
            <a:r>
              <a:rPr lang="en-US" sz="2300" dirty="0" err="1" smtClean="0"/>
              <a:t>nyeri</a:t>
            </a:r>
            <a:r>
              <a:rPr lang="en-US" sz="2300" dirty="0" smtClean="0"/>
              <a:t> </a:t>
            </a:r>
            <a:r>
              <a:rPr lang="en-US" sz="2300" dirty="0" err="1" smtClean="0"/>
              <a:t>ketika</a:t>
            </a:r>
            <a:r>
              <a:rPr lang="en-US" sz="2300" dirty="0" smtClean="0"/>
              <a:t> </a:t>
            </a:r>
            <a:r>
              <a:rPr lang="en-US" sz="2300" dirty="0" err="1" smtClean="0"/>
              <a:t>berkemih</a:t>
            </a:r>
            <a:r>
              <a:rPr lang="en-US" sz="2300" dirty="0" smtClean="0"/>
              <a:t>, </a:t>
            </a:r>
            <a:r>
              <a:rPr lang="en-US" sz="2300" dirty="0" err="1" smtClean="0"/>
              <a:t>keluar</a:t>
            </a:r>
            <a:r>
              <a:rPr lang="en-US" sz="2300" dirty="0" smtClean="0"/>
              <a:t> </a:t>
            </a:r>
            <a:r>
              <a:rPr lang="en-US" sz="2300" dirty="0" err="1" smtClean="0"/>
              <a:t>cairan</a:t>
            </a:r>
            <a:r>
              <a:rPr lang="en-US" sz="2300" dirty="0" smtClean="0"/>
              <a:t> </a:t>
            </a:r>
            <a:r>
              <a:rPr lang="en-US" sz="2300" dirty="0" err="1" smtClean="0"/>
              <a:t>dari</a:t>
            </a:r>
            <a:r>
              <a:rPr lang="en-US" sz="2300" dirty="0" smtClean="0"/>
              <a:t> vagina , </a:t>
            </a:r>
            <a:r>
              <a:rPr lang="en-US" sz="2300" dirty="0" err="1" smtClean="0"/>
              <a:t>demam</a:t>
            </a:r>
            <a:r>
              <a:rPr lang="en-US" sz="2300" dirty="0" smtClean="0"/>
              <a:t>. </a:t>
            </a:r>
          </a:p>
          <a:p>
            <a:pPr marL="274320" indent="-274320">
              <a:spcBef>
                <a:spcPts val="0"/>
              </a:spcBef>
            </a:pPr>
            <a:r>
              <a:rPr lang="en-US" sz="2300" dirty="0" err="1" smtClean="0"/>
              <a:t>Penyakit</a:t>
            </a:r>
            <a:r>
              <a:rPr lang="en-US" sz="2300" dirty="0" smtClean="0"/>
              <a:t> </a:t>
            </a:r>
            <a:r>
              <a:rPr lang="en-US" sz="2300" dirty="0" err="1"/>
              <a:t>ini</a:t>
            </a:r>
            <a:r>
              <a:rPr lang="en-US" sz="2300" dirty="0"/>
              <a:t> </a:t>
            </a:r>
            <a:r>
              <a:rPr lang="en-US" sz="2300" dirty="0" err="1"/>
              <a:t>termasuk</a:t>
            </a:r>
            <a:r>
              <a:rPr lang="en-US" sz="2300" dirty="0"/>
              <a:t> </a:t>
            </a:r>
            <a:r>
              <a:rPr lang="en-US" sz="2300" dirty="0" err="1"/>
              <a:t>mudah</a:t>
            </a:r>
            <a:r>
              <a:rPr lang="en-US" sz="2300" dirty="0"/>
              <a:t> </a:t>
            </a:r>
            <a:r>
              <a:rPr lang="en-US" sz="2300" dirty="0" err="1"/>
              <a:t>disembuhkan</a:t>
            </a:r>
            <a:r>
              <a:rPr lang="en-US" sz="2300" dirty="0"/>
              <a:t>, </a:t>
            </a:r>
            <a:r>
              <a:rPr lang="en-US" sz="2300" dirty="0" err="1"/>
              <a:t>asal</a:t>
            </a:r>
            <a:r>
              <a:rPr lang="en-US" sz="2300" dirty="0"/>
              <a:t> </a:t>
            </a:r>
            <a:r>
              <a:rPr lang="en-US" sz="2300" dirty="0" err="1"/>
              <a:t>tidak</a:t>
            </a:r>
            <a:r>
              <a:rPr lang="en-US" sz="2300" dirty="0"/>
              <a:t> </a:t>
            </a:r>
            <a:r>
              <a:rPr lang="en-US" sz="2300" dirty="0" err="1"/>
              <a:t>terlambat</a:t>
            </a:r>
            <a:r>
              <a:rPr lang="en-US" sz="2300" dirty="0"/>
              <a:t>. </a:t>
            </a:r>
            <a:endParaRPr lang="en-US" sz="2300" dirty="0" smtClean="0"/>
          </a:p>
        </p:txBody>
      </p:sp>
    </p:spTree>
    <p:extLst>
      <p:ext uri="{BB962C8B-B14F-4D97-AF65-F5344CB8AC3E}">
        <p14:creationId xmlns:p14="http://schemas.microsoft.com/office/powerpoint/2010/main" val="33064275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5867400"/>
          </a:xfrm>
        </p:spPr>
        <p:txBody>
          <a:bodyPr>
            <a:normAutofit fontScale="77500" lnSpcReduction="20000"/>
          </a:bodyPr>
          <a:lstStyle/>
          <a:p>
            <a:r>
              <a:rPr lang="en-US" sz="3600" b="1" dirty="0" smtClean="0"/>
              <a:t>Herpes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herpes </a:t>
            </a:r>
            <a:r>
              <a:rPr lang="en-US" dirty="0" err="1"/>
              <a:t>genitalis</a:t>
            </a:r>
            <a:r>
              <a:rPr lang="en-US" dirty="0"/>
              <a:t> (herpes </a:t>
            </a:r>
            <a:r>
              <a:rPr lang="en-US" dirty="0" err="1" smtClean="0"/>
              <a:t>kelamin</a:t>
            </a:r>
            <a:r>
              <a:rPr lang="en-US" dirty="0" smtClean="0"/>
              <a:t>).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/>
              <a:t>Virus Herpes Simplex (HSV) 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di </a:t>
            </a:r>
            <a:r>
              <a:rPr lang="en-US" dirty="0" err="1"/>
              <a:t>tularkan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seks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 smtClean="0"/>
              <a:t>pervaginal</a:t>
            </a:r>
            <a:r>
              <a:rPr lang="en-US" dirty="0"/>
              <a:t>, anal </a:t>
            </a:r>
            <a:r>
              <a:rPr lang="en-US" dirty="0" err="1"/>
              <a:t>atau</a:t>
            </a:r>
            <a:r>
              <a:rPr lang="en-US" dirty="0"/>
              <a:t> oral 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/>
              <a:t>luka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lecet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kelamin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luka</a:t>
            </a:r>
            <a:r>
              <a:rPr lang="en-US" dirty="0"/>
              <a:t>/</a:t>
            </a:r>
            <a:r>
              <a:rPr lang="en-US" dirty="0" err="1"/>
              <a:t>bintil</a:t>
            </a:r>
            <a:r>
              <a:rPr lang="en-US" dirty="0"/>
              <a:t>/</a:t>
            </a:r>
            <a:r>
              <a:rPr lang="en-US" dirty="0" err="1"/>
              <a:t>kutil</a:t>
            </a:r>
            <a:r>
              <a:rPr lang="en-US" dirty="0"/>
              <a:t>.</a:t>
            </a:r>
            <a:endParaRPr lang="en-US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Herpes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3 </a:t>
            </a:r>
            <a:r>
              <a:rPr lang="en-US" dirty="0" smtClean="0"/>
              <a:t>-10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gatal</a:t>
            </a:r>
            <a:r>
              <a:rPr lang="en-US" dirty="0"/>
              <a:t>, </a:t>
            </a:r>
            <a:r>
              <a:rPr lang="en-US" dirty="0" err="1"/>
              <a:t>kesemutan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.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/>
              <a:t>bercak</a:t>
            </a:r>
            <a:r>
              <a:rPr lang="en-US" dirty="0"/>
              <a:t> </a:t>
            </a:r>
            <a:r>
              <a:rPr lang="en-US" dirty="0" err="1"/>
              <a:t>kemerahan</a:t>
            </a:r>
            <a:r>
              <a:rPr lang="en-US" dirty="0"/>
              <a:t> </a:t>
            </a:r>
            <a:r>
              <a:rPr lang="en-US" dirty="0" err="1" smtClean="0"/>
              <a:t>kecil,diikuti</a:t>
            </a:r>
            <a:r>
              <a:rPr lang="en-US" dirty="0" smtClean="0"/>
              <a:t> </a:t>
            </a:r>
            <a:r>
              <a:rPr lang="en-US" dirty="0" err="1" smtClean="0"/>
              <a:t>sekumpulan</a:t>
            </a:r>
            <a:r>
              <a:rPr lang="en-US" dirty="0" smtClean="0"/>
              <a:t> </a:t>
            </a:r>
            <a:r>
              <a:rPr lang="en-US" dirty="0" err="1"/>
              <a:t>lepuhan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yang </a:t>
            </a:r>
            <a:r>
              <a:rPr lang="en-US" dirty="0" err="1" smtClean="0"/>
              <a:t>nyeri.jika</a:t>
            </a:r>
            <a:r>
              <a:rPr lang="en-US" dirty="0" smtClean="0"/>
              <a:t> </a:t>
            </a:r>
            <a:r>
              <a:rPr lang="en-US" dirty="0" err="1"/>
              <a:t>pecah</a:t>
            </a:r>
            <a:r>
              <a:rPr lang="en-US" dirty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bergabung</a:t>
            </a:r>
            <a:r>
              <a:rPr lang="en-US" dirty="0" smtClean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luka</a:t>
            </a:r>
            <a:r>
              <a:rPr lang="en-US" dirty="0"/>
              <a:t> yang </a:t>
            </a:r>
            <a:r>
              <a:rPr lang="en-US" dirty="0" err="1"/>
              <a:t>melingkar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/>
              <a:t>keropeng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hilang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.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tahan</a:t>
            </a:r>
            <a:r>
              <a:rPr lang="en-US" dirty="0"/>
              <a:t> </a:t>
            </a:r>
            <a:r>
              <a:rPr lang="en-US" dirty="0" err="1" smtClean="0"/>
              <a:t>tubuh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66485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562600"/>
          </a:xfrm>
        </p:spPr>
        <p:txBody>
          <a:bodyPr>
            <a:normAutofit fontScale="77500" lnSpcReduction="20000"/>
          </a:bodyPr>
          <a:lstStyle/>
          <a:p>
            <a:r>
              <a:rPr lang="en-US" sz="3600" b="1" dirty="0" err="1" smtClean="0"/>
              <a:t>Klamidia</a:t>
            </a:r>
            <a:endParaRPr lang="en-US" sz="36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bakteri</a:t>
            </a:r>
            <a:r>
              <a:rPr lang="en-US" dirty="0"/>
              <a:t> Chlamydia </a:t>
            </a:r>
            <a:r>
              <a:rPr lang="en-US" dirty="0" smtClean="0"/>
              <a:t>trachomatis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kronis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smtClean="0"/>
              <a:t>70</a:t>
            </a:r>
            <a:r>
              <a:rPr lang="en-US" dirty="0"/>
              <a:t>%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awalnya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merasakan</a:t>
            </a:r>
            <a:r>
              <a:rPr lang="en-US" dirty="0"/>
              <a:t> </a:t>
            </a:r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dirty="0" err="1"/>
              <a:t>apapun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memeriksakan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/>
              <a:t>mirip</a:t>
            </a:r>
            <a:r>
              <a:rPr lang="en-US" dirty="0"/>
              <a:t> </a:t>
            </a:r>
            <a:r>
              <a:rPr lang="en-US" dirty="0" err="1"/>
              <a:t>gonore</a:t>
            </a:r>
            <a:r>
              <a:rPr lang="en-US" dirty="0"/>
              <a:t>,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 smtClean="0"/>
              <a:t>juga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 smtClean="0"/>
              <a:t>gejala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artritis</a:t>
            </a:r>
            <a:r>
              <a:rPr lang="en-US" dirty="0"/>
              <a:t> </a:t>
            </a:r>
            <a:r>
              <a:rPr lang="en-US" dirty="0" err="1"/>
              <a:t>parah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kemandulan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pria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/>
              <a:t>yang paling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diobati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antibiotika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sembuh</a:t>
            </a:r>
            <a:r>
              <a:rPr lang="en-US" dirty="0" smtClean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/>
              <a:t>Gejala</a:t>
            </a:r>
            <a:r>
              <a:rPr lang="en-US" dirty="0"/>
              <a:t> yang </a:t>
            </a:r>
            <a:r>
              <a:rPr lang="en-US" dirty="0" err="1"/>
              <a:t>ditimbulkan</a:t>
            </a:r>
            <a:r>
              <a:rPr lang="en-US" dirty="0"/>
              <a:t> : </a:t>
            </a:r>
            <a:r>
              <a:rPr lang="en-US" dirty="0" err="1"/>
              <a:t>Cairan</a:t>
            </a:r>
            <a:r>
              <a:rPr lang="en-US" dirty="0"/>
              <a:t> vagina </a:t>
            </a:r>
            <a:r>
              <a:rPr lang="en-US" dirty="0" err="1"/>
              <a:t>encer</a:t>
            </a:r>
            <a:r>
              <a:rPr lang="en-US" dirty="0"/>
              <a:t> </a:t>
            </a:r>
            <a:r>
              <a:rPr lang="en-US" dirty="0" err="1"/>
              <a:t>berwarna</a:t>
            </a:r>
            <a:r>
              <a:rPr lang="en-US" dirty="0"/>
              <a:t> </a:t>
            </a:r>
            <a:r>
              <a:rPr lang="en-US" dirty="0" err="1"/>
              <a:t>putih</a:t>
            </a:r>
            <a:r>
              <a:rPr lang="en-US" dirty="0"/>
              <a:t> </a:t>
            </a:r>
            <a:r>
              <a:rPr lang="en-US" dirty="0" err="1"/>
              <a:t>kekuningan</a:t>
            </a:r>
            <a:r>
              <a:rPr lang="en-US" dirty="0"/>
              <a:t>; </a:t>
            </a:r>
            <a:r>
              <a:rPr lang="en-US" dirty="0" err="1"/>
              <a:t>Nyeri</a:t>
            </a:r>
            <a:r>
              <a:rPr lang="en-US" dirty="0"/>
              <a:t> di </a:t>
            </a:r>
            <a:r>
              <a:rPr lang="en-US" dirty="0" err="1"/>
              <a:t>rongga</a:t>
            </a:r>
            <a:r>
              <a:rPr lang="en-US" dirty="0"/>
              <a:t> </a:t>
            </a:r>
            <a:r>
              <a:rPr lang="en-US" dirty="0" err="1"/>
              <a:t>panggul</a:t>
            </a:r>
            <a:r>
              <a:rPr lang="en-US" dirty="0"/>
              <a:t>; </a:t>
            </a:r>
            <a:r>
              <a:rPr lang="en-US" dirty="0" err="1"/>
              <a:t>Perdarahan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seksual</a:t>
            </a:r>
            <a:r>
              <a:rPr lang="en-US" dirty="0"/>
              <a:t>. </a:t>
            </a:r>
            <a:r>
              <a:rPr lang="en-US" dirty="0" err="1"/>
              <a:t>radang</a:t>
            </a:r>
            <a:r>
              <a:rPr lang="en-US" dirty="0"/>
              <a:t> </a:t>
            </a:r>
            <a:r>
              <a:rPr lang="en-US" dirty="0" err="1"/>
              <a:t>panggul</a:t>
            </a:r>
            <a:r>
              <a:rPr lang="en-US" dirty="0"/>
              <a:t>; </a:t>
            </a:r>
            <a:r>
              <a:rPr lang="en-US" dirty="0" err="1"/>
              <a:t>Kemandulan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perlekatan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falopian</a:t>
            </a:r>
            <a:r>
              <a:rPr lang="en-US" dirty="0"/>
              <a:t>; </a:t>
            </a:r>
            <a:r>
              <a:rPr lang="en-US" dirty="0" err="1"/>
              <a:t>Infeksi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lahir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/>
              <a:t>Tes</a:t>
            </a:r>
            <a:r>
              <a:rPr lang="en-US" dirty="0"/>
              <a:t> </a:t>
            </a:r>
            <a:r>
              <a:rPr lang="en-US" dirty="0" err="1" smtClean="0"/>
              <a:t>laboratorium</a:t>
            </a:r>
            <a:r>
              <a:rPr lang="en-US" dirty="0" smtClean="0"/>
              <a:t> : </a:t>
            </a:r>
            <a:r>
              <a:rPr lang="nl-NL" dirty="0"/>
              <a:t>Elisa, Rapid Test dan Giemsa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8084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6019800"/>
          </a:xfrm>
        </p:spPr>
        <p:txBody>
          <a:bodyPr>
            <a:noAutofit/>
          </a:bodyPr>
          <a:lstStyle/>
          <a:p>
            <a:pPr marL="274320" indent="-274320">
              <a:spcBef>
                <a:spcPts val="0"/>
              </a:spcBef>
            </a:pPr>
            <a:r>
              <a:rPr lang="en-US" b="1" dirty="0" err="1" smtClean="0"/>
              <a:t>kutil</a:t>
            </a:r>
            <a:r>
              <a:rPr lang="en-US" b="1" dirty="0" smtClean="0"/>
              <a:t> </a:t>
            </a:r>
            <a:r>
              <a:rPr lang="en-US" b="1" dirty="0" err="1" smtClean="0"/>
              <a:t>kelamin</a:t>
            </a:r>
            <a:r>
              <a:rPr lang="en-US" b="1" dirty="0" smtClean="0"/>
              <a:t> </a:t>
            </a:r>
          </a:p>
          <a:p>
            <a:pPr marL="274320" indent="-274320">
              <a:spcBef>
                <a:spcPts val="0"/>
              </a:spcBef>
            </a:pPr>
            <a:r>
              <a:rPr lang="en-US" sz="2800" dirty="0" err="1"/>
              <a:t>Disebabkan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Human </a:t>
            </a:r>
            <a:r>
              <a:rPr lang="en-US" sz="2800" dirty="0" err="1"/>
              <a:t>Papiloma</a:t>
            </a:r>
            <a:r>
              <a:rPr lang="en-US" sz="2800" dirty="0"/>
              <a:t> </a:t>
            </a:r>
            <a:r>
              <a:rPr lang="en-US" sz="2800" dirty="0" smtClean="0"/>
              <a:t>Virus.</a:t>
            </a:r>
          </a:p>
          <a:p>
            <a:pPr marL="274320" indent="-274320">
              <a:spcBef>
                <a:spcPts val="0"/>
              </a:spcBef>
            </a:pPr>
            <a:r>
              <a:rPr lang="en-US" sz="2800" dirty="0" err="1" smtClean="0"/>
              <a:t>Tampak</a:t>
            </a:r>
            <a:r>
              <a:rPr lang="en-US" sz="2800" dirty="0" smtClean="0"/>
              <a:t> </a:t>
            </a:r>
            <a:r>
              <a:rPr lang="en-US" sz="2800" dirty="0" err="1" smtClean="0"/>
              <a:t>tonjolan</a:t>
            </a:r>
            <a:r>
              <a:rPr lang="en-US" sz="2800" dirty="0" smtClean="0"/>
              <a:t> </a:t>
            </a:r>
            <a:r>
              <a:rPr lang="en-US" sz="2800" dirty="0" err="1"/>
              <a:t>kulit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kutil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disekitar</a:t>
            </a:r>
            <a:r>
              <a:rPr lang="en-US" sz="2800" dirty="0"/>
              <a:t> </a:t>
            </a:r>
            <a:r>
              <a:rPr lang="en-US" sz="2800" dirty="0" err="1"/>
              <a:t>alat</a:t>
            </a:r>
            <a:r>
              <a:rPr lang="en-US" sz="2800" dirty="0"/>
              <a:t> </a:t>
            </a:r>
            <a:r>
              <a:rPr lang="en-US" sz="2800" dirty="0" err="1"/>
              <a:t>kelamin</a:t>
            </a:r>
            <a:r>
              <a:rPr lang="en-US" sz="2800" dirty="0"/>
              <a:t> (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jengger</a:t>
            </a:r>
            <a:r>
              <a:rPr lang="en-US" sz="2800" dirty="0"/>
              <a:t> </a:t>
            </a:r>
            <a:r>
              <a:rPr lang="en-US" sz="2800" dirty="0" err="1"/>
              <a:t>ayam</a:t>
            </a:r>
            <a:r>
              <a:rPr lang="en-US" sz="2800" dirty="0" smtClean="0"/>
              <a:t>).</a:t>
            </a:r>
          </a:p>
          <a:p>
            <a:pPr marL="274320" indent="-274320">
              <a:spcBef>
                <a:spcPts val="0"/>
              </a:spcBef>
            </a:pPr>
            <a:r>
              <a:rPr lang="en-US" sz="2800" dirty="0" err="1" smtClean="0"/>
              <a:t>Komplikasi</a:t>
            </a:r>
            <a:r>
              <a:rPr lang="en-US" sz="2800" dirty="0" smtClean="0"/>
              <a:t> </a:t>
            </a:r>
            <a:r>
              <a:rPr lang="en-US" sz="2800" dirty="0"/>
              <a:t>yang </a:t>
            </a:r>
            <a:r>
              <a:rPr lang="en-US" sz="2800" dirty="0" err="1"/>
              <a:t>mungkin</a:t>
            </a:r>
            <a:r>
              <a:rPr lang="en-US" sz="2800" dirty="0"/>
              <a:t> </a:t>
            </a:r>
            <a:r>
              <a:rPr lang="en-US" sz="2800" dirty="0" err="1"/>
              <a:t>terjadi</a:t>
            </a:r>
            <a:r>
              <a:rPr lang="en-US" sz="2800" dirty="0"/>
              <a:t> : </a:t>
            </a:r>
            <a:r>
              <a:rPr lang="en-US" sz="2800" dirty="0" err="1"/>
              <a:t>kutil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membesar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tumor; </a:t>
            </a:r>
            <a:r>
              <a:rPr lang="en-US" sz="2800" dirty="0" err="1"/>
              <a:t>bisa</a:t>
            </a:r>
            <a:r>
              <a:rPr lang="en-US" sz="2800" dirty="0"/>
              <a:t> </a:t>
            </a:r>
            <a:r>
              <a:rPr lang="en-US" sz="2800" dirty="0" err="1"/>
              <a:t>berubah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kanker</a:t>
            </a:r>
            <a:r>
              <a:rPr lang="en-US" sz="2800" dirty="0"/>
              <a:t> </a:t>
            </a:r>
            <a:r>
              <a:rPr lang="en-US" sz="2800" dirty="0" err="1"/>
              <a:t>mulut</a:t>
            </a:r>
            <a:r>
              <a:rPr lang="en-US" sz="2800" dirty="0"/>
              <a:t> </a:t>
            </a:r>
            <a:r>
              <a:rPr lang="en-US" sz="2800" dirty="0" err="1" smtClean="0"/>
              <a:t>rahim</a:t>
            </a:r>
            <a:endParaRPr lang="en-US" sz="2800" dirty="0" smtClean="0"/>
          </a:p>
          <a:p>
            <a:pPr marL="274320" indent="-274320">
              <a:spcBef>
                <a:spcPts val="0"/>
              </a:spcBef>
            </a:pPr>
            <a:endParaRPr lang="en-US" sz="2800" dirty="0"/>
          </a:p>
          <a:p>
            <a:pPr marL="274320" indent="-274320">
              <a:spcBef>
                <a:spcPts val="0"/>
              </a:spcBef>
            </a:pPr>
            <a:r>
              <a:rPr lang="en-US" b="1" dirty="0"/>
              <a:t>Hepatitis B</a:t>
            </a:r>
          </a:p>
          <a:p>
            <a:pPr marL="274320" indent="-274320">
              <a:spcBef>
                <a:spcPts val="0"/>
              </a:spcBef>
            </a:pPr>
            <a:r>
              <a:rPr lang="en-US" sz="2800" dirty="0" err="1"/>
              <a:t>disebabkan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dirty="0" err="1"/>
              <a:t>seks</a:t>
            </a:r>
            <a:r>
              <a:rPr lang="en-US" sz="2800" dirty="0"/>
              <a:t>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aman</a:t>
            </a:r>
            <a:r>
              <a:rPr lang="en-US" sz="2800" dirty="0"/>
              <a:t>. </a:t>
            </a:r>
          </a:p>
          <a:p>
            <a:pPr marL="274320" indent="-274320">
              <a:spcBef>
                <a:spcPts val="0"/>
              </a:spcBef>
            </a:pPr>
            <a:r>
              <a:rPr lang="en-US" sz="2800" dirty="0"/>
              <a:t>Hepatitis B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berlanjut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sirosis</a:t>
            </a:r>
            <a:r>
              <a:rPr lang="en-US" sz="2800" dirty="0"/>
              <a:t> </a:t>
            </a:r>
            <a:r>
              <a:rPr lang="en-US" sz="2800" dirty="0" err="1"/>
              <a:t>hati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kanker</a:t>
            </a:r>
            <a:r>
              <a:rPr lang="en-US" sz="2800" dirty="0"/>
              <a:t> </a:t>
            </a:r>
            <a:r>
              <a:rPr lang="en-US" sz="2800" dirty="0" err="1"/>
              <a:t>hati</a:t>
            </a:r>
            <a:r>
              <a:rPr lang="en-US" sz="2800" dirty="0"/>
              <a:t>.</a:t>
            </a:r>
          </a:p>
          <a:p>
            <a:pPr marL="274320" indent="-274320">
              <a:spcBef>
                <a:spcPts val="0"/>
              </a:spcBef>
            </a:pP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dicegah</a:t>
            </a:r>
            <a:r>
              <a:rPr lang="en-US" sz="2800" dirty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</a:t>
            </a:r>
            <a:r>
              <a:rPr lang="en-US" sz="2800" dirty="0" err="1" smtClean="0"/>
              <a:t>vaksinasi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495860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364163"/>
          </a:xfrm>
        </p:spPr>
        <p:txBody>
          <a:bodyPr>
            <a:normAutofit fontScale="92500" lnSpcReduction="10000"/>
          </a:bodyPr>
          <a:lstStyle/>
          <a:p>
            <a:pPr marL="274320" indent="-274320">
              <a:spcBef>
                <a:spcPts val="0"/>
              </a:spcBef>
            </a:pPr>
            <a:r>
              <a:rPr lang="en-US" b="1" dirty="0"/>
              <a:t>HIV-AIDS</a:t>
            </a:r>
            <a:endParaRPr lang="en-US" dirty="0"/>
          </a:p>
          <a:p>
            <a:pPr marL="274320" indent="-274320">
              <a:lnSpc>
                <a:spcPct val="110000"/>
              </a:lnSpc>
              <a:spcBef>
                <a:spcPts val="0"/>
              </a:spcBef>
            </a:pPr>
            <a:r>
              <a:rPr lang="en-US" sz="3000" dirty="0" err="1"/>
              <a:t>salah</a:t>
            </a:r>
            <a:r>
              <a:rPr lang="en-US" sz="3000" dirty="0"/>
              <a:t> </a:t>
            </a:r>
            <a:r>
              <a:rPr lang="en-US" sz="3000" dirty="0" err="1"/>
              <a:t>satu</a:t>
            </a:r>
            <a:r>
              <a:rPr lang="en-US" sz="3000" dirty="0"/>
              <a:t> </a:t>
            </a:r>
            <a:r>
              <a:rPr lang="en-US" sz="3000" dirty="0" err="1"/>
              <a:t>penularan</a:t>
            </a:r>
            <a:r>
              <a:rPr lang="en-US" sz="3000" dirty="0"/>
              <a:t> HIV </a:t>
            </a:r>
            <a:r>
              <a:rPr lang="en-US" sz="3000" dirty="0" err="1"/>
              <a:t>adalah</a:t>
            </a:r>
            <a:r>
              <a:rPr lang="en-US" sz="3000" dirty="0"/>
              <a:t> </a:t>
            </a:r>
            <a:r>
              <a:rPr lang="en-US" sz="3000" dirty="0" err="1"/>
              <a:t>lewat</a:t>
            </a:r>
            <a:r>
              <a:rPr lang="en-US" sz="3000" dirty="0"/>
              <a:t> </a:t>
            </a:r>
            <a:r>
              <a:rPr lang="en-US" sz="3000" dirty="0" err="1"/>
              <a:t>hubungan</a:t>
            </a:r>
            <a:r>
              <a:rPr lang="en-US" sz="3000" dirty="0"/>
              <a:t> </a:t>
            </a:r>
            <a:r>
              <a:rPr lang="en-US" sz="3000" dirty="0" err="1"/>
              <a:t>seks</a:t>
            </a:r>
            <a:r>
              <a:rPr lang="en-US" sz="3000" dirty="0"/>
              <a:t> yang </a:t>
            </a:r>
            <a:r>
              <a:rPr lang="en-US" sz="3000" dirty="0" err="1"/>
              <a:t>tidak</a:t>
            </a:r>
            <a:r>
              <a:rPr lang="en-US" sz="3000" dirty="0"/>
              <a:t> </a:t>
            </a:r>
            <a:r>
              <a:rPr lang="en-US" sz="3000" dirty="0" err="1"/>
              <a:t>aman</a:t>
            </a:r>
            <a:r>
              <a:rPr lang="en-US" sz="3000" dirty="0"/>
              <a:t>.</a:t>
            </a:r>
          </a:p>
          <a:p>
            <a:pPr marL="274320" indent="-274320">
              <a:lnSpc>
                <a:spcPct val="110000"/>
              </a:lnSpc>
              <a:spcBef>
                <a:spcPts val="0"/>
              </a:spcBef>
            </a:pPr>
            <a:r>
              <a:rPr lang="en-US" sz="3000" b="1" dirty="0">
                <a:solidFill>
                  <a:srgbClr val="FF0000"/>
                </a:solidFill>
              </a:rPr>
              <a:t>HIV : Human Immunodeficiency Virus </a:t>
            </a:r>
            <a:r>
              <a:rPr lang="en-US" sz="3000" dirty="0" err="1"/>
              <a:t>adalah</a:t>
            </a:r>
            <a:r>
              <a:rPr lang="en-US" sz="3000" dirty="0"/>
              <a:t> </a:t>
            </a:r>
            <a:r>
              <a:rPr lang="en-US" sz="3000" dirty="0" err="1"/>
              <a:t>sejenis</a:t>
            </a:r>
            <a:r>
              <a:rPr lang="en-US" sz="3000" dirty="0"/>
              <a:t> virus yang </a:t>
            </a:r>
            <a:r>
              <a:rPr lang="en-US" sz="3000" dirty="0" err="1"/>
              <a:t>menyebabkan</a:t>
            </a:r>
            <a:r>
              <a:rPr lang="en-US" sz="3000" dirty="0"/>
              <a:t> AIDS.,  Virus </a:t>
            </a:r>
            <a:r>
              <a:rPr lang="en-US" sz="3000" dirty="0" err="1"/>
              <a:t>ini</a:t>
            </a:r>
            <a:r>
              <a:rPr lang="en-US" sz="3000" dirty="0"/>
              <a:t> </a:t>
            </a:r>
            <a:r>
              <a:rPr lang="en-US" sz="3000" dirty="0" err="1"/>
              <a:t>menyerang</a:t>
            </a:r>
            <a:r>
              <a:rPr lang="en-US" sz="3000" dirty="0"/>
              <a:t> </a:t>
            </a:r>
            <a:r>
              <a:rPr lang="en-US" sz="3000" dirty="0" err="1"/>
              <a:t>sel</a:t>
            </a:r>
            <a:r>
              <a:rPr lang="en-US" sz="3000" dirty="0"/>
              <a:t> </a:t>
            </a:r>
            <a:r>
              <a:rPr lang="en-US" sz="3000" dirty="0" err="1"/>
              <a:t>darah</a:t>
            </a:r>
            <a:r>
              <a:rPr lang="en-US" sz="3000" dirty="0"/>
              <a:t> </a:t>
            </a:r>
            <a:r>
              <a:rPr lang="en-US" sz="3000" dirty="0" err="1"/>
              <a:t>putih</a:t>
            </a:r>
            <a:r>
              <a:rPr lang="en-US" sz="3000" dirty="0"/>
              <a:t> </a:t>
            </a:r>
          </a:p>
          <a:p>
            <a:pPr marL="274320" indent="-274320">
              <a:lnSpc>
                <a:spcPct val="110000"/>
              </a:lnSpc>
              <a:spcBef>
                <a:spcPts val="0"/>
              </a:spcBef>
            </a:pPr>
            <a:r>
              <a:rPr lang="en-US" sz="3000" b="1" dirty="0">
                <a:solidFill>
                  <a:srgbClr val="FF0000"/>
                </a:solidFill>
              </a:rPr>
              <a:t>AIDS : Acquired </a:t>
            </a:r>
            <a:r>
              <a:rPr lang="en-US" sz="3000" b="1" dirty="0" err="1">
                <a:solidFill>
                  <a:srgbClr val="FF0000"/>
                </a:solidFill>
              </a:rPr>
              <a:t>Immuno</a:t>
            </a:r>
            <a:r>
              <a:rPr lang="en-US" sz="3000" b="1" dirty="0">
                <a:solidFill>
                  <a:srgbClr val="FF0000"/>
                </a:solidFill>
              </a:rPr>
              <a:t> Deficiency Syndrome </a:t>
            </a:r>
            <a:r>
              <a:rPr lang="en-US" sz="3000" dirty="0" err="1"/>
              <a:t>adalah</a:t>
            </a:r>
            <a:r>
              <a:rPr lang="en-US" sz="3000" dirty="0"/>
              <a:t> </a:t>
            </a:r>
            <a:r>
              <a:rPr lang="en-US" sz="3000" dirty="0" err="1"/>
              <a:t>kumpulan</a:t>
            </a:r>
            <a:r>
              <a:rPr lang="en-US" sz="3000" dirty="0"/>
              <a:t> </a:t>
            </a:r>
            <a:r>
              <a:rPr lang="en-US" sz="3000" dirty="0" err="1"/>
              <a:t>gejala-gejala</a:t>
            </a:r>
            <a:r>
              <a:rPr lang="en-US" sz="3000" dirty="0"/>
              <a:t> </a:t>
            </a:r>
            <a:r>
              <a:rPr lang="en-US" sz="3000" dirty="0" err="1"/>
              <a:t>akibat</a:t>
            </a:r>
            <a:r>
              <a:rPr lang="en-US" sz="3000" dirty="0"/>
              <a:t> </a:t>
            </a:r>
            <a:r>
              <a:rPr lang="en-US" sz="3000" dirty="0" err="1"/>
              <a:t>menurunnya</a:t>
            </a:r>
            <a:r>
              <a:rPr lang="en-US" sz="3000" dirty="0"/>
              <a:t> </a:t>
            </a:r>
            <a:r>
              <a:rPr lang="en-US" sz="3000" dirty="0" err="1"/>
              <a:t>sistem</a:t>
            </a:r>
            <a:r>
              <a:rPr lang="en-US" sz="3000" dirty="0"/>
              <a:t> </a:t>
            </a:r>
            <a:r>
              <a:rPr lang="en-US" sz="3000" dirty="0" err="1"/>
              <a:t>kekebalan</a:t>
            </a:r>
            <a:r>
              <a:rPr lang="en-US" sz="3000" dirty="0"/>
              <a:t> </a:t>
            </a:r>
            <a:r>
              <a:rPr lang="en-US" sz="3000" dirty="0" err="1"/>
              <a:t>tubuh</a:t>
            </a:r>
            <a:r>
              <a:rPr lang="en-US" sz="3000" dirty="0"/>
              <a:t>. </a:t>
            </a:r>
            <a:r>
              <a:rPr lang="en-US" sz="3000" dirty="0" err="1"/>
              <a:t>sehingga</a:t>
            </a:r>
            <a:r>
              <a:rPr lang="en-US" sz="3000" dirty="0"/>
              <a:t> </a:t>
            </a:r>
            <a:r>
              <a:rPr lang="en-US" sz="3000" dirty="0" err="1"/>
              <a:t>mudah</a:t>
            </a:r>
            <a:r>
              <a:rPr lang="en-US" sz="3000" dirty="0"/>
              <a:t> </a:t>
            </a:r>
            <a:r>
              <a:rPr lang="en-US" sz="3000" dirty="0" err="1"/>
              <a:t>terserang</a:t>
            </a:r>
            <a:r>
              <a:rPr lang="en-US" sz="3000" dirty="0"/>
              <a:t> </a:t>
            </a:r>
            <a:r>
              <a:rPr lang="en-US" sz="3000" dirty="0" err="1"/>
              <a:t>penyakit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tubuh</a:t>
            </a:r>
            <a:r>
              <a:rPr lang="en-US" sz="3000" dirty="0"/>
              <a:t> </a:t>
            </a:r>
            <a:r>
              <a:rPr lang="en-US" sz="3000" dirty="0" err="1"/>
              <a:t>akan</a:t>
            </a:r>
            <a:r>
              <a:rPr lang="en-US" sz="3000" dirty="0"/>
              <a:t> </a:t>
            </a:r>
            <a:r>
              <a:rPr lang="en-US" sz="3000" dirty="0" err="1" smtClean="0"/>
              <a:t>melemah</a:t>
            </a:r>
            <a:endParaRPr lang="en-US" sz="3000" dirty="0" smtClean="0"/>
          </a:p>
          <a:p>
            <a:pPr marL="274320" indent="-274320">
              <a:lnSpc>
                <a:spcPct val="110000"/>
              </a:lnSpc>
              <a:spcBef>
                <a:spcPts val="0"/>
              </a:spcBef>
            </a:pPr>
            <a:r>
              <a:rPr lang="en-US" sz="3000" dirty="0" err="1" smtClean="0"/>
              <a:t>Tindakan</a:t>
            </a:r>
            <a:r>
              <a:rPr lang="en-US" sz="3000" dirty="0" smtClean="0"/>
              <a:t> : </a:t>
            </a:r>
            <a:r>
              <a:rPr lang="en-US" sz="3000" dirty="0" err="1" smtClean="0"/>
              <a:t>lakukan</a:t>
            </a:r>
            <a:r>
              <a:rPr lang="en-US" sz="3000" dirty="0" smtClean="0"/>
              <a:t> </a:t>
            </a:r>
            <a:r>
              <a:rPr lang="en-US" sz="3000" dirty="0" err="1" smtClean="0"/>
              <a:t>Tes</a:t>
            </a:r>
            <a:r>
              <a:rPr lang="en-US" sz="3000" dirty="0" smtClean="0"/>
              <a:t> </a:t>
            </a:r>
            <a:r>
              <a:rPr lang="en-US" sz="3000" dirty="0"/>
              <a:t>HIV (ELISA </a:t>
            </a:r>
            <a:r>
              <a:rPr lang="en-US" sz="3000" dirty="0" err="1"/>
              <a:t>dua</a:t>
            </a:r>
            <a:r>
              <a:rPr lang="en-US" sz="3000" dirty="0"/>
              <a:t> kali) </a:t>
            </a:r>
            <a:r>
              <a:rPr lang="en-US" sz="3000" dirty="0" err="1" smtClean="0"/>
              <a:t>disertai</a:t>
            </a:r>
            <a:r>
              <a:rPr lang="en-US" sz="3000" dirty="0" smtClean="0"/>
              <a:t> </a:t>
            </a:r>
            <a:r>
              <a:rPr lang="en-US" sz="3000" dirty="0" err="1"/>
              <a:t>konseling</a:t>
            </a:r>
            <a:r>
              <a:rPr lang="en-US" sz="3000" dirty="0"/>
              <a:t> </a:t>
            </a:r>
            <a:r>
              <a:rPr lang="en-US" sz="3000" dirty="0" err="1"/>
              <a:t>sebelum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sesudah</a:t>
            </a:r>
            <a:r>
              <a:rPr lang="en-US" sz="3000" dirty="0"/>
              <a:t> </a:t>
            </a:r>
            <a:r>
              <a:rPr lang="en-US" sz="3000" dirty="0" err="1"/>
              <a:t>tes</a:t>
            </a:r>
            <a:r>
              <a:rPr lang="en-US" sz="3000" dirty="0"/>
              <a:t> </a:t>
            </a:r>
            <a:r>
              <a:rPr lang="en-US" sz="3000" dirty="0" err="1"/>
              <a:t>dilakukan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4599425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A65-A69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spirochaeta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dirty="0" smtClean="0"/>
              <a:t>Non venereal syphilis</a:t>
            </a:r>
          </a:p>
          <a:p>
            <a:r>
              <a:rPr lang="en-US" dirty="0" smtClean="0"/>
              <a:t>Yaws</a:t>
            </a:r>
          </a:p>
          <a:p>
            <a:r>
              <a:rPr lang="en-US" dirty="0" err="1" smtClean="0"/>
              <a:t>Pinta</a:t>
            </a:r>
            <a:endParaRPr lang="en-US" dirty="0" smtClean="0"/>
          </a:p>
          <a:p>
            <a:r>
              <a:rPr lang="en-US" dirty="0" smtClean="0"/>
              <a:t>Relapsing fever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9944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991600" cy="6019800"/>
          </a:xfrm>
        </p:spPr>
        <p:txBody>
          <a:bodyPr>
            <a:normAutofit fontScale="25000" lnSpcReduction="20000"/>
          </a:bodyPr>
          <a:lstStyle/>
          <a:p>
            <a:r>
              <a:rPr lang="en-US" sz="9600" b="1" dirty="0"/>
              <a:t>A65 SIFILIS ENDEMIK NON </a:t>
            </a:r>
            <a:r>
              <a:rPr lang="en-US" sz="9600" b="1" dirty="0" smtClean="0"/>
              <a:t>VENEREAL</a:t>
            </a:r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sz="8400" dirty="0" err="1"/>
              <a:t>Penyebab</a:t>
            </a:r>
            <a:r>
              <a:rPr lang="en-US" sz="8400" dirty="0"/>
              <a:t> </a:t>
            </a:r>
            <a:r>
              <a:rPr lang="en-US" sz="8400" dirty="0" err="1"/>
              <a:t>penyakit</a:t>
            </a:r>
            <a:r>
              <a:rPr lang="en-US" sz="8400" dirty="0"/>
              <a:t>: </a:t>
            </a:r>
            <a:r>
              <a:rPr lang="en-US" sz="8400" dirty="0" err="1"/>
              <a:t>Treponema</a:t>
            </a:r>
            <a:r>
              <a:rPr lang="en-US" sz="8400" dirty="0"/>
              <a:t> </a:t>
            </a:r>
            <a:r>
              <a:rPr lang="en-US" sz="8400" dirty="0" err="1"/>
              <a:t>pallidum</a:t>
            </a:r>
            <a:r>
              <a:rPr lang="en-US" sz="8400" dirty="0"/>
              <a:t>, </a:t>
            </a:r>
            <a:r>
              <a:rPr lang="en-US" sz="8400" dirty="0" err="1"/>
              <a:t>subspesies</a:t>
            </a:r>
            <a:r>
              <a:rPr lang="en-US" sz="8400" dirty="0"/>
              <a:t> </a:t>
            </a:r>
            <a:r>
              <a:rPr lang="en-US" sz="8400" dirty="0" err="1"/>
              <a:t>endemicum</a:t>
            </a:r>
            <a:r>
              <a:rPr lang="en-US" sz="8400" dirty="0"/>
              <a:t>, spirochete yang </a:t>
            </a:r>
            <a:r>
              <a:rPr lang="en-US" sz="8400" dirty="0" err="1" smtClean="0"/>
              <a:t>tidak</a:t>
            </a:r>
            <a:r>
              <a:rPr lang="en-US" sz="8400" dirty="0" smtClean="0"/>
              <a:t> </a:t>
            </a:r>
            <a:r>
              <a:rPr lang="en-US" sz="8400" dirty="0" err="1" smtClean="0"/>
              <a:t>dapat</a:t>
            </a:r>
            <a:r>
              <a:rPr lang="en-US" sz="8400" dirty="0" smtClean="0"/>
              <a:t> </a:t>
            </a:r>
            <a:r>
              <a:rPr lang="en-US" sz="8400" dirty="0" err="1"/>
              <a:t>dibedakan</a:t>
            </a:r>
            <a:r>
              <a:rPr lang="en-US" sz="8400" dirty="0"/>
              <a:t> </a:t>
            </a:r>
            <a:r>
              <a:rPr lang="en-US" sz="8400" dirty="0" err="1"/>
              <a:t>dengan</a:t>
            </a:r>
            <a:r>
              <a:rPr lang="en-US" sz="8400" dirty="0"/>
              <a:t> </a:t>
            </a:r>
            <a:r>
              <a:rPr lang="en-US" sz="8400" dirty="0" err="1"/>
              <a:t>sifilis</a:t>
            </a:r>
            <a:endParaRPr lang="en-US" sz="8400" dirty="0"/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sz="8400" dirty="0" err="1"/>
              <a:t>Merupakan</a:t>
            </a:r>
            <a:r>
              <a:rPr lang="en-US" sz="8400" dirty="0"/>
              <a:t> </a:t>
            </a:r>
            <a:r>
              <a:rPr lang="en-US" sz="8400" dirty="0" err="1"/>
              <a:t>penyakit</a:t>
            </a:r>
            <a:r>
              <a:rPr lang="en-US" sz="8400" dirty="0"/>
              <a:t> </a:t>
            </a:r>
            <a:r>
              <a:rPr lang="en-US" sz="8400" dirty="0" err="1"/>
              <a:t>akut</a:t>
            </a:r>
            <a:r>
              <a:rPr lang="en-US" sz="8400" dirty="0"/>
              <a:t> </a:t>
            </a:r>
            <a:r>
              <a:rPr lang="en-US" sz="8400" dirty="0" err="1" smtClean="0"/>
              <a:t>ditandai</a:t>
            </a:r>
            <a:r>
              <a:rPr lang="en-US" sz="8400" dirty="0" smtClean="0"/>
              <a:t> </a:t>
            </a:r>
            <a:r>
              <a:rPr lang="en-US" sz="8400" dirty="0" err="1"/>
              <a:t>dengan</a:t>
            </a:r>
            <a:r>
              <a:rPr lang="en-US" sz="8400" dirty="0"/>
              <a:t> </a:t>
            </a:r>
            <a:r>
              <a:rPr lang="en-US" sz="8400" dirty="0" err="1" smtClean="0"/>
              <a:t>munculnya</a:t>
            </a:r>
            <a:r>
              <a:rPr lang="en-US" sz="8400" dirty="0" smtClean="0"/>
              <a:t> </a:t>
            </a:r>
            <a:r>
              <a:rPr lang="en-US" sz="8400" dirty="0" err="1" smtClean="0"/>
              <a:t>erupsi</a:t>
            </a:r>
            <a:r>
              <a:rPr lang="en-US" sz="8400" dirty="0" smtClean="0"/>
              <a:t> </a:t>
            </a:r>
            <a:r>
              <a:rPr lang="en-US" sz="8400" dirty="0" err="1"/>
              <a:t>pada</a:t>
            </a:r>
            <a:r>
              <a:rPr lang="en-US" sz="8400" dirty="0"/>
              <a:t> </a:t>
            </a:r>
            <a:r>
              <a:rPr lang="en-US" sz="8400" dirty="0" err="1"/>
              <a:t>kulit</a:t>
            </a:r>
            <a:r>
              <a:rPr lang="en-US" sz="8400" dirty="0"/>
              <a:t> </a:t>
            </a:r>
            <a:r>
              <a:rPr lang="en-US" sz="8400" dirty="0" err="1"/>
              <a:t>dan</a:t>
            </a:r>
            <a:r>
              <a:rPr lang="en-US" sz="8400" dirty="0"/>
              <a:t> </a:t>
            </a:r>
            <a:r>
              <a:rPr lang="en-US" sz="8400" dirty="0" err="1"/>
              <a:t>selaput</a:t>
            </a:r>
            <a:r>
              <a:rPr lang="en-US" sz="8400" dirty="0"/>
              <a:t> </a:t>
            </a:r>
            <a:r>
              <a:rPr lang="en-US" sz="8400" dirty="0" err="1"/>
              <a:t>lendir</a:t>
            </a:r>
            <a:r>
              <a:rPr lang="en-US" sz="8400" dirty="0"/>
              <a:t> </a:t>
            </a:r>
            <a:r>
              <a:rPr lang="en-US" sz="8400" dirty="0" smtClean="0"/>
              <a:t>, </a:t>
            </a:r>
            <a:r>
              <a:rPr lang="en-US" sz="8400" dirty="0" err="1" smtClean="0"/>
              <a:t>biasanya</a:t>
            </a:r>
            <a:r>
              <a:rPr lang="en-US" sz="8400" dirty="0" smtClean="0"/>
              <a:t> </a:t>
            </a:r>
            <a:r>
              <a:rPr lang="en-US" sz="8400" dirty="0" err="1"/>
              <a:t>tanpa</a:t>
            </a:r>
            <a:r>
              <a:rPr lang="en-US" sz="8400" dirty="0"/>
              <a:t> </a:t>
            </a:r>
            <a:r>
              <a:rPr lang="en-US" sz="8400" dirty="0" err="1"/>
              <a:t>adanya</a:t>
            </a:r>
            <a:r>
              <a:rPr lang="en-US" sz="8400" dirty="0"/>
              <a:t> </a:t>
            </a:r>
            <a:r>
              <a:rPr lang="en-US" sz="8400" dirty="0" err="1"/>
              <a:t>lesi</a:t>
            </a:r>
            <a:r>
              <a:rPr lang="en-US" sz="8400" dirty="0"/>
              <a:t> primer. </a:t>
            </a:r>
            <a:r>
              <a:rPr lang="en-US" sz="8400" dirty="0" err="1"/>
              <a:t>Lesi</a:t>
            </a:r>
            <a:r>
              <a:rPr lang="en-US" sz="8400" dirty="0"/>
              <a:t> </a:t>
            </a:r>
            <a:r>
              <a:rPr lang="en-US" sz="8400" dirty="0" err="1"/>
              <a:t>pertama</a:t>
            </a:r>
            <a:r>
              <a:rPr lang="en-US" sz="8400" dirty="0"/>
              <a:t> </a:t>
            </a:r>
            <a:r>
              <a:rPr lang="en-US" sz="8400" dirty="0" err="1" smtClean="0"/>
              <a:t>berupa</a:t>
            </a:r>
            <a:r>
              <a:rPr lang="en-US" sz="8400" dirty="0" smtClean="0"/>
              <a:t> </a:t>
            </a:r>
            <a:r>
              <a:rPr lang="en-US" sz="8400" dirty="0" err="1"/>
              <a:t>lesi</a:t>
            </a:r>
            <a:r>
              <a:rPr lang="en-US" sz="8400" dirty="0"/>
              <a:t> </a:t>
            </a:r>
            <a:r>
              <a:rPr lang="en-US" sz="8400" dirty="0" err="1"/>
              <a:t>pada</a:t>
            </a:r>
            <a:r>
              <a:rPr lang="en-US" sz="8400" dirty="0"/>
              <a:t> </a:t>
            </a:r>
            <a:r>
              <a:rPr lang="en-US" sz="8400" dirty="0" err="1"/>
              <a:t>mukosa</a:t>
            </a:r>
            <a:r>
              <a:rPr lang="en-US" sz="8400" dirty="0"/>
              <a:t> </a:t>
            </a:r>
            <a:r>
              <a:rPr lang="en-US" sz="8400" dirty="0" err="1"/>
              <a:t>mulut</a:t>
            </a:r>
            <a:r>
              <a:rPr lang="en-US" sz="8400" dirty="0"/>
              <a:t> </a:t>
            </a:r>
            <a:r>
              <a:rPr lang="en-US" sz="8400" dirty="0" err="1"/>
              <a:t>menyerupai</a:t>
            </a:r>
            <a:r>
              <a:rPr lang="en-US" sz="8400" dirty="0"/>
              <a:t> </a:t>
            </a:r>
            <a:r>
              <a:rPr lang="en-US" sz="8400" dirty="0" err="1"/>
              <a:t>selaput</a:t>
            </a:r>
            <a:r>
              <a:rPr lang="en-US" sz="8400" dirty="0"/>
              <a:t> (</a:t>
            </a:r>
            <a:r>
              <a:rPr lang="en-US" sz="8400" dirty="0" smtClean="0"/>
              <a:t>mucous patches</a:t>
            </a:r>
            <a:r>
              <a:rPr lang="en-US" sz="8400" dirty="0"/>
              <a:t>), </a:t>
            </a:r>
            <a:r>
              <a:rPr lang="en-US" sz="8400" dirty="0" err="1"/>
              <a:t>kemudian</a:t>
            </a:r>
            <a:r>
              <a:rPr lang="en-US" sz="8400" dirty="0"/>
              <a:t> </a:t>
            </a:r>
            <a:r>
              <a:rPr lang="en-US" sz="8400" dirty="0" err="1"/>
              <a:t>muncul</a:t>
            </a:r>
            <a:r>
              <a:rPr lang="en-US" sz="8400" dirty="0"/>
              <a:t> </a:t>
            </a:r>
            <a:r>
              <a:rPr lang="en-US" sz="8400" dirty="0" err="1"/>
              <a:t>lesi</a:t>
            </a:r>
            <a:r>
              <a:rPr lang="en-US" sz="8400" dirty="0"/>
              <a:t> </a:t>
            </a:r>
            <a:r>
              <a:rPr lang="en-US" sz="8400" dirty="0" err="1"/>
              <a:t>berbentuk</a:t>
            </a:r>
            <a:r>
              <a:rPr lang="en-US" sz="8400" dirty="0"/>
              <a:t> </a:t>
            </a:r>
            <a:r>
              <a:rPr lang="en-US" sz="8400" dirty="0" err="1"/>
              <a:t>papula</a:t>
            </a:r>
            <a:r>
              <a:rPr lang="en-US" sz="8400" dirty="0"/>
              <a:t> </a:t>
            </a:r>
            <a:r>
              <a:rPr lang="en-US" sz="8400" dirty="0" err="1"/>
              <a:t>basah</a:t>
            </a:r>
            <a:r>
              <a:rPr lang="en-US" sz="8400" dirty="0"/>
              <a:t> </a:t>
            </a:r>
            <a:r>
              <a:rPr lang="en-US" sz="8400" dirty="0" err="1"/>
              <a:t>pada</a:t>
            </a:r>
            <a:r>
              <a:rPr lang="en-US" sz="8400" dirty="0"/>
              <a:t> </a:t>
            </a:r>
            <a:r>
              <a:rPr lang="en-US" sz="8400" dirty="0" err="1"/>
              <a:t>lipatan</a:t>
            </a:r>
            <a:r>
              <a:rPr lang="en-US" sz="8400" dirty="0"/>
              <a:t> </a:t>
            </a:r>
            <a:r>
              <a:rPr lang="en-US" sz="8400" dirty="0" err="1"/>
              <a:t>kulit</a:t>
            </a:r>
            <a:r>
              <a:rPr lang="en-US" sz="8400" dirty="0"/>
              <a:t> </a:t>
            </a:r>
            <a:r>
              <a:rPr lang="en-US" sz="8400" dirty="0" err="1"/>
              <a:t>dan</a:t>
            </a:r>
            <a:r>
              <a:rPr lang="en-US" sz="8400" dirty="0"/>
              <a:t> </a:t>
            </a:r>
            <a:r>
              <a:rPr lang="en-US" sz="8400" dirty="0" err="1"/>
              <a:t>lesi</a:t>
            </a:r>
            <a:r>
              <a:rPr lang="en-US" sz="8400" dirty="0"/>
              <a:t> </a:t>
            </a:r>
            <a:r>
              <a:rPr lang="en-US" sz="8400" dirty="0" err="1" smtClean="0"/>
              <a:t>kering</a:t>
            </a:r>
            <a:r>
              <a:rPr lang="en-US" sz="8400" dirty="0" smtClean="0"/>
              <a:t> </a:t>
            </a:r>
            <a:r>
              <a:rPr lang="en-US" sz="8400" dirty="0" err="1" smtClean="0"/>
              <a:t>dibagian</a:t>
            </a:r>
            <a:r>
              <a:rPr lang="en-US" sz="8400" dirty="0" smtClean="0"/>
              <a:t> </a:t>
            </a:r>
            <a:r>
              <a:rPr lang="en-US" sz="8400" dirty="0" err="1"/>
              <a:t>tubuh</a:t>
            </a:r>
            <a:r>
              <a:rPr lang="en-US" sz="8400" dirty="0"/>
              <a:t> lain </a:t>
            </a:r>
            <a:r>
              <a:rPr lang="en-US" sz="8400" dirty="0" err="1"/>
              <a:t>dan</a:t>
            </a:r>
            <a:r>
              <a:rPr lang="en-US" sz="8400" dirty="0"/>
              <a:t> </a:t>
            </a:r>
            <a:r>
              <a:rPr lang="en-US" sz="8400" dirty="0" err="1"/>
              <a:t>ekstremitas</a:t>
            </a:r>
            <a:r>
              <a:rPr lang="en-US" sz="8400" dirty="0"/>
              <a:t>.</a:t>
            </a:r>
            <a:br>
              <a:rPr lang="en-US" sz="8400" dirty="0"/>
            </a:br>
            <a:r>
              <a:rPr lang="en-US" sz="8400" dirty="0" err="1" smtClean="0"/>
              <a:t>Lesi</a:t>
            </a:r>
            <a:r>
              <a:rPr lang="en-US" sz="8400" dirty="0" smtClean="0"/>
              <a:t> </a:t>
            </a:r>
            <a:r>
              <a:rPr lang="en-US" sz="8400" dirty="0" err="1"/>
              <a:t>pada</a:t>
            </a:r>
            <a:r>
              <a:rPr lang="en-US" sz="8400" dirty="0"/>
              <a:t> </a:t>
            </a:r>
            <a:r>
              <a:rPr lang="en-US" sz="8400" dirty="0" err="1"/>
              <a:t>kulit</a:t>
            </a:r>
            <a:r>
              <a:rPr lang="en-US" sz="8400" dirty="0"/>
              <a:t> </a:t>
            </a:r>
            <a:r>
              <a:rPr lang="en-US" sz="8400" dirty="0" err="1"/>
              <a:t>bentuk</a:t>
            </a:r>
            <a:r>
              <a:rPr lang="en-US" sz="8400" dirty="0"/>
              <a:t> lain yang </a:t>
            </a:r>
            <a:r>
              <a:rPr lang="en-US" sz="8400" dirty="0" err="1"/>
              <a:t>muncul</a:t>
            </a:r>
            <a:r>
              <a:rPr lang="en-US" sz="8400" dirty="0"/>
              <a:t> </a:t>
            </a:r>
            <a:r>
              <a:rPr lang="en-US" sz="8400" dirty="0" err="1"/>
              <a:t>adalah</a:t>
            </a:r>
            <a:r>
              <a:rPr lang="en-US" sz="8400" dirty="0"/>
              <a:t> </a:t>
            </a:r>
            <a:r>
              <a:rPr lang="en-US" sz="8400" dirty="0" err="1"/>
              <a:t>berbentuk</a:t>
            </a:r>
            <a:r>
              <a:rPr lang="en-US" sz="8400" dirty="0"/>
              <a:t> </a:t>
            </a:r>
            <a:r>
              <a:rPr lang="en-US" sz="8400" dirty="0" err="1"/>
              <a:t>papuler</a:t>
            </a:r>
            <a:r>
              <a:rPr lang="en-US" sz="8400" dirty="0"/>
              <a:t> </a:t>
            </a:r>
            <a:r>
              <a:rPr lang="en-US" sz="8400" dirty="0" err="1"/>
              <a:t>dan</a:t>
            </a:r>
            <a:r>
              <a:rPr lang="en-US" sz="8400" dirty="0"/>
              <a:t> </a:t>
            </a:r>
            <a:r>
              <a:rPr lang="en-US" sz="8400" dirty="0" err="1"/>
              <a:t>makuler</a:t>
            </a:r>
            <a:r>
              <a:rPr lang="en-US" sz="8400" dirty="0"/>
              <a:t>,</a:t>
            </a:r>
            <a:br>
              <a:rPr lang="en-US" sz="8400" dirty="0"/>
            </a:br>
            <a:r>
              <a:rPr lang="en-US" sz="8400" dirty="0" err="1"/>
              <a:t>hipertropik</a:t>
            </a:r>
            <a:r>
              <a:rPr lang="en-US" sz="8400" dirty="0"/>
              <a:t> </a:t>
            </a:r>
            <a:r>
              <a:rPr lang="en-US" sz="8400" dirty="0" err="1"/>
              <a:t>dan</a:t>
            </a:r>
            <a:r>
              <a:rPr lang="en-US" sz="8400" dirty="0"/>
              <a:t> </a:t>
            </a:r>
            <a:r>
              <a:rPr lang="en-US" sz="8400" dirty="0" err="1"/>
              <a:t>sering</a:t>
            </a:r>
            <a:r>
              <a:rPr lang="en-US" sz="8400" dirty="0"/>
              <a:t> </a:t>
            </a:r>
            <a:r>
              <a:rPr lang="en-US" sz="8400" dirty="0" err="1"/>
              <a:t>berbentuk</a:t>
            </a:r>
            <a:r>
              <a:rPr lang="en-US" sz="8400" dirty="0"/>
              <a:t> </a:t>
            </a:r>
            <a:r>
              <a:rPr lang="en-US" sz="8400" dirty="0" err="1"/>
              <a:t>sirsinata</a:t>
            </a:r>
            <a:r>
              <a:rPr lang="en-US" sz="8400" dirty="0"/>
              <a:t>; </a:t>
            </a:r>
            <a:r>
              <a:rPr lang="en-US" sz="8400" dirty="0" err="1" smtClean="0"/>
              <a:t>mirip</a:t>
            </a:r>
            <a:r>
              <a:rPr lang="en-US" sz="8400" dirty="0" smtClean="0"/>
              <a:t> </a:t>
            </a:r>
            <a:r>
              <a:rPr lang="en-US" sz="8400" dirty="0" err="1"/>
              <a:t>dengan</a:t>
            </a:r>
            <a:r>
              <a:rPr lang="en-US" sz="8400" dirty="0"/>
              <a:t> </a:t>
            </a:r>
            <a:r>
              <a:rPr lang="en-US" sz="8400" dirty="0" err="1"/>
              <a:t>lesi</a:t>
            </a:r>
            <a:r>
              <a:rPr lang="en-US" sz="8400" dirty="0"/>
              <a:t> </a:t>
            </a:r>
            <a:r>
              <a:rPr lang="en-US" sz="8400" dirty="0" err="1"/>
              <a:t>pada</a:t>
            </a:r>
            <a:r>
              <a:rPr lang="en-US" sz="8400" dirty="0"/>
              <a:t> </a:t>
            </a:r>
            <a:r>
              <a:rPr lang="en-US" sz="8400" dirty="0" err="1"/>
              <a:t>sifilis</a:t>
            </a:r>
            <a:r>
              <a:rPr lang="en-US" sz="8400" dirty="0"/>
              <a:t> </a:t>
            </a:r>
            <a:r>
              <a:rPr lang="en-US" sz="8400" dirty="0" err="1" smtClean="0"/>
              <a:t>veneri</a:t>
            </a:r>
            <a:endParaRPr lang="en-US" sz="8400" dirty="0" smtClean="0"/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sz="8400" dirty="0" err="1" smtClean="0"/>
              <a:t>Hiperkeratosis</a:t>
            </a:r>
            <a:r>
              <a:rPr lang="en-US" sz="8400" dirty="0" smtClean="0"/>
              <a:t> </a:t>
            </a:r>
            <a:r>
              <a:rPr lang="en-US" sz="8400" dirty="0" err="1"/>
              <a:t>pada</a:t>
            </a:r>
            <a:r>
              <a:rPr lang="en-US" sz="8400" dirty="0"/>
              <a:t> </a:t>
            </a:r>
            <a:r>
              <a:rPr lang="en-US" sz="8400" dirty="0" err="1"/>
              <a:t>telapak</a:t>
            </a:r>
            <a:r>
              <a:rPr lang="en-US" sz="8400" dirty="0"/>
              <a:t> </a:t>
            </a:r>
            <a:r>
              <a:rPr lang="en-US" sz="8400" dirty="0" err="1"/>
              <a:t>tangan</a:t>
            </a:r>
            <a:r>
              <a:rPr lang="en-US" sz="8400" dirty="0"/>
              <a:t> </a:t>
            </a:r>
            <a:r>
              <a:rPr lang="en-US" sz="8400" dirty="0" err="1"/>
              <a:t>dan</a:t>
            </a:r>
            <a:r>
              <a:rPr lang="en-US" sz="8400" dirty="0"/>
              <a:t> kaki </a:t>
            </a:r>
            <a:r>
              <a:rPr lang="en-US" sz="8400" dirty="0" err="1"/>
              <a:t>sering</a:t>
            </a:r>
            <a:r>
              <a:rPr lang="en-US" sz="8400" dirty="0"/>
              <a:t> </a:t>
            </a:r>
            <a:r>
              <a:rPr lang="en-US" sz="8400" dirty="0" err="1" smtClean="0"/>
              <a:t>dijumpai</a:t>
            </a:r>
            <a:r>
              <a:rPr lang="en-US" sz="8400" dirty="0" smtClean="0"/>
              <a:t> </a:t>
            </a:r>
            <a:r>
              <a:rPr lang="en-US" sz="8400" dirty="0" err="1" smtClean="0"/>
              <a:t>dengan</a:t>
            </a:r>
            <a:r>
              <a:rPr lang="en-US" sz="8400" dirty="0" smtClean="0"/>
              <a:t> </a:t>
            </a:r>
            <a:r>
              <a:rPr lang="en-US" sz="8400" dirty="0" err="1" smtClean="0"/>
              <a:t>fissura</a:t>
            </a:r>
            <a:r>
              <a:rPr lang="en-US" sz="8400" dirty="0" smtClean="0"/>
              <a:t> yang </a:t>
            </a:r>
            <a:r>
              <a:rPr lang="en-US" sz="8400" dirty="0" err="1"/>
              <a:t>sangat</a:t>
            </a:r>
            <a:r>
              <a:rPr lang="en-US" sz="8400" dirty="0"/>
              <a:t> </a:t>
            </a:r>
            <a:r>
              <a:rPr lang="en-US" sz="8400" dirty="0" err="1"/>
              <a:t>sakit</a:t>
            </a:r>
            <a:r>
              <a:rPr lang="en-US" sz="8400" dirty="0" smtClean="0"/>
              <a:t>.</a:t>
            </a:r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sz="8400" dirty="0" err="1" smtClean="0"/>
              <a:t>Sering</a:t>
            </a:r>
            <a:r>
              <a:rPr lang="en-US" sz="8400" dirty="0" smtClean="0"/>
              <a:t> </a:t>
            </a:r>
            <a:r>
              <a:rPr lang="en-US" sz="8400" dirty="0" err="1"/>
              <a:t>juga</a:t>
            </a:r>
            <a:r>
              <a:rPr lang="en-US" sz="8400" dirty="0"/>
              <a:t> </a:t>
            </a:r>
            <a:r>
              <a:rPr lang="en-US" sz="8400" dirty="0" err="1"/>
              <a:t>terjadi</a:t>
            </a:r>
            <a:r>
              <a:rPr lang="en-US" sz="8400" dirty="0"/>
              <a:t> </a:t>
            </a:r>
            <a:r>
              <a:rPr lang="en-US" sz="8400" dirty="0" err="1"/>
              <a:t>depigmentasi</a:t>
            </a:r>
            <a:r>
              <a:rPr lang="en-US" sz="8400" dirty="0"/>
              <a:t> </a:t>
            </a:r>
            <a:r>
              <a:rPr lang="en-US" sz="8400" dirty="0" err="1"/>
              <a:t>dan</a:t>
            </a:r>
            <a:r>
              <a:rPr lang="en-US" sz="8400" dirty="0"/>
              <a:t> </a:t>
            </a:r>
            <a:r>
              <a:rPr lang="en-US" sz="8400" dirty="0" err="1"/>
              <a:t>hiperpigmentasi</a:t>
            </a:r>
            <a:r>
              <a:rPr lang="en-US" sz="8400" dirty="0"/>
              <a:t> </a:t>
            </a:r>
            <a:r>
              <a:rPr lang="en-US" sz="8400" dirty="0" err="1"/>
              <a:t>pada</a:t>
            </a:r>
            <a:r>
              <a:rPr lang="en-US" sz="8400" dirty="0"/>
              <a:t> </a:t>
            </a:r>
            <a:r>
              <a:rPr lang="en-US" sz="8400" dirty="0" err="1"/>
              <a:t>kulit</a:t>
            </a:r>
            <a:r>
              <a:rPr lang="en-US" sz="8400" dirty="0"/>
              <a:t> </a:t>
            </a:r>
            <a:r>
              <a:rPr lang="en-US" sz="8400" dirty="0" err="1" smtClean="0"/>
              <a:t>serta</a:t>
            </a:r>
            <a:r>
              <a:rPr lang="en-US" sz="8400" dirty="0" smtClean="0"/>
              <a:t> alopecia</a:t>
            </a:r>
            <a:r>
              <a:rPr lang="en-US" sz="8400" dirty="0"/>
              <a:t>. </a:t>
            </a:r>
            <a:r>
              <a:rPr lang="en-US" sz="8400" dirty="0" err="1"/>
              <a:t>Inflamasi</a:t>
            </a:r>
            <a:r>
              <a:rPr lang="en-US" sz="8400" dirty="0"/>
              <a:t> </a:t>
            </a:r>
            <a:r>
              <a:rPr lang="en-US" sz="8400" dirty="0" err="1"/>
              <a:t>atau</a:t>
            </a:r>
            <a:r>
              <a:rPr lang="en-US" sz="8400" dirty="0"/>
              <a:t> </a:t>
            </a:r>
            <a:r>
              <a:rPr lang="en-US" sz="8400" dirty="0" err="1"/>
              <a:t>lesi</a:t>
            </a:r>
            <a:r>
              <a:rPr lang="en-US" sz="8400" dirty="0"/>
              <a:t> </a:t>
            </a:r>
            <a:r>
              <a:rPr lang="en-US" sz="8400" dirty="0" err="1"/>
              <a:t>destruktif</a:t>
            </a:r>
            <a:r>
              <a:rPr lang="en-US" sz="8400" dirty="0"/>
              <a:t> </a:t>
            </a:r>
            <a:r>
              <a:rPr lang="en-US" sz="8400" dirty="0" err="1"/>
              <a:t>pada</a:t>
            </a:r>
            <a:r>
              <a:rPr lang="en-US" sz="8400" dirty="0"/>
              <a:t> </a:t>
            </a:r>
            <a:r>
              <a:rPr lang="en-US" sz="8400" dirty="0" err="1"/>
              <a:t>kulit</a:t>
            </a:r>
            <a:r>
              <a:rPr lang="en-US" sz="8400" dirty="0"/>
              <a:t>, </a:t>
            </a:r>
            <a:r>
              <a:rPr lang="en-US" sz="8400" dirty="0" err="1"/>
              <a:t>tulang</a:t>
            </a:r>
            <a:r>
              <a:rPr lang="en-US" sz="8400" dirty="0"/>
              <a:t> </a:t>
            </a:r>
            <a:r>
              <a:rPr lang="en-US" sz="8400" dirty="0" err="1"/>
              <a:t>panjang</a:t>
            </a:r>
            <a:r>
              <a:rPr lang="en-US" sz="8400" dirty="0"/>
              <a:t>, </a:t>
            </a:r>
            <a:r>
              <a:rPr lang="en-US" sz="8400" dirty="0" err="1"/>
              <a:t>nasofaring</a:t>
            </a:r>
            <a:r>
              <a:rPr lang="en-US" sz="8400" dirty="0"/>
              <a:t>, </a:t>
            </a:r>
            <a:r>
              <a:rPr lang="en-US" sz="8400" dirty="0" err="1" smtClean="0"/>
              <a:t>merupakan</a:t>
            </a:r>
            <a:r>
              <a:rPr lang="en-US" sz="8400" dirty="0" smtClean="0"/>
              <a:t> </a:t>
            </a:r>
            <a:r>
              <a:rPr lang="en-US" sz="8400" dirty="0" err="1" smtClean="0"/>
              <a:t>manifestasi</a:t>
            </a:r>
            <a:r>
              <a:rPr lang="en-US" sz="8400" dirty="0" smtClean="0"/>
              <a:t> </a:t>
            </a:r>
            <a:r>
              <a:rPr lang="en-US" sz="8400" dirty="0" err="1"/>
              <a:t>penyakit</a:t>
            </a:r>
            <a:r>
              <a:rPr lang="en-US" sz="8400" dirty="0"/>
              <a:t> yang </a:t>
            </a:r>
            <a:r>
              <a:rPr lang="en-US" sz="8400" dirty="0" err="1"/>
              <a:t>muncul</a:t>
            </a:r>
            <a:r>
              <a:rPr lang="en-US" sz="8400" dirty="0"/>
              <a:t> </a:t>
            </a:r>
            <a:r>
              <a:rPr lang="en-US" sz="8400" dirty="0" err="1"/>
              <a:t>belakangan</a:t>
            </a:r>
            <a:r>
              <a:rPr lang="en-US" sz="8400" dirty="0"/>
              <a:t>. </a:t>
            </a:r>
            <a:endParaRPr lang="en-US" sz="8400" dirty="0" smtClean="0"/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sz="8400" dirty="0" err="1" smtClean="0"/>
              <a:t>Berbeda</a:t>
            </a:r>
            <a:r>
              <a:rPr lang="en-US" sz="8400" dirty="0" smtClean="0"/>
              <a:t> </a:t>
            </a:r>
            <a:r>
              <a:rPr lang="en-US" sz="8400" dirty="0" err="1"/>
              <a:t>dengan</a:t>
            </a:r>
            <a:r>
              <a:rPr lang="en-US" sz="8400" dirty="0"/>
              <a:t> </a:t>
            </a:r>
            <a:r>
              <a:rPr lang="en-US" sz="8400" dirty="0" err="1"/>
              <a:t>sifilis</a:t>
            </a:r>
            <a:r>
              <a:rPr lang="en-US" sz="8400" dirty="0"/>
              <a:t> </a:t>
            </a:r>
            <a:r>
              <a:rPr lang="en-US" sz="8400" dirty="0" err="1"/>
              <a:t>veneri</a:t>
            </a:r>
            <a:r>
              <a:rPr lang="en-US" sz="8400" dirty="0"/>
              <a:t>, </a:t>
            </a:r>
            <a:r>
              <a:rPr lang="en-US" sz="8400" dirty="0" err="1" smtClean="0"/>
              <a:t>sifilis</a:t>
            </a:r>
            <a:r>
              <a:rPr lang="en-US" sz="8400" dirty="0" smtClean="0"/>
              <a:t> non </a:t>
            </a:r>
            <a:r>
              <a:rPr lang="en-US" sz="8400" dirty="0" err="1"/>
              <a:t>veneri</a:t>
            </a:r>
            <a:r>
              <a:rPr lang="en-US" sz="8400" dirty="0"/>
              <a:t> </a:t>
            </a:r>
            <a:r>
              <a:rPr lang="en-US" sz="8400" dirty="0" smtClean="0"/>
              <a:t>i </a:t>
            </a:r>
            <a:r>
              <a:rPr lang="en-US" sz="8400" dirty="0" err="1"/>
              <a:t>tidak</a:t>
            </a:r>
            <a:r>
              <a:rPr lang="en-US" sz="8400" dirty="0"/>
              <a:t> </a:t>
            </a:r>
            <a:r>
              <a:rPr lang="en-US" sz="8400" dirty="0" err="1"/>
              <a:t>menyerang</a:t>
            </a:r>
            <a:r>
              <a:rPr lang="en-US" sz="8400" dirty="0"/>
              <a:t> SSP </a:t>
            </a:r>
            <a:r>
              <a:rPr lang="en-US" sz="8400" dirty="0" err="1"/>
              <a:t>maupun</a:t>
            </a:r>
            <a:r>
              <a:rPr lang="en-US" sz="8400" dirty="0"/>
              <a:t> </a:t>
            </a:r>
            <a:r>
              <a:rPr lang="en-US" sz="8400" dirty="0" err="1"/>
              <a:t>sistem</a:t>
            </a:r>
            <a:r>
              <a:rPr lang="en-US" sz="8400" dirty="0"/>
              <a:t> </a:t>
            </a:r>
            <a:r>
              <a:rPr lang="en-US" sz="8400" dirty="0" err="1" smtClean="0"/>
              <a:t>kardio</a:t>
            </a:r>
            <a:r>
              <a:rPr lang="en-US" sz="8400" dirty="0" smtClean="0"/>
              <a:t> </a:t>
            </a:r>
            <a:r>
              <a:rPr lang="en-US" sz="8400" dirty="0" err="1" smtClean="0"/>
              <a:t>vaskuler</a:t>
            </a:r>
            <a:r>
              <a:rPr lang="en-US" sz="8400" dirty="0"/>
              <a:t>, CFR </a:t>
            </a:r>
            <a:r>
              <a:rPr lang="en-US" sz="8400" dirty="0" err="1"/>
              <a:t>penyakit</a:t>
            </a:r>
            <a:r>
              <a:rPr lang="en-US" sz="8400" dirty="0"/>
              <a:t> </a:t>
            </a:r>
            <a:r>
              <a:rPr lang="en-US" sz="8400" dirty="0" err="1" smtClean="0"/>
              <a:t>ini</a:t>
            </a:r>
            <a:r>
              <a:rPr lang="en-US" sz="8400" dirty="0" smtClean="0"/>
              <a:t> </a:t>
            </a:r>
            <a:r>
              <a:rPr lang="en-US" sz="8400" dirty="0" err="1" smtClean="0"/>
              <a:t>rendah</a:t>
            </a:r>
            <a:r>
              <a:rPr lang="en-US" sz="8400" dirty="0" smtClean="0"/>
              <a:t>.</a:t>
            </a:r>
            <a:endParaRPr lang="en-US" sz="8400" dirty="0"/>
          </a:p>
        </p:txBody>
      </p:sp>
    </p:spTree>
    <p:extLst>
      <p:ext uri="{BB962C8B-B14F-4D97-AF65-F5344CB8AC3E}">
        <p14:creationId xmlns:p14="http://schemas.microsoft.com/office/powerpoint/2010/main" val="25735780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991600" cy="6629400"/>
          </a:xfrm>
        </p:spPr>
        <p:txBody>
          <a:bodyPr>
            <a:normAutofit fontScale="62500" lnSpcReduction="20000"/>
          </a:bodyPr>
          <a:lstStyle/>
          <a:p>
            <a:r>
              <a:rPr lang="en-US" sz="4500" b="1" dirty="0" smtClean="0"/>
              <a:t>Yaws </a:t>
            </a:r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sz="3400" b="1" dirty="0" err="1" smtClean="0"/>
              <a:t>Frambusia</a:t>
            </a:r>
            <a:r>
              <a:rPr lang="en-US" sz="3400" b="1" dirty="0" smtClean="0"/>
              <a:t> , </a:t>
            </a:r>
            <a:r>
              <a:rPr lang="en-US" sz="3400" b="1" dirty="0" err="1"/>
              <a:t>patek</a:t>
            </a:r>
            <a:r>
              <a:rPr lang="en-US" sz="3400" b="1" dirty="0"/>
              <a:t> </a:t>
            </a:r>
            <a:r>
              <a:rPr lang="en-US" sz="3400" b="1" dirty="0" err="1"/>
              <a:t>atau</a:t>
            </a:r>
            <a:r>
              <a:rPr lang="en-US" sz="3400" b="1" dirty="0"/>
              <a:t> </a:t>
            </a:r>
            <a:r>
              <a:rPr lang="en-US" sz="3400" b="1" dirty="0" err="1"/>
              <a:t>puru</a:t>
            </a:r>
            <a:r>
              <a:rPr lang="en-US" sz="3400" b="1" dirty="0"/>
              <a:t> </a:t>
            </a:r>
            <a:r>
              <a:rPr lang="en-US" sz="3400" dirty="0"/>
              <a:t>(</a:t>
            </a:r>
            <a:r>
              <a:rPr lang="en-US" sz="3400" dirty="0" err="1"/>
              <a:t>bahasa</a:t>
            </a:r>
            <a:r>
              <a:rPr lang="en-US" sz="3400" dirty="0"/>
              <a:t> </a:t>
            </a:r>
            <a:r>
              <a:rPr lang="en-US" sz="3400" dirty="0" err="1"/>
              <a:t>Inggris</a:t>
            </a:r>
            <a:r>
              <a:rPr lang="en-US" sz="3400" dirty="0"/>
              <a:t>: </a:t>
            </a:r>
            <a:r>
              <a:rPr lang="en-US" sz="3400" b="1" dirty="0"/>
              <a:t>yaws</a:t>
            </a:r>
            <a:r>
              <a:rPr lang="en-US" sz="3400" dirty="0"/>
              <a:t>) </a:t>
            </a:r>
            <a:endParaRPr lang="en-US" sz="3400" dirty="0" smtClean="0"/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sz="3400" dirty="0" err="1"/>
              <a:t>disebabkan</a:t>
            </a:r>
            <a:r>
              <a:rPr lang="en-US" sz="3400" dirty="0"/>
              <a:t> </a:t>
            </a:r>
            <a:r>
              <a:rPr lang="en-US" sz="3400" dirty="0" err="1"/>
              <a:t>oleh</a:t>
            </a:r>
            <a:r>
              <a:rPr lang="en-US" sz="3400" dirty="0"/>
              <a:t> </a:t>
            </a:r>
            <a:r>
              <a:rPr lang="en-US" sz="3400" b="1" dirty="0" err="1"/>
              <a:t>bakteri</a:t>
            </a:r>
            <a:r>
              <a:rPr lang="en-US" sz="3400" b="1" dirty="0"/>
              <a:t> </a:t>
            </a:r>
            <a:r>
              <a:rPr lang="en-US" sz="3400" b="1" dirty="0" err="1"/>
              <a:t>spiroket</a:t>
            </a:r>
            <a:r>
              <a:rPr lang="en-US" sz="3400" b="1" dirty="0"/>
              <a:t> </a:t>
            </a:r>
            <a:r>
              <a:rPr lang="en-US" sz="3400" b="1" dirty="0" err="1"/>
              <a:t>Treponema</a:t>
            </a:r>
            <a:r>
              <a:rPr lang="en-US" sz="3400" b="1" dirty="0"/>
              <a:t> </a:t>
            </a:r>
            <a:r>
              <a:rPr lang="en-US" sz="3400" b="1" dirty="0" err="1"/>
              <a:t>pallidum</a:t>
            </a:r>
            <a:r>
              <a:rPr lang="en-US" sz="3400" b="1" dirty="0"/>
              <a:t> </a:t>
            </a:r>
            <a:r>
              <a:rPr lang="en-US" sz="3400" b="1" dirty="0" err="1"/>
              <a:t>pertenue</a:t>
            </a:r>
            <a:r>
              <a:rPr lang="en-US" sz="3400" b="1" dirty="0"/>
              <a:t>. </a:t>
            </a:r>
            <a:endParaRPr lang="en-US" sz="3400" b="1" dirty="0" smtClean="0"/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sz="3400" dirty="0" err="1" smtClean="0"/>
              <a:t>adalah</a:t>
            </a:r>
            <a:r>
              <a:rPr lang="en-US" sz="3400" dirty="0" smtClean="0"/>
              <a:t> </a:t>
            </a:r>
            <a:r>
              <a:rPr lang="en-US" sz="3400" dirty="0" err="1"/>
              <a:t>infeksi</a:t>
            </a:r>
            <a:r>
              <a:rPr lang="en-US" sz="3400" dirty="0"/>
              <a:t> </a:t>
            </a:r>
            <a:r>
              <a:rPr lang="en-US" sz="3400" dirty="0" err="1"/>
              <a:t>tropis</a:t>
            </a:r>
            <a:r>
              <a:rPr lang="en-US" sz="3400" dirty="0"/>
              <a:t> </a:t>
            </a:r>
            <a:r>
              <a:rPr lang="en-US" sz="3400" dirty="0" err="1"/>
              <a:t>pada</a:t>
            </a:r>
            <a:r>
              <a:rPr lang="en-US" sz="3400" dirty="0"/>
              <a:t> </a:t>
            </a:r>
            <a:r>
              <a:rPr lang="en-US" sz="3400" dirty="0" err="1"/>
              <a:t>kulit</a:t>
            </a:r>
            <a:r>
              <a:rPr lang="en-US" sz="3400" dirty="0"/>
              <a:t>, </a:t>
            </a:r>
            <a:r>
              <a:rPr lang="en-US" sz="3400" dirty="0" err="1"/>
              <a:t>tulang</a:t>
            </a:r>
            <a:r>
              <a:rPr lang="en-US" sz="3400" dirty="0"/>
              <a:t>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 smtClean="0"/>
              <a:t>sendi</a:t>
            </a:r>
            <a:endParaRPr lang="en-US" sz="3400" dirty="0" smtClean="0"/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sz="3400" dirty="0" err="1"/>
              <a:t>suatu</a:t>
            </a:r>
            <a:r>
              <a:rPr lang="en-US" sz="3400" dirty="0"/>
              <a:t> </a:t>
            </a:r>
            <a:r>
              <a:rPr lang="en-US" sz="3400" dirty="0" err="1"/>
              <a:t>penyakit</a:t>
            </a:r>
            <a:r>
              <a:rPr lang="en-US" sz="3400" dirty="0"/>
              <a:t> </a:t>
            </a:r>
            <a:r>
              <a:rPr lang="en-US" sz="3400" dirty="0" err="1"/>
              <a:t>kronis</a:t>
            </a:r>
            <a:r>
              <a:rPr lang="en-US" sz="3400" dirty="0"/>
              <a:t>, </a:t>
            </a:r>
            <a:r>
              <a:rPr lang="en-US" sz="3400" dirty="0" err="1"/>
              <a:t>relaps</a:t>
            </a:r>
            <a:r>
              <a:rPr lang="en-US" sz="3400" dirty="0"/>
              <a:t> (</a:t>
            </a:r>
            <a:r>
              <a:rPr lang="en-US" sz="3400" dirty="0" err="1"/>
              <a:t>berulang</a:t>
            </a:r>
            <a:r>
              <a:rPr lang="en-US" sz="3400" dirty="0"/>
              <a:t>), </a:t>
            </a:r>
            <a:endParaRPr lang="en-US" sz="3400" dirty="0" smtClean="0"/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sz="3400" dirty="0" err="1" smtClean="0"/>
              <a:t>Penyakit</a:t>
            </a:r>
            <a:r>
              <a:rPr lang="en-US" sz="3400" dirty="0" smtClean="0"/>
              <a:t> </a:t>
            </a:r>
            <a:r>
              <a:rPr lang="en-US" sz="3400" dirty="0" err="1"/>
              <a:t>ini</a:t>
            </a:r>
            <a:r>
              <a:rPr lang="en-US" sz="3400" dirty="0"/>
              <a:t> </a:t>
            </a:r>
            <a:r>
              <a:rPr lang="en-US" sz="3400" dirty="0" err="1"/>
              <a:t>berawal</a:t>
            </a:r>
            <a:r>
              <a:rPr lang="en-US" sz="3400" dirty="0"/>
              <a:t> </a:t>
            </a:r>
            <a:r>
              <a:rPr lang="en-US" sz="3400" dirty="0" err="1"/>
              <a:t>dengan</a:t>
            </a:r>
            <a:r>
              <a:rPr lang="en-US" sz="3400" dirty="0"/>
              <a:t> </a:t>
            </a:r>
            <a:r>
              <a:rPr lang="en-US" sz="3400" dirty="0" err="1"/>
              <a:t>pembengkakan</a:t>
            </a:r>
            <a:r>
              <a:rPr lang="en-US" sz="3400" dirty="0"/>
              <a:t> </a:t>
            </a:r>
            <a:r>
              <a:rPr lang="en-US" sz="3400" dirty="0" err="1"/>
              <a:t>keras</a:t>
            </a:r>
            <a:r>
              <a:rPr lang="en-US" sz="3400" dirty="0"/>
              <a:t>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bundar</a:t>
            </a:r>
            <a:r>
              <a:rPr lang="en-US" sz="3400" dirty="0"/>
              <a:t> </a:t>
            </a:r>
            <a:r>
              <a:rPr lang="en-US" sz="3400" dirty="0" err="1"/>
              <a:t>pada</a:t>
            </a:r>
            <a:r>
              <a:rPr lang="en-US" sz="3400" dirty="0"/>
              <a:t> </a:t>
            </a:r>
            <a:r>
              <a:rPr lang="en-US" sz="3400" dirty="0" err="1"/>
              <a:t>kulit</a:t>
            </a:r>
            <a:r>
              <a:rPr lang="en-US" sz="3400" dirty="0"/>
              <a:t>, </a:t>
            </a:r>
            <a:r>
              <a:rPr lang="en-US" sz="3400" dirty="0" err="1"/>
              <a:t>dengan</a:t>
            </a:r>
            <a:r>
              <a:rPr lang="en-US" sz="3400" dirty="0"/>
              <a:t> diameter </a:t>
            </a:r>
            <a:r>
              <a:rPr lang="en-US" sz="3400" dirty="0" smtClean="0"/>
              <a:t>2- </a:t>
            </a:r>
            <a:r>
              <a:rPr lang="en-US" sz="3400" dirty="0"/>
              <a:t>5 cm , </a:t>
            </a:r>
            <a:r>
              <a:rPr lang="en-US" sz="3400" dirty="0" err="1"/>
              <a:t>lesinya</a:t>
            </a:r>
            <a:r>
              <a:rPr lang="en-US" sz="3400" dirty="0"/>
              <a:t> </a:t>
            </a:r>
            <a:r>
              <a:rPr lang="en-US" sz="3400" dirty="0" err="1"/>
              <a:t>berupa</a:t>
            </a:r>
            <a:r>
              <a:rPr lang="en-US" sz="3400" dirty="0"/>
              <a:t> </a:t>
            </a:r>
            <a:r>
              <a:rPr lang="en-US" sz="3400" dirty="0" err="1"/>
              <a:t>lesi</a:t>
            </a:r>
            <a:r>
              <a:rPr lang="en-US" sz="3400" dirty="0"/>
              <a:t> </a:t>
            </a:r>
            <a:r>
              <a:rPr lang="en-US" sz="3400" dirty="0" err="1"/>
              <a:t>kulit</a:t>
            </a:r>
            <a:r>
              <a:rPr lang="en-US" sz="3400" dirty="0"/>
              <a:t> primer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sekunder</a:t>
            </a:r>
            <a:r>
              <a:rPr lang="en-US" sz="3400" dirty="0"/>
              <a:t> yang </a:t>
            </a:r>
            <a:r>
              <a:rPr lang="en-US" sz="3400" b="1" dirty="0" err="1" smtClean="0"/>
              <a:t>sangat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menular</a:t>
            </a:r>
            <a:r>
              <a:rPr lang="en-US" sz="3400" b="1" dirty="0" smtClean="0"/>
              <a:t> </a:t>
            </a:r>
            <a:r>
              <a:rPr lang="en-US" sz="3400" dirty="0" err="1"/>
              <a:t>berupa</a:t>
            </a:r>
            <a:r>
              <a:rPr lang="en-US" sz="3400" dirty="0"/>
              <a:t> papilloma , </a:t>
            </a:r>
            <a:r>
              <a:rPr lang="en-US" sz="3400" dirty="0" err="1"/>
              <a:t>Proliferasinya</a:t>
            </a:r>
            <a:r>
              <a:rPr lang="en-US" sz="3400" dirty="0"/>
              <a:t> </a:t>
            </a:r>
            <a:r>
              <a:rPr lang="en-US" sz="3400" dirty="0" err="1"/>
              <a:t>lambat</a:t>
            </a:r>
            <a:r>
              <a:rPr lang="en-US" sz="3400" dirty="0"/>
              <a:t>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dapat</a:t>
            </a:r>
            <a:r>
              <a:rPr lang="en-US" sz="3400" dirty="0"/>
              <a:t> </a:t>
            </a:r>
            <a:r>
              <a:rPr lang="en-US" sz="3400" dirty="0" err="1"/>
              <a:t>membentuk</a:t>
            </a:r>
            <a:r>
              <a:rPr lang="en-US" sz="3400" dirty="0"/>
              <a:t> </a:t>
            </a:r>
            <a:r>
              <a:rPr lang="en-US" sz="3400" dirty="0" err="1" smtClean="0"/>
              <a:t>lesi</a:t>
            </a:r>
            <a:r>
              <a:rPr lang="en-US" sz="3400" dirty="0" smtClean="0"/>
              <a:t> </a:t>
            </a:r>
            <a:r>
              <a:rPr lang="en-US" sz="3400" dirty="0" err="1" smtClean="0"/>
              <a:t>frambusia</a:t>
            </a:r>
            <a:r>
              <a:rPr lang="en-US" sz="3400" dirty="0" smtClean="0"/>
              <a:t> </a:t>
            </a:r>
            <a:r>
              <a:rPr lang="en-US" sz="3400" dirty="0"/>
              <a:t>(raspberry) </a:t>
            </a:r>
            <a:r>
              <a:rPr lang="en-US" sz="3400" dirty="0" err="1"/>
              <a:t>atau</a:t>
            </a:r>
            <a:r>
              <a:rPr lang="en-US" sz="3400" dirty="0"/>
              <a:t> </a:t>
            </a:r>
            <a:r>
              <a:rPr lang="en-US" sz="3400" dirty="0" err="1"/>
              <a:t>lesi</a:t>
            </a:r>
            <a:r>
              <a:rPr lang="en-US" sz="3400" dirty="0"/>
              <a:t> </a:t>
            </a:r>
            <a:r>
              <a:rPr lang="en-US" sz="3400" dirty="0" err="1"/>
              <a:t>dengan</a:t>
            </a:r>
            <a:r>
              <a:rPr lang="en-US" sz="3400" dirty="0"/>
              <a:t> </a:t>
            </a:r>
            <a:r>
              <a:rPr lang="en-US" sz="3400" dirty="0" err="1"/>
              <a:t>ulcus</a:t>
            </a:r>
            <a:r>
              <a:rPr lang="en-US" sz="3400" dirty="0"/>
              <a:t> (</a:t>
            </a:r>
            <a:r>
              <a:rPr lang="en-US" sz="3400" dirty="0" err="1" smtClean="0"/>
              <a:t>ulcero</a:t>
            </a:r>
            <a:r>
              <a:rPr lang="en-US" sz="3400" dirty="0" smtClean="0"/>
              <a:t> papilloma). </a:t>
            </a:r>
            <a:r>
              <a:rPr lang="en-US" sz="3400" dirty="0" err="1"/>
              <a:t>Diseminasi</a:t>
            </a:r>
            <a:r>
              <a:rPr lang="en-US" sz="3400" dirty="0"/>
              <a:t> </a:t>
            </a:r>
            <a:r>
              <a:rPr lang="en-US" sz="3400" dirty="0" err="1" smtClean="0"/>
              <a:t>sekunder</a:t>
            </a:r>
            <a:r>
              <a:rPr lang="en-US" sz="3400" dirty="0" smtClean="0"/>
              <a:t> </a:t>
            </a:r>
            <a:r>
              <a:rPr lang="en-US" sz="3400" dirty="0" err="1" smtClean="0"/>
              <a:t>atau</a:t>
            </a:r>
            <a:r>
              <a:rPr lang="en-US" sz="3400" dirty="0" smtClean="0"/>
              <a:t> </a:t>
            </a:r>
            <a:r>
              <a:rPr lang="en-US" sz="3400" dirty="0"/>
              <a:t>papilloma </a:t>
            </a:r>
            <a:r>
              <a:rPr lang="en-US" sz="3400" dirty="0" err="1"/>
              <a:t>satelit</a:t>
            </a:r>
            <a:r>
              <a:rPr lang="en-US" sz="3400" dirty="0"/>
              <a:t> </a:t>
            </a:r>
            <a:r>
              <a:rPr lang="en-US" sz="3400" dirty="0" err="1"/>
              <a:t>timbul</a:t>
            </a:r>
            <a:r>
              <a:rPr lang="en-US" sz="3400" dirty="0"/>
              <a:t> </a:t>
            </a:r>
            <a:r>
              <a:rPr lang="en-US" sz="3400" dirty="0" err="1"/>
              <a:t>sebelum</a:t>
            </a:r>
            <a:r>
              <a:rPr lang="en-US" sz="3400" dirty="0"/>
              <a:t> </a:t>
            </a:r>
            <a:r>
              <a:rPr lang="en-US" sz="3400" dirty="0" err="1"/>
              <a:t>atau</a:t>
            </a:r>
            <a:r>
              <a:rPr lang="en-US" sz="3400" dirty="0"/>
              <a:t> </a:t>
            </a:r>
            <a:r>
              <a:rPr lang="en-US" sz="3400" dirty="0" err="1"/>
              <a:t>segera</a:t>
            </a:r>
            <a:r>
              <a:rPr lang="en-US" sz="3400" dirty="0"/>
              <a:t> </a:t>
            </a:r>
            <a:r>
              <a:rPr lang="en-US" sz="3400" dirty="0" err="1"/>
              <a:t>setelah</a:t>
            </a:r>
            <a:r>
              <a:rPr lang="en-US" sz="3400" dirty="0"/>
              <a:t> </a:t>
            </a:r>
            <a:r>
              <a:rPr lang="en-US" sz="3400" dirty="0" err="1"/>
              <a:t>lesi</a:t>
            </a:r>
            <a:r>
              <a:rPr lang="en-US" sz="3400" dirty="0"/>
              <a:t> </a:t>
            </a:r>
            <a:r>
              <a:rPr lang="en-US" sz="3400" dirty="0" err="1"/>
              <a:t>awal</a:t>
            </a:r>
            <a:r>
              <a:rPr lang="en-US" sz="3400" dirty="0"/>
              <a:t> </a:t>
            </a:r>
            <a:r>
              <a:rPr lang="en-US" sz="3400" dirty="0" err="1" smtClean="0"/>
              <a:t>sembuh</a:t>
            </a:r>
            <a:r>
              <a:rPr lang="en-US" sz="3400" dirty="0" smtClean="0"/>
              <a:t>, </a:t>
            </a:r>
            <a:r>
              <a:rPr lang="en-US" sz="3400" dirty="0" err="1" smtClean="0"/>
              <a:t>lesi</a:t>
            </a:r>
            <a:r>
              <a:rPr lang="en-US" sz="3400" dirty="0" smtClean="0"/>
              <a:t> </a:t>
            </a:r>
            <a:r>
              <a:rPr lang="en-US" sz="3400" dirty="0" err="1"/>
              <a:t>ini</a:t>
            </a:r>
            <a:r>
              <a:rPr lang="en-US" sz="3400" dirty="0"/>
              <a:t> </a:t>
            </a:r>
            <a:r>
              <a:rPr lang="en-US" sz="3400" dirty="0" err="1" smtClean="0"/>
              <a:t>timbul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/>
              <a:t>tumbuh</a:t>
            </a:r>
            <a:r>
              <a:rPr lang="en-US" sz="3400" dirty="0"/>
              <a:t> </a:t>
            </a:r>
            <a:r>
              <a:rPr lang="en-US" sz="3400" dirty="0" err="1"/>
              <a:t>bergerombol</a:t>
            </a:r>
            <a:r>
              <a:rPr lang="en-US" sz="3400" dirty="0"/>
              <a:t> </a:t>
            </a:r>
            <a:r>
              <a:rPr lang="en-US" sz="3400" dirty="0" err="1"/>
              <a:t>serta</a:t>
            </a:r>
            <a:r>
              <a:rPr lang="en-US" sz="3400" dirty="0"/>
              <a:t> </a:t>
            </a:r>
            <a:r>
              <a:rPr lang="en-US" sz="3400" dirty="0" err="1"/>
              <a:t>sering</a:t>
            </a:r>
            <a:r>
              <a:rPr lang="en-US" sz="3400" dirty="0"/>
              <a:t> </a:t>
            </a:r>
            <a:r>
              <a:rPr lang="en-US" sz="3400" dirty="0" err="1"/>
              <a:t>disertai</a:t>
            </a:r>
            <a:r>
              <a:rPr lang="en-US" sz="3400" dirty="0"/>
              <a:t> </a:t>
            </a:r>
            <a:r>
              <a:rPr lang="en-US" sz="3400" dirty="0" err="1"/>
              <a:t>dengan</a:t>
            </a:r>
            <a:r>
              <a:rPr lang="en-US" sz="3400" dirty="0"/>
              <a:t> </a:t>
            </a:r>
            <a:r>
              <a:rPr lang="en-US" sz="3400" dirty="0" err="1"/>
              <a:t>periostitis</a:t>
            </a:r>
            <a:r>
              <a:rPr lang="en-US" sz="3400" dirty="0"/>
              <a:t> </a:t>
            </a:r>
            <a:r>
              <a:rPr lang="en-US" sz="3400" dirty="0" err="1"/>
              <a:t>pada</a:t>
            </a:r>
            <a:r>
              <a:rPr lang="en-US" sz="3400" dirty="0"/>
              <a:t> </a:t>
            </a:r>
            <a:r>
              <a:rPr lang="en-US" sz="3400" dirty="0" err="1"/>
              <a:t>tulang</a:t>
            </a:r>
            <a:r>
              <a:rPr lang="en-US" sz="3400" dirty="0"/>
              <a:t> </a:t>
            </a:r>
            <a:r>
              <a:rPr lang="en-US" sz="3400" dirty="0" err="1"/>
              <a:t>panjar</a:t>
            </a:r>
            <a:r>
              <a:rPr lang="en-US" sz="3400" dirty="0"/>
              <a:t> (</a:t>
            </a:r>
            <a:r>
              <a:rPr lang="en-US" sz="3400" dirty="0" err="1" smtClean="0"/>
              <a:t>sabershin</a:t>
            </a:r>
            <a:r>
              <a:rPr lang="en-US" sz="3400" dirty="0"/>
              <a:t>)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jari</a:t>
            </a:r>
            <a:r>
              <a:rPr lang="en-US" sz="3400" dirty="0"/>
              <a:t> (</a:t>
            </a:r>
            <a:r>
              <a:rPr lang="en-US" sz="3400" dirty="0" err="1"/>
              <a:t>polidaktilitis</a:t>
            </a:r>
            <a:r>
              <a:rPr lang="en-US" sz="3400" dirty="0"/>
              <a:t>)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gejala</a:t>
            </a:r>
            <a:r>
              <a:rPr lang="en-US" sz="3400" dirty="0"/>
              <a:t> </a:t>
            </a:r>
            <a:r>
              <a:rPr lang="en-US" sz="3400" dirty="0" err="1"/>
              <a:t>konstitusional</a:t>
            </a:r>
            <a:r>
              <a:rPr lang="en-US" sz="3400" dirty="0"/>
              <a:t> yang </a:t>
            </a:r>
            <a:r>
              <a:rPr lang="en-US" sz="3400" dirty="0" err="1" smtClean="0"/>
              <a:t>ringan</a:t>
            </a:r>
            <a:endParaRPr lang="en-US" sz="3400" dirty="0" smtClean="0"/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sz="3400" dirty="0"/>
              <a:t>Cara </a:t>
            </a:r>
            <a:r>
              <a:rPr lang="en-US" sz="3400" dirty="0" err="1"/>
              <a:t>penularan</a:t>
            </a:r>
            <a:r>
              <a:rPr lang="en-US" sz="3400" dirty="0"/>
              <a:t>: </a:t>
            </a:r>
            <a:r>
              <a:rPr lang="en-US" sz="3400" dirty="0" err="1" smtClean="0"/>
              <a:t>kontak</a:t>
            </a:r>
            <a:r>
              <a:rPr lang="en-US" sz="3400" dirty="0" smtClean="0"/>
              <a:t> </a:t>
            </a:r>
            <a:r>
              <a:rPr lang="en-US" sz="3400" dirty="0" err="1"/>
              <a:t>langsung</a:t>
            </a:r>
            <a:r>
              <a:rPr lang="en-US" sz="3400" dirty="0"/>
              <a:t> </a:t>
            </a:r>
            <a:r>
              <a:rPr lang="en-US" sz="3400" dirty="0" err="1"/>
              <a:t>dengan</a:t>
            </a:r>
            <a:r>
              <a:rPr lang="en-US" sz="3400" dirty="0"/>
              <a:t> </a:t>
            </a:r>
            <a:r>
              <a:rPr lang="en-US" sz="3400" dirty="0" err="1"/>
              <a:t>eksudat</a:t>
            </a:r>
            <a:r>
              <a:rPr lang="en-US" sz="3400" dirty="0"/>
              <a:t> </a:t>
            </a:r>
            <a:r>
              <a:rPr lang="en-US" sz="3400" dirty="0" err="1"/>
              <a:t>pada</a:t>
            </a:r>
            <a:r>
              <a:rPr lang="en-US" sz="3400" dirty="0"/>
              <a:t> </a:t>
            </a:r>
            <a:r>
              <a:rPr lang="en-US" sz="3400" dirty="0" err="1"/>
              <a:t>lesi</a:t>
            </a:r>
            <a:r>
              <a:rPr lang="en-US" sz="3400" dirty="0"/>
              <a:t> </a:t>
            </a:r>
            <a:r>
              <a:rPr lang="en-US" sz="3400" dirty="0" err="1"/>
              <a:t>awal</a:t>
            </a:r>
            <a:r>
              <a:rPr lang="en-US" sz="3400" dirty="0"/>
              <a:t/>
            </a:r>
            <a:br>
              <a:rPr lang="en-US" sz="3400" dirty="0"/>
            </a:br>
            <a:r>
              <a:rPr lang="en-US" sz="3400" dirty="0" err="1"/>
              <a:t>dari</a:t>
            </a:r>
            <a:r>
              <a:rPr lang="en-US" sz="3400" dirty="0"/>
              <a:t> </a:t>
            </a:r>
            <a:r>
              <a:rPr lang="en-US" sz="3400" dirty="0" err="1"/>
              <a:t>kulit</a:t>
            </a:r>
            <a:r>
              <a:rPr lang="en-US" sz="3400" dirty="0"/>
              <a:t> orang yang </a:t>
            </a:r>
            <a:r>
              <a:rPr lang="en-US" sz="3400" dirty="0" err="1"/>
              <a:t>terkena</a:t>
            </a:r>
            <a:r>
              <a:rPr lang="en-US" sz="3400" dirty="0"/>
              <a:t> </a:t>
            </a:r>
            <a:r>
              <a:rPr lang="en-US" sz="3400" dirty="0" err="1"/>
              <a:t>infeksi</a:t>
            </a:r>
            <a:r>
              <a:rPr lang="en-US" sz="3400" dirty="0"/>
              <a:t>. </a:t>
            </a:r>
            <a:r>
              <a:rPr lang="en-US" sz="3400" dirty="0" err="1"/>
              <a:t>Penularan</a:t>
            </a:r>
            <a:r>
              <a:rPr lang="en-US" sz="3400" dirty="0"/>
              <a:t> </a:t>
            </a:r>
            <a:r>
              <a:rPr lang="en-US" sz="3400" dirty="0" err="1"/>
              <a:t>tidak</a:t>
            </a:r>
            <a:r>
              <a:rPr lang="en-US" sz="3400" dirty="0"/>
              <a:t> </a:t>
            </a:r>
            <a:r>
              <a:rPr lang="en-US" sz="3400" dirty="0" err="1"/>
              <a:t>langsung</a:t>
            </a:r>
            <a:r>
              <a:rPr lang="en-US" sz="3400" dirty="0"/>
              <a:t> </a:t>
            </a:r>
            <a:r>
              <a:rPr lang="en-US" sz="3400" dirty="0" err="1"/>
              <a:t>melalui</a:t>
            </a:r>
            <a:r>
              <a:rPr lang="en-US" sz="3400" dirty="0"/>
              <a:t> </a:t>
            </a:r>
            <a:r>
              <a:rPr lang="en-US" sz="3400" dirty="0" err="1"/>
              <a:t>kontaminasi</a:t>
            </a:r>
            <a:r>
              <a:rPr lang="en-US" sz="3400" dirty="0"/>
              <a:t> </a:t>
            </a:r>
            <a:r>
              <a:rPr lang="en-US" sz="3400" dirty="0" err="1" smtClean="0"/>
              <a:t>akibat</a:t>
            </a:r>
            <a:r>
              <a:rPr lang="en-US" sz="3400" dirty="0" smtClean="0"/>
              <a:t> </a:t>
            </a:r>
            <a:r>
              <a:rPr lang="en-US" sz="3400" dirty="0" err="1" smtClean="0"/>
              <a:t>menggaruk</a:t>
            </a:r>
            <a:r>
              <a:rPr lang="en-US" sz="3400" dirty="0"/>
              <a:t>, </a:t>
            </a:r>
            <a:r>
              <a:rPr lang="en-US" sz="3400" dirty="0" err="1"/>
              <a:t>barang-barang</a:t>
            </a:r>
            <a:r>
              <a:rPr lang="en-US" sz="3400" dirty="0"/>
              <a:t> yang </a:t>
            </a:r>
            <a:r>
              <a:rPr lang="en-US" sz="3400" dirty="0" err="1"/>
              <a:t>kontak</a:t>
            </a:r>
            <a:r>
              <a:rPr lang="en-US" sz="3400" dirty="0"/>
              <a:t> </a:t>
            </a:r>
            <a:r>
              <a:rPr lang="en-US" sz="3400" dirty="0" err="1"/>
              <a:t>dengan</a:t>
            </a:r>
            <a:r>
              <a:rPr lang="en-US" sz="3400" dirty="0"/>
              <a:t> </a:t>
            </a:r>
            <a:r>
              <a:rPr lang="en-US" sz="3400" dirty="0" err="1"/>
              <a:t>kulit</a:t>
            </a:r>
            <a:r>
              <a:rPr lang="en-US" sz="3400" dirty="0"/>
              <a:t>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mungkin</a:t>
            </a:r>
            <a:r>
              <a:rPr lang="en-US" sz="3400" dirty="0"/>
              <a:t> </a:t>
            </a:r>
            <a:r>
              <a:rPr lang="en-US" sz="3400" dirty="0" err="1"/>
              <a:t>juga</a:t>
            </a:r>
            <a:r>
              <a:rPr lang="en-US" sz="3400" dirty="0"/>
              <a:t> </a:t>
            </a:r>
            <a:r>
              <a:rPr lang="en-US" sz="3400" dirty="0" err="1"/>
              <a:t>melalui</a:t>
            </a:r>
            <a:r>
              <a:rPr lang="en-US" sz="3400" dirty="0"/>
              <a:t> </a:t>
            </a:r>
            <a:r>
              <a:rPr lang="en-US" sz="3400" dirty="0" err="1"/>
              <a:t>lalat</a:t>
            </a:r>
            <a:r>
              <a:rPr lang="en-US" sz="3400" dirty="0"/>
              <a:t> </a:t>
            </a:r>
            <a:r>
              <a:rPr lang="en-US" sz="3400" dirty="0" smtClean="0"/>
              <a:t>yang </a:t>
            </a:r>
            <a:r>
              <a:rPr lang="en-US" sz="3400" dirty="0" err="1" smtClean="0"/>
              <a:t>hinggap</a:t>
            </a:r>
            <a:r>
              <a:rPr lang="en-US" sz="3400" dirty="0" smtClean="0"/>
              <a:t> </a:t>
            </a:r>
            <a:r>
              <a:rPr lang="en-US" sz="3400" dirty="0" err="1"/>
              <a:t>pada</a:t>
            </a:r>
            <a:r>
              <a:rPr lang="en-US" sz="3400" dirty="0"/>
              <a:t> </a:t>
            </a:r>
            <a:r>
              <a:rPr lang="en-US" sz="3400" dirty="0" err="1"/>
              <a:t>luka</a:t>
            </a:r>
            <a:r>
              <a:rPr lang="en-US" sz="3400" dirty="0"/>
              <a:t> </a:t>
            </a:r>
            <a:r>
              <a:rPr lang="en-US" sz="3400" dirty="0" err="1"/>
              <a:t>terbuka</a:t>
            </a:r>
            <a:r>
              <a:rPr lang="en-US" sz="3400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7549865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839200" cy="731838"/>
          </a:xfrm>
        </p:spPr>
        <p:txBody>
          <a:bodyPr>
            <a:noAutofit/>
          </a:bodyPr>
          <a:lstStyle/>
          <a:p>
            <a:r>
              <a:rPr lang="en-US" sz="3600" dirty="0" smtClean="0"/>
              <a:t>A70-A74 </a:t>
            </a:r>
            <a:r>
              <a:rPr lang="en-US" sz="3600" dirty="0" err="1" smtClean="0"/>
              <a:t>Penyakit</a:t>
            </a:r>
            <a:r>
              <a:rPr lang="en-US" sz="3600" dirty="0" smtClean="0"/>
              <a:t> lain yang </a:t>
            </a:r>
            <a:r>
              <a:rPr lang="en-US" sz="3600" dirty="0" err="1" smtClean="0"/>
              <a:t>disebabkan</a:t>
            </a:r>
            <a:r>
              <a:rPr lang="en-US" sz="3600" dirty="0" smtClean="0"/>
              <a:t> </a:t>
            </a:r>
            <a:r>
              <a:rPr lang="en-US" sz="3600" dirty="0" err="1" smtClean="0"/>
              <a:t>klamidia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5334000"/>
          </a:xfrm>
        </p:spPr>
        <p:txBody>
          <a:bodyPr>
            <a:noAutofit/>
          </a:bodyPr>
          <a:lstStyle/>
          <a:p>
            <a:pPr marL="274320" indent="-274320">
              <a:spcBef>
                <a:spcPts val="0"/>
              </a:spcBef>
            </a:pPr>
            <a:r>
              <a:rPr lang="en-US" sz="2800" b="1" dirty="0" smtClean="0"/>
              <a:t>Trachoma</a:t>
            </a:r>
          </a:p>
          <a:p>
            <a:pPr marL="274320" indent="-274320">
              <a:spcBef>
                <a:spcPts val="0"/>
              </a:spcBef>
            </a:pPr>
            <a:r>
              <a:rPr lang="en-US" sz="2200" dirty="0"/>
              <a:t>Trachoma </a:t>
            </a:r>
            <a:r>
              <a:rPr lang="en-US" sz="2200" dirty="0" err="1"/>
              <a:t>adalah</a:t>
            </a:r>
            <a:r>
              <a:rPr lang="en-US" sz="2200" dirty="0"/>
              <a:t> </a:t>
            </a:r>
            <a:r>
              <a:rPr lang="en-US" sz="2200" dirty="0" err="1"/>
              <a:t>infeksi</a:t>
            </a:r>
            <a:r>
              <a:rPr lang="en-US" sz="2200" dirty="0"/>
              <a:t> </a:t>
            </a:r>
            <a:r>
              <a:rPr lang="en-US" sz="2200" dirty="0" err="1"/>
              <a:t>bakteri</a:t>
            </a:r>
            <a:r>
              <a:rPr lang="en-US" sz="2200" dirty="0"/>
              <a:t> Chlamydia trachomatis, </a:t>
            </a:r>
            <a:r>
              <a:rPr lang="en-US" sz="2200" dirty="0" smtClean="0"/>
              <a:t>yang </a:t>
            </a:r>
            <a:r>
              <a:rPr lang="en-US" sz="2200" dirty="0" err="1"/>
              <a:t>mempengaruhi</a:t>
            </a:r>
            <a:r>
              <a:rPr lang="en-US" sz="2200" dirty="0"/>
              <a:t> </a:t>
            </a:r>
            <a:r>
              <a:rPr lang="en-US" sz="2200" dirty="0" smtClean="0"/>
              <a:t> </a:t>
            </a:r>
            <a:r>
              <a:rPr lang="en-US" sz="2200" dirty="0" err="1" smtClean="0"/>
              <a:t>mata</a:t>
            </a:r>
            <a:r>
              <a:rPr lang="en-US" sz="2200" dirty="0"/>
              <a:t>. </a:t>
            </a:r>
            <a:r>
              <a:rPr lang="en-US" sz="2200" dirty="0" err="1"/>
              <a:t>juga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menyebabkan</a:t>
            </a:r>
            <a:r>
              <a:rPr lang="en-US" sz="2200" dirty="0"/>
              <a:t> </a:t>
            </a:r>
            <a:r>
              <a:rPr lang="en-US" sz="2200" dirty="0" err="1"/>
              <a:t>infeksi</a:t>
            </a:r>
            <a:r>
              <a:rPr lang="en-US" sz="2200" dirty="0"/>
              <a:t> </a:t>
            </a:r>
            <a:r>
              <a:rPr lang="en-US" sz="2200" dirty="0" err="1"/>
              <a:t>klamidia</a:t>
            </a:r>
            <a:r>
              <a:rPr lang="en-US" sz="2200" dirty="0"/>
              <a:t> yang </a:t>
            </a:r>
            <a:r>
              <a:rPr lang="en-US" sz="2200" dirty="0" err="1"/>
              <a:t>menular</a:t>
            </a:r>
            <a:r>
              <a:rPr lang="en-US" sz="2200" dirty="0"/>
              <a:t> </a:t>
            </a:r>
            <a:r>
              <a:rPr lang="en-US" sz="2200" dirty="0" err="1"/>
              <a:t>secara</a:t>
            </a:r>
            <a:r>
              <a:rPr lang="en-US" sz="2200" dirty="0"/>
              <a:t> </a:t>
            </a:r>
            <a:r>
              <a:rPr lang="en-US" sz="2200" dirty="0" err="1"/>
              <a:t>seksual</a:t>
            </a:r>
            <a:r>
              <a:rPr lang="en-US" sz="2200" dirty="0"/>
              <a:t>.</a:t>
            </a:r>
            <a:br>
              <a:rPr lang="en-US" sz="2200" dirty="0"/>
            </a:br>
            <a:r>
              <a:rPr lang="en-US" sz="2200" dirty="0" err="1" smtClean="0"/>
              <a:t>Bakteri</a:t>
            </a:r>
            <a:r>
              <a:rPr lang="en-US" sz="2200" dirty="0" smtClean="0"/>
              <a:t> </a:t>
            </a:r>
            <a:r>
              <a:rPr lang="en-US" sz="2200" dirty="0" err="1" smtClean="0"/>
              <a:t>menyebar</a:t>
            </a:r>
            <a:r>
              <a:rPr lang="en-US" sz="2200" dirty="0" smtClean="0"/>
              <a:t> </a:t>
            </a:r>
            <a:r>
              <a:rPr lang="en-US" sz="2200" dirty="0" err="1"/>
              <a:t>melalui</a:t>
            </a:r>
            <a:r>
              <a:rPr lang="en-US" sz="2200" dirty="0"/>
              <a:t> </a:t>
            </a:r>
            <a:r>
              <a:rPr lang="en-US" sz="2200" dirty="0" err="1"/>
              <a:t>kontak</a:t>
            </a:r>
            <a:r>
              <a:rPr lang="en-US" sz="2200" dirty="0"/>
              <a:t> </a:t>
            </a:r>
            <a:r>
              <a:rPr lang="en-US" sz="2200" dirty="0" err="1"/>
              <a:t>langsung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mata</a:t>
            </a:r>
            <a:r>
              <a:rPr lang="en-US" sz="2200" dirty="0"/>
              <a:t>, </a:t>
            </a:r>
            <a:r>
              <a:rPr lang="en-US" sz="2200" dirty="0" err="1"/>
              <a:t>kelopak</a:t>
            </a:r>
            <a:r>
              <a:rPr lang="en-US" sz="2200" dirty="0"/>
              <a:t> </a:t>
            </a:r>
            <a:r>
              <a:rPr lang="en-US" sz="2200" dirty="0" err="1"/>
              <a:t>mata</a:t>
            </a:r>
            <a:r>
              <a:rPr lang="en-US" sz="2200" dirty="0"/>
              <a:t>,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hidung</a:t>
            </a:r>
            <a:r>
              <a:rPr lang="en-US" sz="2200" dirty="0"/>
              <a:t>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sekresi</a:t>
            </a:r>
            <a:r>
              <a:rPr lang="en-US" sz="2200" dirty="0"/>
              <a:t> </a:t>
            </a:r>
            <a:r>
              <a:rPr lang="en-US" sz="2200" dirty="0" err="1"/>
              <a:t>tenggorokan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orang yang </a:t>
            </a:r>
            <a:r>
              <a:rPr lang="en-US" sz="2200" dirty="0" err="1"/>
              <a:t>terinfeksi</a:t>
            </a:r>
            <a:r>
              <a:rPr lang="en-US" sz="2200" dirty="0"/>
              <a:t>. </a:t>
            </a:r>
            <a:endParaRPr lang="en-US" sz="2200" dirty="0" smtClean="0"/>
          </a:p>
          <a:p>
            <a:pPr marL="274320" indent="-274320">
              <a:spcBef>
                <a:spcPts val="0"/>
              </a:spcBef>
            </a:pPr>
            <a:r>
              <a:rPr lang="en-US" sz="2200" dirty="0" smtClean="0"/>
              <a:t>Trachoma </a:t>
            </a:r>
            <a:r>
              <a:rPr lang="en-US" sz="2200" b="1" dirty="0" err="1"/>
              <a:t>sangat</a:t>
            </a:r>
            <a:r>
              <a:rPr lang="en-US" sz="2200" b="1" dirty="0"/>
              <a:t> </a:t>
            </a:r>
            <a:r>
              <a:rPr lang="en-US" sz="2200" b="1" dirty="0" err="1"/>
              <a:t>menular</a:t>
            </a:r>
            <a:r>
              <a:rPr lang="en-US" sz="2200" b="1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hampir</a:t>
            </a:r>
            <a:r>
              <a:rPr lang="en-US" sz="2200" dirty="0"/>
              <a:t> </a:t>
            </a:r>
            <a:r>
              <a:rPr lang="en-US" sz="2200" dirty="0" err="1"/>
              <a:t>selalu</a:t>
            </a:r>
            <a:r>
              <a:rPr lang="en-US" sz="2200" dirty="0"/>
              <a:t> </a:t>
            </a:r>
            <a:r>
              <a:rPr lang="en-US" sz="2200" dirty="0" err="1"/>
              <a:t>mempengaruhi</a:t>
            </a:r>
            <a:r>
              <a:rPr lang="en-US" sz="2200" dirty="0"/>
              <a:t> </a:t>
            </a:r>
            <a:r>
              <a:rPr lang="en-US" sz="2200" dirty="0" err="1"/>
              <a:t>kedua</a:t>
            </a:r>
            <a:r>
              <a:rPr lang="en-US" sz="2200" dirty="0"/>
              <a:t> </a:t>
            </a:r>
            <a:r>
              <a:rPr lang="en-US" sz="2200" dirty="0" err="1"/>
              <a:t>mata</a:t>
            </a:r>
            <a:r>
              <a:rPr lang="en-US" sz="2200" dirty="0"/>
              <a:t>. </a:t>
            </a:r>
            <a:endParaRPr lang="en-US" sz="2200" dirty="0" smtClean="0"/>
          </a:p>
          <a:p>
            <a:pPr marL="274320" indent="-274320">
              <a:spcBef>
                <a:spcPts val="0"/>
              </a:spcBef>
            </a:pPr>
            <a:r>
              <a:rPr lang="en-US" sz="2200" dirty="0" err="1" smtClean="0"/>
              <a:t>gejala</a:t>
            </a:r>
            <a:r>
              <a:rPr lang="en-US" sz="2200" dirty="0" smtClean="0"/>
              <a:t> : </a:t>
            </a:r>
            <a:r>
              <a:rPr lang="en-US" sz="2200" dirty="0" err="1" smtClean="0"/>
              <a:t>diawali</a:t>
            </a:r>
            <a:r>
              <a:rPr lang="en-US" sz="2200" dirty="0" smtClean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rasa </a:t>
            </a:r>
            <a:r>
              <a:rPr lang="en-US" sz="2200" dirty="0" err="1"/>
              <a:t>gatal</a:t>
            </a:r>
            <a:r>
              <a:rPr lang="en-US" sz="2200" dirty="0"/>
              <a:t> </a:t>
            </a:r>
            <a:r>
              <a:rPr lang="en-US" sz="2200" dirty="0" err="1"/>
              <a:t>ringan</a:t>
            </a:r>
            <a:r>
              <a:rPr lang="en-US" sz="2200" dirty="0"/>
              <a:t>, </a:t>
            </a:r>
            <a:r>
              <a:rPr lang="en-US" sz="2200" dirty="0" err="1"/>
              <a:t>iritasi</a:t>
            </a:r>
            <a:r>
              <a:rPr lang="en-US" sz="2200" dirty="0"/>
              <a:t> </a:t>
            </a:r>
            <a:r>
              <a:rPr lang="en-US" sz="2200" dirty="0" err="1"/>
              <a:t>mata</a:t>
            </a:r>
            <a:r>
              <a:rPr lang="en-US" sz="2200" dirty="0"/>
              <a:t>, </a:t>
            </a:r>
            <a:r>
              <a:rPr lang="en-US" sz="2200" dirty="0" err="1"/>
              <a:t>kelopak</a:t>
            </a:r>
            <a:r>
              <a:rPr lang="en-US" sz="2200" dirty="0"/>
              <a:t> </a:t>
            </a:r>
            <a:r>
              <a:rPr lang="en-US" sz="2200" dirty="0" err="1"/>
              <a:t>mata</a:t>
            </a:r>
            <a:r>
              <a:rPr lang="en-US" sz="2200" dirty="0"/>
              <a:t>, </a:t>
            </a:r>
            <a:r>
              <a:rPr lang="en-US" sz="2200" dirty="0" err="1"/>
              <a:t>menyebabkan</a:t>
            </a:r>
            <a:r>
              <a:rPr lang="en-US" sz="2200" dirty="0"/>
              <a:t> </a:t>
            </a:r>
            <a:r>
              <a:rPr lang="en-US" sz="2200" dirty="0" err="1"/>
              <a:t>penglihatan</a:t>
            </a:r>
            <a:r>
              <a:rPr lang="en-US" sz="2200" dirty="0"/>
              <a:t> </a:t>
            </a:r>
            <a:r>
              <a:rPr lang="en-US" sz="2200" dirty="0" err="1" smtClean="0"/>
              <a:t>kabur</a:t>
            </a:r>
            <a:r>
              <a:rPr lang="en-US" sz="2200" dirty="0" smtClean="0"/>
              <a:t>, </a:t>
            </a:r>
            <a:r>
              <a:rPr lang="en-US" sz="2200" dirty="0" err="1" smtClean="0"/>
              <a:t>fotofobia</a:t>
            </a:r>
            <a:r>
              <a:rPr lang="en-US" sz="2200" dirty="0" smtClean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sakit</a:t>
            </a:r>
            <a:r>
              <a:rPr lang="en-US" sz="2200" dirty="0"/>
              <a:t> </a:t>
            </a:r>
            <a:r>
              <a:rPr lang="en-US" sz="2200" dirty="0" err="1"/>
              <a:t>mata</a:t>
            </a:r>
            <a:r>
              <a:rPr lang="en-US" sz="2200" dirty="0"/>
              <a:t>. </a:t>
            </a:r>
            <a:r>
              <a:rPr lang="fr-FR" sz="2200" dirty="0"/>
              <a:t>trichiasis</a:t>
            </a:r>
            <a:br>
              <a:rPr lang="fr-FR" sz="2200" dirty="0"/>
            </a:br>
            <a:r>
              <a:rPr lang="en-US" sz="2200" dirty="0" err="1"/>
              <a:t>Kornea</a:t>
            </a:r>
            <a:r>
              <a:rPr lang="en-US" sz="2200" dirty="0"/>
              <a:t> </a:t>
            </a:r>
            <a:r>
              <a:rPr lang="en-US" sz="2200" dirty="0" err="1" smtClean="0"/>
              <a:t>berkabut</a:t>
            </a:r>
            <a:r>
              <a:rPr lang="en-US" sz="2200" dirty="0" smtClean="0"/>
              <a:t>, </a:t>
            </a:r>
            <a:r>
              <a:rPr lang="en-US" sz="2200" dirty="0" err="1" smtClean="0"/>
              <a:t>timbul</a:t>
            </a:r>
            <a:r>
              <a:rPr lang="en-US" sz="2200" dirty="0" smtClean="0"/>
              <a:t> </a:t>
            </a:r>
            <a:r>
              <a:rPr lang="en-US" sz="2200" dirty="0" err="1" smtClean="0"/>
              <a:t>berkabut</a:t>
            </a:r>
            <a:r>
              <a:rPr lang="en-US" sz="2200" dirty="0" smtClean="0"/>
              <a:t>,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jaringan</a:t>
            </a:r>
            <a:r>
              <a:rPr lang="en-US" sz="2200" dirty="0" smtClean="0"/>
              <a:t> </a:t>
            </a:r>
            <a:r>
              <a:rPr lang="en-US" sz="2200" dirty="0" err="1" smtClean="0"/>
              <a:t>parut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kornea</a:t>
            </a:r>
            <a:endParaRPr lang="en-US" sz="2200" dirty="0" smtClean="0"/>
          </a:p>
          <a:p>
            <a:pPr marL="274320" indent="-274320">
              <a:spcBef>
                <a:spcPts val="0"/>
              </a:spcBef>
            </a:pPr>
            <a:r>
              <a:rPr lang="en-US" sz="2200" b="1" dirty="0" smtClean="0"/>
              <a:t>Trachoma </a:t>
            </a:r>
            <a:r>
              <a:rPr lang="en-US" sz="2200" b="1" dirty="0"/>
              <a:t>yang </a:t>
            </a:r>
            <a:r>
              <a:rPr lang="en-US" sz="2200" b="1" dirty="0" err="1"/>
              <a:t>tidak</a:t>
            </a:r>
            <a:r>
              <a:rPr lang="en-US" sz="2200" b="1" dirty="0"/>
              <a:t> </a:t>
            </a:r>
            <a:r>
              <a:rPr lang="en-US" sz="2200" b="1" dirty="0" err="1"/>
              <a:t>diobati</a:t>
            </a:r>
            <a:r>
              <a:rPr lang="en-US" sz="2200" b="1" dirty="0"/>
              <a:t> </a:t>
            </a:r>
            <a:r>
              <a:rPr lang="en-US" sz="2200" b="1" dirty="0" err="1"/>
              <a:t>dapat</a:t>
            </a:r>
            <a:r>
              <a:rPr lang="en-US" sz="2200" b="1" dirty="0"/>
              <a:t> </a:t>
            </a:r>
            <a:r>
              <a:rPr lang="en-US" sz="2200" b="1" dirty="0" err="1"/>
              <a:t>menyebabkan</a:t>
            </a:r>
            <a:r>
              <a:rPr lang="en-US" sz="2200" b="1" dirty="0"/>
              <a:t> </a:t>
            </a:r>
            <a:r>
              <a:rPr lang="en-US" sz="2200" b="1" dirty="0" err="1"/>
              <a:t>kebutaan</a:t>
            </a:r>
            <a:r>
              <a:rPr lang="en-US" sz="2200" b="1" dirty="0"/>
              <a:t>. </a:t>
            </a:r>
            <a:endParaRPr lang="en-US" sz="2200" b="1" dirty="0" smtClean="0"/>
          </a:p>
          <a:p>
            <a:pPr marL="274320" indent="-274320">
              <a:spcBef>
                <a:spcPts val="0"/>
              </a:spcBef>
            </a:pPr>
            <a:r>
              <a:rPr lang="en-US" sz="2200" dirty="0" smtClean="0"/>
              <a:t>Trachoma </a:t>
            </a:r>
            <a:r>
              <a:rPr lang="en-US" sz="2200" dirty="0" err="1"/>
              <a:t>adalah</a:t>
            </a:r>
            <a:r>
              <a:rPr lang="en-US" sz="2200" dirty="0"/>
              <a:t> </a:t>
            </a:r>
            <a:r>
              <a:rPr lang="en-US" sz="2200" dirty="0" err="1"/>
              <a:t>penyebab</a:t>
            </a:r>
            <a:r>
              <a:rPr lang="en-US" sz="2200" dirty="0"/>
              <a:t> </a:t>
            </a:r>
            <a:r>
              <a:rPr lang="en-US" sz="2200" dirty="0" err="1"/>
              <a:t>utama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kebutaan</a:t>
            </a:r>
            <a:r>
              <a:rPr lang="en-US" sz="2200" dirty="0"/>
              <a:t> di </a:t>
            </a:r>
            <a:r>
              <a:rPr lang="en-US" sz="2200" dirty="0" err="1"/>
              <a:t>seluruh</a:t>
            </a:r>
            <a:r>
              <a:rPr lang="en-US" sz="2200" dirty="0"/>
              <a:t> </a:t>
            </a:r>
            <a:r>
              <a:rPr lang="en-US" sz="2200" dirty="0" err="1" smtClean="0"/>
              <a:t>dunia.namun</a:t>
            </a:r>
            <a:r>
              <a:rPr lang="en-US" sz="2200" dirty="0" smtClean="0"/>
              <a:t> </a:t>
            </a:r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dirty="0"/>
              <a:t>trachoma </a:t>
            </a:r>
            <a:r>
              <a:rPr lang="en-US" sz="2200" dirty="0" err="1"/>
              <a:t>diobati</a:t>
            </a:r>
            <a:r>
              <a:rPr lang="en-US" sz="2200" dirty="0"/>
              <a:t> </a:t>
            </a:r>
            <a:r>
              <a:rPr lang="en-US" sz="2200" dirty="0" err="1"/>
              <a:t>secara</a:t>
            </a:r>
            <a:r>
              <a:rPr lang="en-US" sz="2200" dirty="0"/>
              <a:t> </a:t>
            </a:r>
            <a:r>
              <a:rPr lang="en-US" sz="2200" dirty="0" err="1"/>
              <a:t>dini</a:t>
            </a:r>
            <a:r>
              <a:rPr lang="en-US" sz="2200" dirty="0"/>
              <a:t>, </a:t>
            </a:r>
            <a:r>
              <a:rPr lang="en-US" sz="2200" dirty="0" err="1"/>
              <a:t>komplikasi</a:t>
            </a:r>
            <a:r>
              <a:rPr lang="en-US" sz="2200" dirty="0"/>
              <a:t> trachoma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dicegah</a:t>
            </a:r>
            <a:r>
              <a:rPr lang="en-US" sz="2200" dirty="0"/>
              <a:t> </a:t>
            </a:r>
            <a:r>
              <a:rPr lang="en-US" sz="2200" dirty="0" err="1"/>
              <a:t>lebih</a:t>
            </a:r>
            <a:r>
              <a:rPr lang="en-US" sz="2200" dirty="0"/>
              <a:t> </a:t>
            </a:r>
            <a:r>
              <a:rPr lang="en-US" sz="2200" dirty="0" err="1" smtClean="0"/>
              <a:t>lanjut</a:t>
            </a:r>
            <a:r>
              <a:rPr lang="en-US" sz="2200" dirty="0" smtClean="0"/>
              <a:t>. , </a:t>
            </a:r>
            <a:r>
              <a:rPr lang="en-US" sz="2200" dirty="0" err="1" smtClean="0"/>
              <a:t>Terapi</a:t>
            </a:r>
            <a:r>
              <a:rPr lang="en-US" sz="2200" dirty="0" smtClean="0"/>
              <a:t> : </a:t>
            </a:r>
            <a:r>
              <a:rPr lang="en-US" sz="2200" dirty="0" err="1"/>
              <a:t>transplantasi</a:t>
            </a:r>
            <a:r>
              <a:rPr lang="en-US" sz="2200" dirty="0"/>
              <a:t> </a:t>
            </a:r>
            <a:r>
              <a:rPr lang="en-US" sz="2200" dirty="0" err="1" smtClean="0"/>
              <a:t>kornea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4216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PENDAHULUAN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4864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000" dirty="0" err="1"/>
              <a:t>Didalam</a:t>
            </a:r>
            <a:r>
              <a:rPr lang="en-US" sz="4000" dirty="0"/>
              <a:t> ICD </a:t>
            </a:r>
            <a:r>
              <a:rPr lang="en-US" sz="4000" dirty="0" smtClean="0"/>
              <a:t>10 , </a:t>
            </a:r>
            <a:r>
              <a:rPr lang="sv-SE" sz="4000" b="1" dirty="0"/>
              <a:t>A00-B99 - Penyakit infeksi dan parasit tertentu </a:t>
            </a:r>
            <a:endParaRPr lang="en-US" sz="40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000" dirty="0" err="1" smtClean="0"/>
              <a:t>penyakit</a:t>
            </a:r>
            <a:r>
              <a:rPr lang="en-US" sz="4000" dirty="0" smtClean="0"/>
              <a:t> </a:t>
            </a:r>
            <a:r>
              <a:rPr lang="en-US" sz="4000" dirty="0" err="1" smtClean="0"/>
              <a:t>infeksi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parasit</a:t>
            </a:r>
            <a:r>
              <a:rPr lang="en-US" sz="4000" dirty="0" smtClean="0"/>
              <a:t> </a:t>
            </a:r>
            <a:r>
              <a:rPr lang="en-US" sz="4000" dirty="0" err="1" smtClean="0"/>
              <a:t>tertentu</a:t>
            </a:r>
            <a:r>
              <a:rPr lang="en-US" sz="4000" dirty="0" smtClean="0"/>
              <a:t> </a:t>
            </a:r>
            <a:r>
              <a:rPr lang="en-US" sz="4000" dirty="0" err="1" smtClean="0"/>
              <a:t>Termasuk</a:t>
            </a:r>
            <a:r>
              <a:rPr lang="en-US" sz="4000" dirty="0" smtClean="0"/>
              <a:t>.: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4000" dirty="0" err="1" smtClean="0"/>
              <a:t>Penyakit</a:t>
            </a:r>
            <a:r>
              <a:rPr lang="en-US" sz="4000" dirty="0" smtClean="0"/>
              <a:t> yang </a:t>
            </a:r>
            <a:r>
              <a:rPr lang="en-US" sz="4000" dirty="0" err="1" smtClean="0"/>
              <a:t>umumnya</a:t>
            </a:r>
            <a:r>
              <a:rPr lang="en-US" sz="4000" dirty="0" smtClean="0"/>
              <a:t> </a:t>
            </a:r>
            <a:r>
              <a:rPr lang="en-US" sz="4000" dirty="0" err="1" smtClean="0"/>
              <a:t>dikenal</a:t>
            </a:r>
            <a:r>
              <a:rPr lang="en-US" sz="4000" dirty="0" smtClean="0"/>
              <a:t> </a:t>
            </a:r>
            <a:r>
              <a:rPr lang="en-US" sz="4000" dirty="0" err="1" smtClean="0"/>
              <a:t>sebagai</a:t>
            </a:r>
            <a:r>
              <a:rPr lang="en-US" sz="4000" dirty="0" smtClean="0"/>
              <a:t> </a:t>
            </a:r>
            <a:r>
              <a:rPr lang="en-US" sz="4000" dirty="0" err="1" smtClean="0"/>
              <a:t>penyakit</a:t>
            </a:r>
            <a:r>
              <a:rPr lang="en-US" sz="4000" dirty="0" smtClean="0"/>
              <a:t> </a:t>
            </a:r>
            <a:r>
              <a:rPr lang="en-US" sz="4000" dirty="0" err="1" smtClean="0"/>
              <a:t>menular</a:t>
            </a:r>
            <a:r>
              <a:rPr lang="en-US" sz="4000" dirty="0" smtClean="0"/>
              <a:t> </a:t>
            </a:r>
            <a:r>
              <a:rPr lang="en-US" sz="4000" dirty="0" err="1" smtClean="0"/>
              <a:t>atau</a:t>
            </a:r>
            <a:r>
              <a:rPr lang="en-US" sz="4000" dirty="0" smtClean="0"/>
              <a:t> </a:t>
            </a:r>
            <a:r>
              <a:rPr lang="en-US" sz="4000" dirty="0" err="1" smtClean="0"/>
              <a:t>dapat</a:t>
            </a:r>
            <a:r>
              <a:rPr lang="en-US" sz="4000" dirty="0" smtClean="0"/>
              <a:t> </a:t>
            </a:r>
            <a:r>
              <a:rPr lang="en-US" sz="4000" dirty="0" err="1" smtClean="0"/>
              <a:t>berpindah</a:t>
            </a:r>
            <a:r>
              <a:rPr lang="en-US" sz="400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8992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A75-A79 </a:t>
            </a:r>
            <a:r>
              <a:rPr lang="en-US" dirty="0" err="1" smtClean="0"/>
              <a:t>penyakit</a:t>
            </a:r>
            <a:r>
              <a:rPr lang="en-US" dirty="0" smtClean="0"/>
              <a:t> yang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ricketsia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Spesiaes</a:t>
            </a:r>
            <a:r>
              <a:rPr lang="en-US" dirty="0" smtClean="0"/>
              <a:t> </a:t>
            </a:r>
            <a:r>
              <a:rPr lang="en-US" dirty="0" err="1" smtClean="0"/>
              <a:t>Ricketsiosia</a:t>
            </a:r>
            <a:r>
              <a:rPr lang="en-US" dirty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i="1" dirty="0" smtClean="0"/>
              <a:t>Rocky </a:t>
            </a:r>
            <a:r>
              <a:rPr lang="en-US" i="1" dirty="0"/>
              <a:t>Mountain spotted fever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i="1" dirty="0" err="1" smtClean="0"/>
              <a:t>rickettsialpox</a:t>
            </a:r>
            <a:r>
              <a:rPr lang="en-US" i="1" dirty="0" smtClean="0"/>
              <a:t> </a:t>
            </a:r>
          </a:p>
          <a:p>
            <a:r>
              <a:rPr lang="en-US" dirty="0" err="1" smtClean="0"/>
              <a:t>tifus</a:t>
            </a:r>
            <a:r>
              <a:rPr lang="en-US" dirty="0" smtClean="0"/>
              <a:t> </a:t>
            </a:r>
            <a:r>
              <a:rPr lang="en-US" i="1" dirty="0" err="1"/>
              <a:t>epidemik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err="1" smtClean="0"/>
              <a:t>tifus</a:t>
            </a:r>
            <a:r>
              <a:rPr lang="en-US" dirty="0" smtClean="0"/>
              <a:t> </a:t>
            </a:r>
            <a:r>
              <a:rPr lang="en-US" i="1" dirty="0"/>
              <a:t>murine</a:t>
            </a:r>
            <a:r>
              <a:rPr lang="en-US" dirty="0"/>
              <a:t> (</a:t>
            </a:r>
            <a:r>
              <a:rPr lang="en-US" dirty="0" err="1"/>
              <a:t>tifus</a:t>
            </a:r>
            <a:r>
              <a:rPr lang="en-US" dirty="0"/>
              <a:t> </a:t>
            </a:r>
            <a:r>
              <a:rPr lang="en-US" dirty="0" err="1"/>
              <a:t>endemik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7928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5943600"/>
          </a:xfrm>
        </p:spPr>
        <p:txBody>
          <a:bodyPr>
            <a:normAutofit fontScale="77500" lnSpcReduction="20000"/>
          </a:bodyPr>
          <a:lstStyle/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sz="3100" b="1" i="1" dirty="0"/>
              <a:t>Rocky Mountain spotted </a:t>
            </a:r>
            <a:r>
              <a:rPr lang="en-US" sz="3100" b="1" i="1" dirty="0" smtClean="0"/>
              <a:t>fever</a:t>
            </a:r>
            <a:endParaRPr lang="en-US" sz="3100" b="1" dirty="0" smtClean="0"/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sz="3100" dirty="0" err="1"/>
              <a:t>Bakteri</a:t>
            </a:r>
            <a:r>
              <a:rPr lang="en-US" sz="3100" dirty="0"/>
              <a:t> </a:t>
            </a:r>
            <a:r>
              <a:rPr lang="en-US" sz="3100" i="1" dirty="0"/>
              <a:t>Rickettsia </a:t>
            </a:r>
            <a:r>
              <a:rPr lang="en-US" sz="3100" i="1" dirty="0" err="1"/>
              <a:t>rickettsii</a:t>
            </a:r>
            <a:r>
              <a:rPr lang="en-US" sz="3100" dirty="0"/>
              <a:t> </a:t>
            </a:r>
            <a:r>
              <a:rPr lang="en-US" sz="3100" dirty="0" err="1"/>
              <a:t>penyebab</a:t>
            </a:r>
            <a:r>
              <a:rPr lang="en-US" sz="3100" dirty="0"/>
              <a:t> </a:t>
            </a:r>
            <a:r>
              <a:rPr lang="en-US" sz="3100" i="1" dirty="0"/>
              <a:t>Rocky</a:t>
            </a:r>
            <a:r>
              <a:rPr lang="en-US" sz="3100" dirty="0"/>
              <a:t> </a:t>
            </a:r>
            <a:r>
              <a:rPr lang="en-US" sz="3100" i="1" dirty="0"/>
              <a:t>Mountain spotted fever </a:t>
            </a:r>
            <a:r>
              <a:rPr lang="en-US" sz="3100" dirty="0" err="1" smtClean="0"/>
              <a:t>mengakibatkan</a:t>
            </a:r>
            <a:r>
              <a:rPr lang="en-US" sz="3100" dirty="0" smtClean="0"/>
              <a:t> </a:t>
            </a:r>
            <a:r>
              <a:rPr lang="en-US" sz="3100" dirty="0" err="1"/>
              <a:t>kerusakan</a:t>
            </a:r>
            <a:r>
              <a:rPr lang="en-US" sz="3100" dirty="0"/>
              <a:t> </a:t>
            </a:r>
            <a:r>
              <a:rPr lang="en-US" sz="3100" dirty="0" err="1" smtClean="0"/>
              <a:t>parah</a:t>
            </a:r>
            <a:r>
              <a:rPr lang="en-US" sz="3100" dirty="0" smtClean="0"/>
              <a:t> </a:t>
            </a:r>
            <a:r>
              <a:rPr lang="en-US" sz="3100" dirty="0" err="1"/>
              <a:t>pada</a:t>
            </a:r>
            <a:r>
              <a:rPr lang="en-US" sz="3100" dirty="0"/>
              <a:t> </a:t>
            </a:r>
            <a:r>
              <a:rPr lang="en-US" sz="3100" dirty="0" err="1"/>
              <a:t>sel</a:t>
            </a:r>
            <a:r>
              <a:rPr lang="en-US" sz="3100" dirty="0"/>
              <a:t> </a:t>
            </a:r>
            <a:r>
              <a:rPr lang="en-US" sz="3100" dirty="0" err="1"/>
              <a:t>otot</a:t>
            </a:r>
            <a:r>
              <a:rPr lang="en-US" sz="3100" dirty="0"/>
              <a:t> </a:t>
            </a:r>
            <a:r>
              <a:rPr lang="en-US" sz="3100" dirty="0" err="1"/>
              <a:t>halus</a:t>
            </a:r>
            <a:r>
              <a:rPr lang="en-US" sz="3100" dirty="0"/>
              <a:t> </a:t>
            </a:r>
            <a:r>
              <a:rPr lang="en-US" sz="3100" dirty="0" err="1"/>
              <a:t>pembuluh</a:t>
            </a:r>
            <a:r>
              <a:rPr lang="en-US" sz="3100" dirty="0"/>
              <a:t> </a:t>
            </a:r>
            <a:r>
              <a:rPr lang="en-US" sz="3100" dirty="0" err="1"/>
              <a:t>darah</a:t>
            </a:r>
            <a:r>
              <a:rPr lang="en-US" sz="3100" dirty="0"/>
              <a:t>, </a:t>
            </a:r>
            <a:r>
              <a:rPr lang="en-US" sz="3100" dirty="0" err="1"/>
              <a:t>sehingga</a:t>
            </a:r>
            <a:r>
              <a:rPr lang="en-US" sz="3100" dirty="0"/>
              <a:t> </a:t>
            </a:r>
            <a:r>
              <a:rPr lang="en-US" sz="3100" dirty="0" err="1" smtClean="0"/>
              <a:t>terjadi</a:t>
            </a:r>
            <a:r>
              <a:rPr lang="en-US" sz="3100" dirty="0" smtClean="0"/>
              <a:t> </a:t>
            </a:r>
            <a:r>
              <a:rPr lang="en-US" sz="3100" dirty="0" err="1"/>
              <a:t>perdarahan</a:t>
            </a:r>
            <a:r>
              <a:rPr lang="en-US" sz="3100" dirty="0" smtClean="0"/>
              <a:t>.</a:t>
            </a:r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endParaRPr lang="en-US" sz="1400" dirty="0"/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sz="3100" b="1" i="1" dirty="0" err="1"/>
              <a:t>Rickettsialpox</a:t>
            </a:r>
            <a:r>
              <a:rPr lang="en-US" sz="3100" b="1" dirty="0"/>
              <a:t> </a:t>
            </a:r>
            <a:r>
              <a:rPr lang="en-US" sz="3100" b="1" dirty="0" err="1"/>
              <a:t>dan</a:t>
            </a:r>
            <a:r>
              <a:rPr lang="en-US" sz="3100" b="1" dirty="0"/>
              <a:t> </a:t>
            </a:r>
            <a:r>
              <a:rPr lang="en-US" sz="3100" b="1" i="1" dirty="0"/>
              <a:t>spotted </a:t>
            </a:r>
            <a:r>
              <a:rPr lang="en-US" sz="3100" b="1" i="1" dirty="0" smtClean="0"/>
              <a:t>fever</a:t>
            </a:r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sz="3100" dirty="0" err="1"/>
              <a:t>ditandai</a:t>
            </a:r>
            <a:r>
              <a:rPr lang="en-US" sz="3100" dirty="0"/>
              <a:t> </a:t>
            </a:r>
            <a:r>
              <a:rPr lang="en-US" sz="3100" dirty="0" err="1"/>
              <a:t>dengan</a:t>
            </a:r>
            <a:r>
              <a:rPr lang="en-US" sz="3100" dirty="0"/>
              <a:t> </a:t>
            </a:r>
            <a:r>
              <a:rPr lang="en-US" sz="3100" dirty="0" err="1"/>
              <a:t>demam</a:t>
            </a:r>
            <a:r>
              <a:rPr lang="en-US" sz="3100" dirty="0"/>
              <a:t>, </a:t>
            </a:r>
            <a:r>
              <a:rPr lang="en-US" sz="3100" dirty="0" err="1"/>
              <a:t>ruam</a:t>
            </a:r>
            <a:r>
              <a:rPr lang="en-US" sz="3100" dirty="0"/>
              <a:t> </a:t>
            </a:r>
            <a:r>
              <a:rPr lang="en-US" sz="3100" dirty="0" err="1" smtClean="0"/>
              <a:t>kemerahan</a:t>
            </a:r>
            <a:r>
              <a:rPr lang="en-US" sz="3100" dirty="0"/>
              <a:t> </a:t>
            </a:r>
            <a:r>
              <a:rPr lang="en-US" sz="3100" dirty="0" err="1"/>
              <a:t>disertai</a:t>
            </a:r>
            <a:r>
              <a:rPr lang="en-US" sz="3100" dirty="0"/>
              <a:t> </a:t>
            </a:r>
            <a:r>
              <a:rPr lang="en-US" sz="3100" dirty="0" err="1"/>
              <a:t>gelembung</a:t>
            </a:r>
            <a:r>
              <a:rPr lang="en-US" sz="3100" dirty="0"/>
              <a:t> </a:t>
            </a:r>
            <a:r>
              <a:rPr lang="en-US" sz="3100" dirty="0" err="1" smtClean="0"/>
              <a:t>berair</a:t>
            </a:r>
            <a:r>
              <a:rPr lang="en-US" sz="3100" dirty="0" smtClean="0"/>
              <a:t>, </a:t>
            </a:r>
            <a:r>
              <a:rPr lang="en-US" sz="3100" dirty="0" err="1"/>
              <a:t>dan</a:t>
            </a:r>
            <a:r>
              <a:rPr lang="en-US" sz="3100" dirty="0"/>
              <a:t> </a:t>
            </a:r>
            <a:r>
              <a:rPr lang="en-US" sz="3100" dirty="0" err="1"/>
              <a:t>matinya</a:t>
            </a:r>
            <a:r>
              <a:rPr lang="en-US" sz="3100" dirty="0"/>
              <a:t> </a:t>
            </a:r>
            <a:r>
              <a:rPr lang="en-US" sz="3100" dirty="0" err="1"/>
              <a:t>jaringan</a:t>
            </a:r>
            <a:r>
              <a:rPr lang="en-US" sz="3100" dirty="0"/>
              <a:t> </a:t>
            </a:r>
            <a:r>
              <a:rPr lang="en-US" sz="3100" dirty="0" err="1"/>
              <a:t>kulit</a:t>
            </a:r>
            <a:r>
              <a:rPr lang="en-US" sz="3100" dirty="0" smtClean="0"/>
              <a:t>.</a:t>
            </a:r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endParaRPr lang="en-US" sz="1400" dirty="0" smtClean="0"/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sz="3100" b="1" dirty="0" err="1"/>
              <a:t>Tifus</a:t>
            </a:r>
            <a:r>
              <a:rPr lang="en-US" sz="3100" b="1" dirty="0"/>
              <a:t> </a:t>
            </a:r>
            <a:r>
              <a:rPr lang="en-US" sz="3100" b="1" dirty="0" err="1"/>
              <a:t>epidemik</a:t>
            </a:r>
            <a:r>
              <a:rPr lang="en-US" sz="3100" b="1" dirty="0"/>
              <a:t> (</a:t>
            </a:r>
            <a:r>
              <a:rPr lang="en-US" sz="3100" b="1" i="1" dirty="0"/>
              <a:t>Brill-Zinsser disease</a:t>
            </a:r>
            <a:r>
              <a:rPr lang="en-US" sz="3100" b="1" dirty="0" smtClean="0"/>
              <a:t>)</a:t>
            </a:r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sz="3100" dirty="0" err="1" smtClean="0"/>
              <a:t>penyebab</a:t>
            </a:r>
            <a:r>
              <a:rPr lang="en-US" sz="3100" dirty="0" smtClean="0"/>
              <a:t> </a:t>
            </a:r>
            <a:r>
              <a:rPr lang="en-US" sz="3100" i="1" dirty="0" smtClean="0"/>
              <a:t>Rickettsia </a:t>
            </a:r>
            <a:r>
              <a:rPr lang="en-US" sz="3100" i="1" dirty="0" err="1"/>
              <a:t>prowazekii</a:t>
            </a:r>
            <a:r>
              <a:rPr lang="en-US" sz="3100" dirty="0"/>
              <a:t> </a:t>
            </a:r>
            <a:r>
              <a:rPr lang="en-US" sz="3100" dirty="0" err="1"/>
              <a:t>memiliki</a:t>
            </a:r>
            <a:r>
              <a:rPr lang="en-US" sz="3100" dirty="0"/>
              <a:t> </a:t>
            </a:r>
            <a:r>
              <a:rPr lang="en-US" sz="3100" dirty="0" err="1"/>
              <a:t>masa</a:t>
            </a:r>
            <a:r>
              <a:rPr lang="en-US" sz="3100" dirty="0"/>
              <a:t> </a:t>
            </a:r>
            <a:r>
              <a:rPr lang="en-US" sz="3100" dirty="0" err="1" smtClean="0"/>
              <a:t>laten</a:t>
            </a:r>
            <a:r>
              <a:rPr lang="en-US" sz="3100" dirty="0" smtClean="0"/>
              <a:t>. </a:t>
            </a:r>
            <a:r>
              <a:rPr lang="en-US" sz="3100" dirty="0" err="1"/>
              <a:t>Saat</a:t>
            </a:r>
            <a:r>
              <a:rPr lang="en-US" sz="3100" dirty="0"/>
              <a:t> </a:t>
            </a:r>
            <a:r>
              <a:rPr lang="en-US" sz="3100" dirty="0" err="1"/>
              <a:t>daya</a:t>
            </a:r>
            <a:r>
              <a:rPr lang="en-US" sz="3100" dirty="0"/>
              <a:t> </a:t>
            </a:r>
            <a:r>
              <a:rPr lang="en-US" sz="3100" dirty="0" err="1"/>
              <a:t>tahan</a:t>
            </a:r>
            <a:r>
              <a:rPr lang="en-US" sz="3100" dirty="0"/>
              <a:t> </a:t>
            </a:r>
            <a:r>
              <a:rPr lang="en-US" sz="3100" dirty="0" err="1"/>
              <a:t>tubuh</a:t>
            </a:r>
            <a:r>
              <a:rPr lang="en-US" sz="3100" dirty="0"/>
              <a:t> </a:t>
            </a:r>
            <a:r>
              <a:rPr lang="en-US" sz="3100" dirty="0" err="1"/>
              <a:t>penderita</a:t>
            </a:r>
            <a:r>
              <a:rPr lang="en-US" sz="3100" dirty="0"/>
              <a:t> </a:t>
            </a:r>
            <a:r>
              <a:rPr lang="en-US" sz="3100" dirty="0" err="1"/>
              <a:t>menurun</a:t>
            </a:r>
            <a:r>
              <a:rPr lang="en-US" sz="3100" dirty="0"/>
              <a:t>, </a:t>
            </a:r>
            <a:r>
              <a:rPr lang="en-US" sz="3100" dirty="0" err="1"/>
              <a:t>demam</a:t>
            </a:r>
            <a:r>
              <a:rPr lang="en-US" sz="3100" dirty="0"/>
              <a:t> </a:t>
            </a:r>
            <a:r>
              <a:rPr lang="en-US" sz="3100" dirty="0" err="1"/>
              <a:t>tifus</a:t>
            </a:r>
            <a:r>
              <a:rPr lang="en-US" sz="3100" dirty="0"/>
              <a:t> </a:t>
            </a:r>
            <a:r>
              <a:rPr lang="en-US" sz="3100" dirty="0" err="1"/>
              <a:t>bisa</a:t>
            </a:r>
            <a:r>
              <a:rPr lang="en-US" sz="3100" dirty="0"/>
              <a:t> </a:t>
            </a:r>
            <a:r>
              <a:rPr lang="en-US" sz="3100" dirty="0" err="1"/>
              <a:t>muncul</a:t>
            </a:r>
            <a:r>
              <a:rPr lang="en-US" sz="3100" dirty="0"/>
              <a:t> </a:t>
            </a:r>
            <a:r>
              <a:rPr lang="en-US" sz="3100" dirty="0" err="1" smtClean="0"/>
              <a:t>lagi</a:t>
            </a:r>
            <a:r>
              <a:rPr lang="en-US" sz="3100" dirty="0" smtClean="0"/>
              <a:t> (</a:t>
            </a:r>
            <a:r>
              <a:rPr lang="en-US" sz="3100" i="1" dirty="0" smtClean="0"/>
              <a:t>relapsing </a:t>
            </a:r>
            <a:r>
              <a:rPr lang="en-US" sz="3100" i="1" dirty="0"/>
              <a:t>louse-borne typhus</a:t>
            </a:r>
            <a:r>
              <a:rPr lang="en-US" sz="3100" dirty="0" smtClean="0"/>
              <a:t>)</a:t>
            </a:r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endParaRPr lang="en-US" sz="1300" dirty="0"/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sz="3100" b="1" dirty="0" err="1"/>
              <a:t>Tifus</a:t>
            </a:r>
            <a:r>
              <a:rPr lang="en-US" sz="3100" b="1" dirty="0"/>
              <a:t> </a:t>
            </a:r>
            <a:r>
              <a:rPr lang="en-US" sz="3100" b="1" dirty="0" err="1"/>
              <a:t>endemik</a:t>
            </a:r>
            <a:r>
              <a:rPr lang="en-US" sz="3100" b="1" dirty="0"/>
              <a:t> (</a:t>
            </a:r>
            <a:r>
              <a:rPr lang="en-US" sz="3100" b="1" i="1" dirty="0"/>
              <a:t>Murine typhus</a:t>
            </a:r>
            <a:r>
              <a:rPr lang="en-US" sz="3100" b="1" dirty="0"/>
              <a:t>; </a:t>
            </a:r>
            <a:r>
              <a:rPr lang="en-US" sz="3100" b="1" i="1" dirty="0"/>
              <a:t>flea-borne typhus</a:t>
            </a:r>
            <a:r>
              <a:rPr lang="en-US" sz="3100" b="1" dirty="0" smtClean="0"/>
              <a:t>) </a:t>
            </a:r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sz="3100" dirty="0" err="1" smtClean="0"/>
              <a:t>Gejala</a:t>
            </a:r>
            <a:r>
              <a:rPr lang="en-US" sz="3100" dirty="0" smtClean="0"/>
              <a:t> </a:t>
            </a:r>
            <a:r>
              <a:rPr lang="en-US" sz="3100" dirty="0" err="1" smtClean="0"/>
              <a:t>lebih</a:t>
            </a:r>
            <a:r>
              <a:rPr lang="en-US" sz="3100" dirty="0" smtClean="0"/>
              <a:t> </a:t>
            </a:r>
            <a:r>
              <a:rPr lang="en-US" sz="3100" dirty="0" err="1"/>
              <a:t>ringan</a:t>
            </a:r>
            <a:r>
              <a:rPr lang="en-US" sz="3100" dirty="0"/>
              <a:t> </a:t>
            </a:r>
            <a:r>
              <a:rPr lang="en-US" sz="3100" dirty="0" err="1"/>
              <a:t>dan</a:t>
            </a:r>
            <a:r>
              <a:rPr lang="en-US" sz="3100" dirty="0"/>
              <a:t> </a:t>
            </a:r>
            <a:r>
              <a:rPr lang="en-US" sz="3100" dirty="0" err="1"/>
              <a:t>jarang</a:t>
            </a:r>
            <a:r>
              <a:rPr lang="en-US" sz="3100" dirty="0"/>
              <a:t> </a:t>
            </a:r>
            <a:r>
              <a:rPr lang="en-US" sz="3100" dirty="0" err="1"/>
              <a:t>menyebabkan</a:t>
            </a:r>
            <a:r>
              <a:rPr lang="en-US" sz="3100" dirty="0"/>
              <a:t> </a:t>
            </a:r>
            <a:r>
              <a:rPr lang="en-US" sz="3100" dirty="0" err="1"/>
              <a:t>kematian</a:t>
            </a:r>
            <a:r>
              <a:rPr lang="en-US" sz="3100" dirty="0"/>
              <a:t>. </a:t>
            </a:r>
            <a:r>
              <a:rPr lang="en-US" sz="3100" dirty="0" err="1"/>
              <a:t>Demam</a:t>
            </a:r>
            <a:r>
              <a:rPr lang="en-US" sz="3100" dirty="0"/>
              <a:t> </a:t>
            </a:r>
            <a:r>
              <a:rPr lang="en-US" sz="3100" dirty="0" err="1"/>
              <a:t>disertai</a:t>
            </a:r>
            <a:r>
              <a:rPr lang="en-US" sz="3100" dirty="0"/>
              <a:t> </a:t>
            </a:r>
            <a:r>
              <a:rPr lang="en-US" sz="3100" dirty="0" err="1"/>
              <a:t>dengan</a:t>
            </a:r>
            <a:r>
              <a:rPr lang="en-US" sz="3100" dirty="0"/>
              <a:t> </a:t>
            </a:r>
            <a:r>
              <a:rPr lang="en-US" sz="3100" dirty="0" err="1"/>
              <a:t>bintil-bintil</a:t>
            </a:r>
            <a:r>
              <a:rPr lang="en-US" sz="3100" dirty="0"/>
              <a:t> </a:t>
            </a:r>
            <a:r>
              <a:rPr lang="en-US" sz="3100" dirty="0" err="1"/>
              <a:t>pada</a:t>
            </a:r>
            <a:r>
              <a:rPr lang="en-US" sz="3100" dirty="0"/>
              <a:t> </a:t>
            </a:r>
            <a:r>
              <a:rPr lang="en-US" sz="3100" dirty="0" err="1" smtClean="0"/>
              <a:t>kulit</a:t>
            </a:r>
            <a:endParaRPr lang="en-US" sz="31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5055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A80-A89 Viral infections of the central nervous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r>
              <a:rPr lang="en-US" dirty="0" smtClean="0"/>
              <a:t>Acute poliomyelitis</a:t>
            </a:r>
          </a:p>
          <a:p>
            <a:r>
              <a:rPr lang="en-US" dirty="0" smtClean="0"/>
              <a:t>Rabies</a:t>
            </a:r>
          </a:p>
          <a:p>
            <a:r>
              <a:rPr lang="en-US" dirty="0" smtClean="0"/>
              <a:t>Viral meningitis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2392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 err="1" smtClean="0"/>
              <a:t>Poliomileitis</a:t>
            </a:r>
            <a:endParaRPr lang="en-US" sz="3600" b="1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000" dirty="0" err="1"/>
              <a:t>adalah</a:t>
            </a:r>
            <a:r>
              <a:rPr lang="en-US" sz="3000" dirty="0"/>
              <a:t> </a:t>
            </a:r>
            <a:r>
              <a:rPr lang="en-US" sz="3000" dirty="0" err="1"/>
              <a:t>penyakit</a:t>
            </a:r>
            <a:r>
              <a:rPr lang="en-US" sz="3000" dirty="0"/>
              <a:t> </a:t>
            </a:r>
            <a:r>
              <a:rPr lang="en-US" sz="3000" dirty="0" err="1"/>
              <a:t>menular</a:t>
            </a:r>
            <a:r>
              <a:rPr lang="en-US" sz="3000" dirty="0"/>
              <a:t> yang </a:t>
            </a:r>
            <a:r>
              <a:rPr lang="en-US" sz="3000" dirty="0" err="1" smtClean="0"/>
              <a:t>akut</a:t>
            </a:r>
            <a:endParaRPr lang="en-US" sz="30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000" dirty="0" err="1"/>
              <a:t>disebabkan</a:t>
            </a:r>
            <a:r>
              <a:rPr lang="en-US" sz="3000" dirty="0"/>
              <a:t> </a:t>
            </a:r>
            <a:r>
              <a:rPr lang="en-US" sz="3000" dirty="0" err="1"/>
              <a:t>oleh</a:t>
            </a:r>
            <a:r>
              <a:rPr lang="en-US" sz="3000" dirty="0"/>
              <a:t> </a:t>
            </a:r>
            <a:r>
              <a:rPr lang="en-US" sz="3000" dirty="0" smtClean="0"/>
              <a:t>virus Poliovirus (PV)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fi-FI" sz="3000" dirty="0"/>
              <a:t>masuk ke tubuh melalui mulut, menginfeksi saluran usus</a:t>
            </a:r>
            <a:endParaRPr lang="en-US" sz="30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000" dirty="0" err="1"/>
              <a:t>memasuki</a:t>
            </a:r>
            <a:r>
              <a:rPr lang="en-US" sz="3000" dirty="0"/>
              <a:t> </a:t>
            </a:r>
            <a:r>
              <a:rPr lang="en-US" sz="3000" dirty="0" err="1"/>
              <a:t>aliran</a:t>
            </a:r>
            <a:r>
              <a:rPr lang="en-US" sz="3000" dirty="0"/>
              <a:t> </a:t>
            </a:r>
            <a:r>
              <a:rPr lang="en-US" sz="3000" dirty="0" err="1"/>
              <a:t>darah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mengalir</a:t>
            </a:r>
            <a:r>
              <a:rPr lang="en-US" sz="3000" dirty="0"/>
              <a:t> </a:t>
            </a:r>
            <a:r>
              <a:rPr lang="en-US" sz="3000" dirty="0" err="1"/>
              <a:t>ke</a:t>
            </a:r>
            <a:r>
              <a:rPr lang="en-US" sz="3000" dirty="0"/>
              <a:t> </a:t>
            </a:r>
            <a:r>
              <a:rPr lang="en-US" sz="3000" dirty="0" err="1"/>
              <a:t>sistem</a:t>
            </a:r>
            <a:r>
              <a:rPr lang="en-US" sz="3000" dirty="0"/>
              <a:t> </a:t>
            </a:r>
            <a:r>
              <a:rPr lang="en-US" sz="3000" dirty="0" err="1"/>
              <a:t>saraf</a:t>
            </a:r>
            <a:r>
              <a:rPr lang="en-US" sz="3000" dirty="0"/>
              <a:t> </a:t>
            </a:r>
            <a:r>
              <a:rPr lang="en-US" sz="3000" dirty="0" err="1"/>
              <a:t>pusat</a:t>
            </a:r>
            <a:r>
              <a:rPr lang="en-US" sz="3000" dirty="0"/>
              <a:t> </a:t>
            </a:r>
            <a:r>
              <a:rPr lang="en-US" sz="3000" dirty="0" err="1"/>
              <a:t>meng</a:t>
            </a:r>
            <a:r>
              <a:rPr lang="fi-FI" sz="3000" dirty="0" smtClean="0"/>
              <a:t>akibatkan </a:t>
            </a:r>
            <a:r>
              <a:rPr lang="fi-FI" sz="3000" dirty="0"/>
              <a:t>kerusakan bagian </a:t>
            </a:r>
            <a:r>
              <a:rPr lang="en-US" sz="3000" dirty="0" err="1"/>
              <a:t>sel</a:t>
            </a:r>
            <a:r>
              <a:rPr lang="en-US" sz="3000" dirty="0"/>
              <a:t> anterior </a:t>
            </a:r>
            <a:r>
              <a:rPr lang="en-US" sz="3000" dirty="0" err="1"/>
              <a:t>massa</a:t>
            </a:r>
            <a:r>
              <a:rPr lang="en-US" sz="3000" dirty="0"/>
              <a:t> </a:t>
            </a:r>
            <a:r>
              <a:rPr lang="en-US" sz="3000" dirty="0" err="1"/>
              <a:t>kelabu</a:t>
            </a:r>
            <a:r>
              <a:rPr lang="en-US" sz="3000" dirty="0"/>
              <a:t> </a:t>
            </a:r>
            <a:r>
              <a:rPr lang="en-US" sz="3000" dirty="0" err="1"/>
              <a:t>sumsum</a:t>
            </a:r>
            <a:r>
              <a:rPr lang="en-US" sz="3000" dirty="0"/>
              <a:t> </a:t>
            </a:r>
            <a:r>
              <a:rPr lang="en-US" sz="3000" dirty="0" err="1"/>
              <a:t>tulang</a:t>
            </a:r>
            <a:r>
              <a:rPr lang="en-US" sz="3000" dirty="0"/>
              <a:t> </a:t>
            </a:r>
            <a:r>
              <a:rPr lang="en-US" sz="3000" dirty="0" err="1"/>
              <a:t>belakang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inti</a:t>
            </a:r>
            <a:r>
              <a:rPr lang="en-US" sz="3000" dirty="0"/>
              <a:t> </a:t>
            </a:r>
            <a:r>
              <a:rPr lang="en-US" sz="3000" dirty="0" err="1"/>
              <a:t>motorik</a:t>
            </a:r>
            <a:r>
              <a:rPr lang="en-US" sz="3000" dirty="0"/>
              <a:t> </a:t>
            </a:r>
            <a:r>
              <a:rPr lang="fi-FI" sz="3000" dirty="0"/>
              <a:t>susunan </a:t>
            </a:r>
            <a:r>
              <a:rPr lang="fi-FI" sz="3000" dirty="0" smtClean="0"/>
              <a:t>syaraf di</a:t>
            </a:r>
            <a:r>
              <a:rPr lang="en-US" sz="3000" dirty="0" err="1" smtClean="0"/>
              <a:t>batang</a:t>
            </a:r>
            <a:r>
              <a:rPr lang="en-US" sz="3000" dirty="0" smtClean="0"/>
              <a:t> </a:t>
            </a:r>
            <a:r>
              <a:rPr lang="en-US" sz="3000" dirty="0" err="1" smtClean="0"/>
              <a:t>otak</a:t>
            </a:r>
            <a:r>
              <a:rPr lang="en-US" sz="3000" dirty="0" smtClean="0"/>
              <a:t> </a:t>
            </a:r>
            <a:r>
              <a:rPr lang="en-US" sz="3000" dirty="0" err="1" smtClean="0"/>
              <a:t>sehingga</a:t>
            </a:r>
            <a:r>
              <a:rPr lang="en-US" sz="3000" dirty="0" smtClean="0"/>
              <a:t> </a:t>
            </a:r>
            <a:r>
              <a:rPr lang="fi-FI" sz="3000" dirty="0"/>
              <a:t>terjadi kelumpuhan </a:t>
            </a:r>
            <a:r>
              <a:rPr lang="en-US" sz="3000" dirty="0"/>
              <a:t>(paralysis) </a:t>
            </a:r>
            <a:r>
              <a:rPr lang="fi-FI" sz="3000" dirty="0" smtClean="0"/>
              <a:t>serta </a:t>
            </a:r>
            <a:r>
              <a:rPr lang="fi-FI" sz="3000" dirty="0"/>
              <a:t>autropi </a:t>
            </a:r>
            <a:r>
              <a:rPr lang="fi-FI" sz="3000" dirty="0" smtClean="0"/>
              <a:t>otot (</a:t>
            </a:r>
            <a:r>
              <a:rPr lang="en-US" sz="3000" dirty="0" err="1"/>
              <a:t>melemahnya</a:t>
            </a:r>
            <a:r>
              <a:rPr lang="en-US" sz="3000" dirty="0"/>
              <a:t> </a:t>
            </a:r>
            <a:r>
              <a:rPr lang="en-US" sz="3000" dirty="0" err="1" smtClean="0"/>
              <a:t>otot</a:t>
            </a:r>
            <a:r>
              <a:rPr lang="en-US" sz="3000" dirty="0" smtClean="0"/>
              <a:t>)</a:t>
            </a:r>
            <a:r>
              <a:rPr lang="fi-FI" sz="3000" dirty="0" smtClean="0"/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fi-FI" sz="3000" dirty="0" smtClean="0"/>
              <a:t>a</a:t>
            </a:r>
            <a:r>
              <a:rPr lang="en-US" sz="3000" dirty="0" err="1" smtClean="0"/>
              <a:t>dalah</a:t>
            </a:r>
            <a:r>
              <a:rPr lang="en-US" sz="3000" dirty="0" smtClean="0"/>
              <a:t> </a:t>
            </a:r>
            <a:r>
              <a:rPr lang="en-US" sz="3000" dirty="0" err="1"/>
              <a:t>penyakit</a:t>
            </a:r>
            <a:r>
              <a:rPr lang="en-US" sz="3000" dirty="0"/>
              <a:t> paralysis </a:t>
            </a:r>
            <a:r>
              <a:rPr lang="en-US" sz="3000" dirty="0" err="1"/>
              <a:t>atau</a:t>
            </a:r>
            <a:r>
              <a:rPr lang="en-US" sz="3000" dirty="0"/>
              <a:t> </a:t>
            </a:r>
            <a:r>
              <a:rPr lang="en-US" sz="3000" dirty="0" err="1"/>
              <a:t>lumpuh</a:t>
            </a:r>
            <a:r>
              <a:rPr lang="en-US" sz="3000" dirty="0"/>
              <a:t> yang </a:t>
            </a:r>
            <a:r>
              <a:rPr lang="en-US" sz="3000" dirty="0" err="1"/>
              <a:t>disebabkan</a:t>
            </a:r>
            <a:r>
              <a:rPr lang="en-US" sz="3000" dirty="0"/>
              <a:t> </a:t>
            </a:r>
            <a:r>
              <a:rPr lang="en-US" sz="3000" dirty="0" err="1"/>
              <a:t>oleh</a:t>
            </a:r>
            <a:r>
              <a:rPr lang="en-US" sz="3000" dirty="0"/>
              <a:t> virus</a:t>
            </a:r>
          </a:p>
        </p:txBody>
      </p:sp>
    </p:spTree>
    <p:extLst>
      <p:ext uri="{BB962C8B-B14F-4D97-AF65-F5344CB8AC3E}">
        <p14:creationId xmlns:p14="http://schemas.microsoft.com/office/powerpoint/2010/main" val="9224728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617220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400" b="1" dirty="0" smtClean="0"/>
              <a:t>RABIES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400" dirty="0" err="1" smtClean="0"/>
              <a:t>penyakit</a:t>
            </a:r>
            <a:r>
              <a:rPr lang="en-US" sz="3400" dirty="0" smtClean="0"/>
              <a:t> </a:t>
            </a:r>
            <a:r>
              <a:rPr lang="en-US" sz="3400" dirty="0" err="1" smtClean="0"/>
              <a:t>infeksi</a:t>
            </a:r>
            <a:r>
              <a:rPr lang="en-US" sz="3400" dirty="0" smtClean="0"/>
              <a:t> </a:t>
            </a:r>
            <a:r>
              <a:rPr lang="en-US" sz="3400" dirty="0" err="1" smtClean="0"/>
              <a:t>akut</a:t>
            </a:r>
            <a:r>
              <a:rPr lang="en-US" sz="3400" dirty="0" smtClean="0"/>
              <a:t> </a:t>
            </a:r>
            <a:r>
              <a:rPr lang="en-US" sz="3400" dirty="0" err="1" smtClean="0"/>
              <a:t>disebabkan</a:t>
            </a:r>
            <a:r>
              <a:rPr lang="en-US" sz="3400" dirty="0" smtClean="0"/>
              <a:t> </a:t>
            </a:r>
            <a:r>
              <a:rPr lang="en-US" sz="3400" dirty="0" err="1"/>
              <a:t>oleh</a:t>
            </a:r>
            <a:r>
              <a:rPr lang="en-US" sz="3400" dirty="0"/>
              <a:t> virus </a:t>
            </a:r>
            <a:r>
              <a:rPr lang="en-US" sz="3400" b="1" dirty="0"/>
              <a:t>rabies</a:t>
            </a:r>
            <a:r>
              <a:rPr lang="en-US" sz="3400" dirty="0" smtClean="0"/>
              <a:t>.</a:t>
            </a:r>
            <a:r>
              <a:rPr lang="sv-SE" sz="3400" dirty="0"/>
              <a:t> disebut juga </a:t>
            </a:r>
            <a:r>
              <a:rPr lang="sv-SE" sz="3400" b="1" dirty="0"/>
              <a:t>penyakit anjing </a:t>
            </a:r>
            <a:r>
              <a:rPr lang="sv-SE" sz="3400" b="1" dirty="0" smtClean="0"/>
              <a:t>gila, </a:t>
            </a:r>
            <a:r>
              <a:rPr lang="en-US" sz="3400" dirty="0" err="1" smtClean="0"/>
              <a:t>Mengenai</a:t>
            </a:r>
            <a:r>
              <a:rPr lang="en-US" sz="3400" dirty="0" smtClean="0"/>
              <a:t> SSP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sz="3400" dirty="0"/>
              <a:t>ditularkan dari hewan ke </a:t>
            </a:r>
            <a:r>
              <a:rPr lang="fi-FI" sz="3400" dirty="0" smtClean="0"/>
              <a:t>manusia (zoonotik) </a:t>
            </a:r>
            <a:r>
              <a:rPr lang="en-US" sz="3400" dirty="0" err="1" smtClean="0"/>
              <a:t>melalu</a:t>
            </a:r>
            <a:r>
              <a:rPr lang="en-US" sz="3400" dirty="0" smtClean="0"/>
              <a:t> </a:t>
            </a:r>
            <a:r>
              <a:rPr lang="en-US" sz="3400" dirty="0" err="1"/>
              <a:t>gigitan</a:t>
            </a:r>
            <a:r>
              <a:rPr lang="en-US" sz="3400" dirty="0"/>
              <a:t> </a:t>
            </a:r>
            <a:r>
              <a:rPr lang="en-US" sz="3400" dirty="0" err="1"/>
              <a:t>hewan</a:t>
            </a:r>
            <a:r>
              <a:rPr lang="en-US" sz="3400" dirty="0"/>
              <a:t> </a:t>
            </a:r>
            <a:r>
              <a:rPr lang="en-US" sz="3400" dirty="0" err="1"/>
              <a:t>misalnya</a:t>
            </a:r>
            <a:r>
              <a:rPr lang="en-US" sz="3400" dirty="0"/>
              <a:t> </a:t>
            </a:r>
            <a:r>
              <a:rPr lang="en-US" sz="3400" dirty="0" err="1"/>
              <a:t>oleh</a:t>
            </a:r>
            <a:r>
              <a:rPr lang="en-US" sz="3400" dirty="0"/>
              <a:t> </a:t>
            </a:r>
            <a:r>
              <a:rPr lang="en-US" sz="3400" dirty="0" err="1"/>
              <a:t>anjing</a:t>
            </a:r>
            <a:r>
              <a:rPr lang="en-US" sz="3400" dirty="0"/>
              <a:t>, </a:t>
            </a:r>
            <a:r>
              <a:rPr lang="en-US" sz="3400" dirty="0" err="1"/>
              <a:t>kucing</a:t>
            </a:r>
            <a:r>
              <a:rPr lang="en-US" sz="3400" dirty="0"/>
              <a:t>, </a:t>
            </a:r>
            <a:r>
              <a:rPr lang="en-US" sz="3400" dirty="0" err="1"/>
              <a:t>kera</a:t>
            </a:r>
            <a:r>
              <a:rPr lang="en-US" sz="3400" dirty="0"/>
              <a:t>, </a:t>
            </a:r>
            <a:r>
              <a:rPr lang="en-US" sz="3400" dirty="0" err="1"/>
              <a:t>rakun</a:t>
            </a:r>
            <a:r>
              <a:rPr lang="en-US" sz="3400" dirty="0"/>
              <a:t>,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kelelawar</a:t>
            </a:r>
            <a:r>
              <a:rPr lang="en-US" sz="34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400" dirty="0" err="1"/>
              <a:t>Gejala</a:t>
            </a:r>
            <a:r>
              <a:rPr lang="en-US" sz="3400" dirty="0"/>
              <a:t> rabies </a:t>
            </a:r>
            <a:r>
              <a:rPr lang="en-US" sz="3400" dirty="0" err="1"/>
              <a:t>biasanya</a:t>
            </a:r>
            <a:r>
              <a:rPr lang="en-US" sz="3400" dirty="0"/>
              <a:t> </a:t>
            </a:r>
            <a:r>
              <a:rPr lang="en-US" sz="3400" dirty="0" err="1"/>
              <a:t>mulai</a:t>
            </a:r>
            <a:r>
              <a:rPr lang="en-US" sz="3400" dirty="0"/>
              <a:t> </a:t>
            </a:r>
            <a:r>
              <a:rPr lang="en-US" sz="3400" dirty="0" err="1"/>
              <a:t>timbul</a:t>
            </a:r>
            <a:r>
              <a:rPr lang="en-US" sz="3400" dirty="0"/>
              <a:t> </a:t>
            </a:r>
            <a:r>
              <a:rPr lang="en-US" sz="3400" dirty="0" err="1"/>
              <a:t>dalam</a:t>
            </a:r>
            <a:r>
              <a:rPr lang="en-US" sz="3400" dirty="0"/>
              <a:t> </a:t>
            </a:r>
            <a:r>
              <a:rPr lang="en-US" sz="3400" dirty="0" err="1"/>
              <a:t>waktu</a:t>
            </a:r>
            <a:r>
              <a:rPr lang="en-US" sz="3400" dirty="0"/>
              <a:t> 30-50 </a:t>
            </a:r>
            <a:r>
              <a:rPr lang="en-US" sz="3400" dirty="0" err="1"/>
              <a:t>hari</a:t>
            </a:r>
            <a:r>
              <a:rPr lang="en-US" sz="3400" dirty="0"/>
              <a:t> </a:t>
            </a:r>
            <a:r>
              <a:rPr lang="en-US" sz="3400" dirty="0" err="1"/>
              <a:t>setelah</a:t>
            </a:r>
            <a:r>
              <a:rPr lang="en-US" sz="3400" dirty="0"/>
              <a:t> </a:t>
            </a:r>
            <a:r>
              <a:rPr lang="en-US" sz="3400" dirty="0" err="1" smtClean="0"/>
              <a:t>terinfeks</a:t>
            </a:r>
            <a:endParaRPr lang="en-US" sz="34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400" dirty="0" err="1" smtClean="0"/>
              <a:t>Gejala</a:t>
            </a:r>
            <a:r>
              <a:rPr lang="en-US" sz="3400" dirty="0" smtClean="0"/>
              <a:t> </a:t>
            </a:r>
            <a:r>
              <a:rPr lang="en-US" sz="3400" dirty="0" err="1" smtClean="0"/>
              <a:t>terinfeksi</a:t>
            </a:r>
            <a:r>
              <a:rPr lang="en-US" sz="3400" dirty="0" smtClean="0"/>
              <a:t> rabies </a:t>
            </a:r>
            <a:r>
              <a:rPr lang="en-US" sz="3400" dirty="0" err="1" smtClean="0"/>
              <a:t>ada</a:t>
            </a:r>
            <a:r>
              <a:rPr lang="en-US" sz="3400" dirty="0" smtClean="0"/>
              <a:t> 4 stadium :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sv-SE" sz="3400" b="1" dirty="0"/>
              <a:t>stadium prodomal </a:t>
            </a:r>
            <a:r>
              <a:rPr lang="sv-SE" sz="3400" dirty="0"/>
              <a:t>sakit yang </a:t>
            </a:r>
            <a:r>
              <a:rPr lang="sv-SE" sz="3400" dirty="0" smtClean="0"/>
              <a:t>timbul </a:t>
            </a:r>
            <a:r>
              <a:rPr lang="en-US" sz="3400" dirty="0" err="1"/>
              <a:t>meliputi</a:t>
            </a:r>
            <a:r>
              <a:rPr lang="en-US" sz="3400" dirty="0"/>
              <a:t> </a:t>
            </a:r>
            <a:r>
              <a:rPr lang="en-US" sz="3400" dirty="0" err="1" smtClean="0"/>
              <a:t>demam</a:t>
            </a:r>
            <a:r>
              <a:rPr lang="en-US" sz="3400" dirty="0" smtClean="0"/>
              <a:t>, nausea, </a:t>
            </a:r>
            <a:r>
              <a:rPr lang="en-US" sz="3400" dirty="0" err="1" smtClean="0"/>
              <a:t>anoreksia</a:t>
            </a:r>
            <a:r>
              <a:rPr lang="en-US" sz="3400" dirty="0" smtClean="0"/>
              <a:t>, </a:t>
            </a:r>
            <a:r>
              <a:rPr lang="en-US" sz="3400" dirty="0" err="1" smtClean="0"/>
              <a:t>pusing</a:t>
            </a:r>
            <a:r>
              <a:rPr lang="en-US" sz="3400" dirty="0" smtClean="0"/>
              <a:t>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400" b="1" dirty="0" smtClean="0"/>
              <a:t>Stadium </a:t>
            </a:r>
            <a:r>
              <a:rPr lang="en-US" sz="3400" b="1" dirty="0" err="1" smtClean="0"/>
              <a:t>sensoris</a:t>
            </a:r>
            <a:r>
              <a:rPr lang="en-US" sz="3400" b="1" dirty="0"/>
              <a:t> </a:t>
            </a:r>
            <a:r>
              <a:rPr lang="en-US" sz="3400" dirty="0" err="1" smtClean="0"/>
              <a:t>nyeri</a:t>
            </a:r>
            <a:r>
              <a:rPr lang="en-US" sz="3400" dirty="0" smtClean="0"/>
              <a:t> </a:t>
            </a:r>
            <a:r>
              <a:rPr lang="en-US" sz="3400" dirty="0" err="1" smtClean="0"/>
              <a:t>pada</a:t>
            </a:r>
            <a:r>
              <a:rPr lang="en-US" sz="3400" dirty="0" smtClean="0"/>
              <a:t> </a:t>
            </a:r>
            <a:r>
              <a:rPr lang="en-US" sz="3400" dirty="0" err="1"/>
              <a:t>daerah</a:t>
            </a:r>
            <a:r>
              <a:rPr lang="en-US" sz="3400" dirty="0"/>
              <a:t> </a:t>
            </a:r>
            <a:r>
              <a:rPr lang="en-US" sz="3400" dirty="0" err="1"/>
              <a:t>luka</a:t>
            </a:r>
            <a:r>
              <a:rPr lang="en-US" sz="3400" dirty="0"/>
              <a:t> </a:t>
            </a:r>
            <a:r>
              <a:rPr lang="en-US" sz="3400" dirty="0" err="1"/>
              <a:t>gigitan</a:t>
            </a:r>
            <a:r>
              <a:rPr lang="en-US" sz="3400" dirty="0"/>
              <a:t>, </a:t>
            </a:r>
            <a:r>
              <a:rPr lang="en-US" sz="3400" dirty="0" err="1"/>
              <a:t>panas</a:t>
            </a:r>
            <a:r>
              <a:rPr lang="en-US" sz="3400" dirty="0"/>
              <a:t>, </a:t>
            </a:r>
            <a:r>
              <a:rPr lang="en-US" sz="3400" dirty="0" err="1"/>
              <a:t>gugup</a:t>
            </a:r>
            <a:r>
              <a:rPr lang="en-US" sz="3400" dirty="0"/>
              <a:t>, </a:t>
            </a:r>
            <a:r>
              <a:rPr lang="en-US" sz="3400" dirty="0" err="1"/>
              <a:t>kebingungan</a:t>
            </a:r>
            <a:r>
              <a:rPr lang="en-US" sz="3400" dirty="0"/>
              <a:t>, </a:t>
            </a:r>
            <a:r>
              <a:rPr lang="en-US" sz="3400" dirty="0" err="1"/>
              <a:t>keluar</a:t>
            </a:r>
            <a:r>
              <a:rPr lang="en-US" sz="3400" dirty="0"/>
              <a:t> </a:t>
            </a:r>
            <a:r>
              <a:rPr lang="en-US" sz="3400" dirty="0" err="1"/>
              <a:t>banyak</a:t>
            </a:r>
            <a:r>
              <a:rPr lang="en-US" sz="3400" dirty="0"/>
              <a:t> air </a:t>
            </a:r>
            <a:r>
              <a:rPr lang="en-US" sz="3400" dirty="0" err="1"/>
              <a:t>liur</a:t>
            </a:r>
            <a:r>
              <a:rPr lang="en-US" sz="3400" dirty="0"/>
              <a:t> </a:t>
            </a:r>
            <a:r>
              <a:rPr lang="en-US" sz="3400" dirty="0" smtClean="0"/>
              <a:t>(</a:t>
            </a:r>
            <a:r>
              <a:rPr lang="en-US" sz="3400" dirty="0" err="1" smtClean="0"/>
              <a:t>hipersalivasi</a:t>
            </a:r>
            <a:r>
              <a:rPr lang="en-US" sz="3400" dirty="0" smtClean="0"/>
              <a:t>)  </a:t>
            </a:r>
            <a:r>
              <a:rPr lang="en-US" sz="3400" dirty="0" err="1" smtClean="0"/>
              <a:t>dilatasi</a:t>
            </a:r>
            <a:r>
              <a:rPr lang="en-US" sz="3400" dirty="0" smtClean="0"/>
              <a:t> pupil, </a:t>
            </a:r>
            <a:r>
              <a:rPr lang="en-US" sz="3400" dirty="0" err="1" smtClean="0"/>
              <a:t>hiperlakrimasi</a:t>
            </a:r>
            <a:r>
              <a:rPr lang="en-US" sz="3400" dirty="0" smtClean="0"/>
              <a:t>, </a:t>
            </a:r>
            <a:r>
              <a:rPr lang="en-US" sz="3400" dirty="0" err="1" smtClean="0"/>
              <a:t>hiperhidrosis</a:t>
            </a:r>
            <a:r>
              <a:rPr lang="en-US" sz="3400" dirty="0" smtClean="0"/>
              <a:t>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400" b="1" dirty="0"/>
              <a:t>stadium </a:t>
            </a:r>
            <a:r>
              <a:rPr lang="en-US" sz="3400" b="1" dirty="0" err="1"/>
              <a:t>eksitasi</a:t>
            </a:r>
            <a:r>
              <a:rPr lang="en-US" sz="3400" b="1" dirty="0"/>
              <a:t> </a:t>
            </a:r>
            <a:r>
              <a:rPr lang="en-US" sz="3400" dirty="0" err="1"/>
              <a:t>penderita</a:t>
            </a:r>
            <a:r>
              <a:rPr lang="en-US" sz="3400" dirty="0"/>
              <a:t> </a:t>
            </a:r>
            <a:r>
              <a:rPr lang="en-US" sz="3400" dirty="0" err="1"/>
              <a:t>menjadi</a:t>
            </a:r>
            <a:r>
              <a:rPr lang="en-US" sz="3400" dirty="0"/>
              <a:t> </a:t>
            </a:r>
            <a:r>
              <a:rPr lang="en-US" sz="3400" dirty="0" err="1"/>
              <a:t>gelisah</a:t>
            </a:r>
            <a:r>
              <a:rPr lang="en-US" sz="3400" dirty="0"/>
              <a:t>, </a:t>
            </a:r>
            <a:r>
              <a:rPr lang="en-US" sz="3400" dirty="0" err="1"/>
              <a:t>mudah</a:t>
            </a:r>
            <a:r>
              <a:rPr lang="en-US" sz="3400" dirty="0"/>
              <a:t> </a:t>
            </a:r>
            <a:r>
              <a:rPr lang="en-US" sz="3400" dirty="0" err="1"/>
              <a:t>kaget</a:t>
            </a:r>
            <a:r>
              <a:rPr lang="en-US" sz="3400" dirty="0"/>
              <a:t>, </a:t>
            </a:r>
            <a:r>
              <a:rPr lang="en-US" sz="3400" dirty="0" err="1"/>
              <a:t>kejang-kejang</a:t>
            </a:r>
            <a:r>
              <a:rPr lang="en-US" sz="3400" dirty="0"/>
              <a:t> </a:t>
            </a:r>
            <a:r>
              <a:rPr lang="en-US" sz="3400" dirty="0" err="1"/>
              <a:t>setiap</a:t>
            </a:r>
            <a:r>
              <a:rPr lang="en-US" sz="3400" dirty="0"/>
              <a:t> </a:t>
            </a:r>
            <a:r>
              <a:rPr lang="en-US" sz="3400" dirty="0" err="1"/>
              <a:t>ada</a:t>
            </a:r>
            <a:r>
              <a:rPr lang="en-US" sz="3400" dirty="0"/>
              <a:t> </a:t>
            </a:r>
            <a:r>
              <a:rPr lang="en-US" sz="3400" dirty="0" err="1"/>
              <a:t>rangsangan</a:t>
            </a:r>
            <a:r>
              <a:rPr lang="en-US" sz="3400" dirty="0"/>
              <a:t> </a:t>
            </a:r>
            <a:r>
              <a:rPr lang="en-US" sz="3400" dirty="0" err="1"/>
              <a:t>dari</a:t>
            </a:r>
            <a:r>
              <a:rPr lang="en-US" sz="3400" dirty="0"/>
              <a:t> </a:t>
            </a:r>
            <a:r>
              <a:rPr lang="en-US" sz="3400" dirty="0" err="1" smtClean="0"/>
              <a:t>luar</a:t>
            </a:r>
            <a:r>
              <a:rPr lang="en-US" sz="3400" dirty="0" smtClean="0"/>
              <a:t>, </a:t>
            </a:r>
            <a:r>
              <a:rPr lang="en-US" sz="3400" dirty="0" err="1" smtClean="0"/>
              <a:t>ketakutan</a:t>
            </a:r>
            <a:r>
              <a:rPr lang="en-US" sz="3400" dirty="0" smtClean="0"/>
              <a:t> </a:t>
            </a:r>
            <a:r>
              <a:rPr lang="en-US" sz="3400" dirty="0" err="1"/>
              <a:t>pada</a:t>
            </a:r>
            <a:r>
              <a:rPr lang="en-US" sz="3400" dirty="0"/>
              <a:t> </a:t>
            </a:r>
            <a:r>
              <a:rPr lang="en-US" sz="3400" dirty="0" err="1" smtClean="0"/>
              <a:t>udara</a:t>
            </a:r>
            <a:r>
              <a:rPr lang="en-US" sz="3400" dirty="0" smtClean="0"/>
              <a:t>(</a:t>
            </a:r>
            <a:r>
              <a:rPr lang="en-US" sz="3400" dirty="0" err="1" smtClean="0"/>
              <a:t>aerofobia</a:t>
            </a:r>
            <a:r>
              <a:rPr lang="en-US" sz="3400" dirty="0" smtClean="0"/>
              <a:t>), </a:t>
            </a:r>
            <a:r>
              <a:rPr lang="en-US" sz="3400" dirty="0" err="1" smtClean="0"/>
              <a:t>takut</a:t>
            </a:r>
            <a:r>
              <a:rPr lang="en-US" sz="3400" dirty="0" smtClean="0"/>
              <a:t> </a:t>
            </a:r>
            <a:r>
              <a:rPr lang="en-US" sz="3400" dirty="0" err="1" smtClean="0"/>
              <a:t>pada</a:t>
            </a:r>
            <a:r>
              <a:rPr lang="en-US" sz="3400" dirty="0" smtClean="0"/>
              <a:t> </a:t>
            </a:r>
            <a:r>
              <a:rPr lang="en-US" sz="3400" dirty="0" err="1" smtClean="0"/>
              <a:t>cahaya</a:t>
            </a:r>
            <a:r>
              <a:rPr lang="en-US" sz="3400" dirty="0" smtClean="0"/>
              <a:t>(</a:t>
            </a:r>
            <a:r>
              <a:rPr lang="en-US" sz="3400" dirty="0" err="1" smtClean="0"/>
              <a:t>fotofobia</a:t>
            </a:r>
            <a:r>
              <a:rPr lang="en-US" sz="3400" dirty="0" smtClean="0"/>
              <a:t>)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ketakutan</a:t>
            </a:r>
            <a:r>
              <a:rPr lang="en-US" sz="3400" dirty="0"/>
              <a:t> air </a:t>
            </a:r>
            <a:r>
              <a:rPr lang="en-US" sz="3400" dirty="0" smtClean="0"/>
              <a:t>(</a:t>
            </a:r>
            <a:r>
              <a:rPr lang="en-US" sz="3400" dirty="0" err="1" smtClean="0"/>
              <a:t>hidrofobia</a:t>
            </a:r>
            <a:r>
              <a:rPr lang="en-US" sz="3400" dirty="0" smtClean="0"/>
              <a:t>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400" b="1" dirty="0"/>
              <a:t>stadium </a:t>
            </a:r>
            <a:r>
              <a:rPr lang="en-US" sz="3400" b="1" dirty="0" err="1"/>
              <a:t>paralitik</a:t>
            </a:r>
            <a:r>
              <a:rPr lang="en-US" sz="3400" b="1" dirty="0"/>
              <a:t> </a:t>
            </a:r>
            <a:r>
              <a:rPr lang="en-US" sz="3400" dirty="0" err="1" smtClean="0"/>
              <a:t>menunjukkan</a:t>
            </a:r>
            <a:r>
              <a:rPr lang="en-US" sz="3400" dirty="0" smtClean="0"/>
              <a:t> </a:t>
            </a:r>
            <a:r>
              <a:rPr lang="en-US" sz="3400" dirty="0" err="1"/>
              <a:t>tanda</a:t>
            </a:r>
            <a:r>
              <a:rPr lang="en-US" sz="3400" dirty="0"/>
              <a:t> </a:t>
            </a:r>
            <a:r>
              <a:rPr lang="en-US" sz="3400" dirty="0" err="1"/>
              <a:t>kelumpuhan</a:t>
            </a:r>
            <a:r>
              <a:rPr lang="en-US" sz="3400" dirty="0"/>
              <a:t> </a:t>
            </a:r>
            <a:r>
              <a:rPr lang="en-US" sz="3400" dirty="0" err="1"/>
              <a:t>dari</a:t>
            </a:r>
            <a:r>
              <a:rPr lang="en-US" sz="3400" dirty="0"/>
              <a:t> </a:t>
            </a:r>
            <a:r>
              <a:rPr lang="en-US" sz="3400" dirty="0" err="1"/>
              <a:t>bagian</a:t>
            </a:r>
            <a:r>
              <a:rPr lang="en-US" sz="3400" dirty="0"/>
              <a:t> </a:t>
            </a:r>
            <a:r>
              <a:rPr lang="en-US" sz="3400" dirty="0" err="1"/>
              <a:t>atas</a:t>
            </a:r>
            <a:r>
              <a:rPr lang="en-US" sz="3400" dirty="0"/>
              <a:t> </a:t>
            </a:r>
            <a:r>
              <a:rPr lang="en-US" sz="3400" dirty="0" err="1"/>
              <a:t>tubuh</a:t>
            </a:r>
            <a:r>
              <a:rPr lang="en-US" sz="3400" dirty="0"/>
              <a:t> </a:t>
            </a:r>
            <a:r>
              <a:rPr lang="en-US" sz="3400" dirty="0" err="1"/>
              <a:t>ke</a:t>
            </a:r>
            <a:r>
              <a:rPr lang="en-US" sz="3400" dirty="0"/>
              <a:t> </a:t>
            </a:r>
            <a:r>
              <a:rPr lang="en-US" sz="3400" dirty="0" err="1"/>
              <a:t>bawah</a:t>
            </a:r>
            <a:r>
              <a:rPr lang="en-US" sz="3400" dirty="0"/>
              <a:t> yang </a:t>
            </a:r>
            <a:r>
              <a:rPr lang="en-US" sz="3400" dirty="0" err="1" smtClean="0"/>
              <a:t>progresif</a:t>
            </a:r>
            <a:endParaRPr lang="en-US" sz="34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2840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211763"/>
          </a:xfrm>
        </p:spPr>
        <p:txBody>
          <a:bodyPr>
            <a:normAutofit fontScale="92500" lnSpcReduction="10000"/>
          </a:bodyPr>
          <a:lstStyle/>
          <a:p>
            <a:r>
              <a:rPr lang="nb-NO" b="1" dirty="0"/>
              <a:t>Meningitis</a:t>
            </a:r>
            <a:r>
              <a:rPr lang="nb-NO" dirty="0"/>
              <a:t> </a:t>
            </a:r>
            <a:endParaRPr lang="nb-NO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nb-NO" sz="3000" dirty="0" smtClean="0"/>
              <a:t>adalah </a:t>
            </a:r>
            <a:r>
              <a:rPr lang="nb-NO" sz="3000" dirty="0"/>
              <a:t>infeksi pada meninges (selaput </a:t>
            </a:r>
            <a:r>
              <a:rPr lang="nb-NO" sz="3000" dirty="0" smtClean="0"/>
              <a:t>pelindung Otak dan saraf tulang belakang)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nb-NO" sz="3000" dirty="0" smtClean="0"/>
              <a:t>Gejala khas : demam, sakit kepala, kakukuduk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000" dirty="0" err="1"/>
              <a:t>sering</a:t>
            </a:r>
            <a:r>
              <a:rPr lang="en-US" sz="3000" dirty="0"/>
              <a:t> </a:t>
            </a:r>
            <a:r>
              <a:rPr lang="en-US" sz="3000" dirty="0" err="1"/>
              <a:t>diderita</a:t>
            </a:r>
            <a:r>
              <a:rPr lang="en-US" sz="3000" dirty="0"/>
              <a:t> </a:t>
            </a:r>
            <a:r>
              <a:rPr lang="en-US" sz="3000" dirty="0" err="1"/>
              <a:t>oleh</a:t>
            </a:r>
            <a:r>
              <a:rPr lang="en-US" sz="3000" dirty="0"/>
              <a:t> </a:t>
            </a:r>
            <a:r>
              <a:rPr lang="en-US" sz="3000" dirty="0" err="1"/>
              <a:t>bayi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 smtClean="0"/>
              <a:t>anak-anak</a:t>
            </a:r>
            <a:endParaRPr lang="en-US" sz="30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pt-BR" sz="3000" dirty="0"/>
              <a:t>Secara umum, terdapat lima jenis </a:t>
            </a:r>
            <a:r>
              <a:rPr lang="pt-BR" sz="3000" dirty="0" smtClean="0"/>
              <a:t>meningitis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3000" b="1" dirty="0"/>
              <a:t>Meningitis </a:t>
            </a:r>
            <a:r>
              <a:rPr lang="en-US" sz="3000" b="1" dirty="0" err="1" smtClean="0"/>
              <a:t>bakterialis</a:t>
            </a:r>
            <a:endParaRPr lang="en-US" sz="3000" b="1" dirty="0" smtClean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3000" b="1" dirty="0"/>
              <a:t>Meningitis </a:t>
            </a:r>
            <a:r>
              <a:rPr lang="en-US" sz="3000" b="1" dirty="0" smtClean="0"/>
              <a:t>virus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3000" b="1" dirty="0"/>
              <a:t>Meningitis </a:t>
            </a:r>
            <a:r>
              <a:rPr lang="en-US" sz="3000" b="1" dirty="0" err="1" smtClean="0"/>
              <a:t>jamur</a:t>
            </a:r>
            <a:endParaRPr lang="en-US" sz="3000" b="1" dirty="0" smtClean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3000" b="1" dirty="0"/>
              <a:t>Meningitis </a:t>
            </a:r>
            <a:r>
              <a:rPr lang="en-US" sz="3000" b="1" dirty="0" err="1" smtClean="0"/>
              <a:t>parasit</a:t>
            </a:r>
            <a:endParaRPr lang="en-US" sz="3000" b="1" dirty="0" smtClean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3000" b="1" dirty="0"/>
              <a:t>Meningitis Non-</a:t>
            </a:r>
            <a:r>
              <a:rPr lang="en-US" sz="3000" b="1" dirty="0" err="1"/>
              <a:t>infeksi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2348549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2133600"/>
          </a:xfrm>
        </p:spPr>
        <p:txBody>
          <a:bodyPr>
            <a:normAutofit/>
          </a:bodyPr>
          <a:lstStyle/>
          <a:p>
            <a:r>
              <a:rPr lang="pt-BR" dirty="0" smtClean="0"/>
              <a:t>A90-A99 Demam akibat virus diperantarai arthropoda dan demam hemoragik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r>
              <a:rPr lang="en-US" dirty="0" smtClean="0"/>
              <a:t>Dengue fever</a:t>
            </a:r>
          </a:p>
          <a:p>
            <a:r>
              <a:rPr lang="en-US" dirty="0" smtClean="0"/>
              <a:t>Dengue </a:t>
            </a:r>
            <a:r>
              <a:rPr lang="en-US" dirty="0" err="1" smtClean="0"/>
              <a:t>haemorrhagic</a:t>
            </a:r>
            <a:r>
              <a:rPr lang="en-US" dirty="0" smtClean="0"/>
              <a:t> fever</a:t>
            </a:r>
          </a:p>
          <a:p>
            <a:r>
              <a:rPr lang="en-US" dirty="0" smtClean="0"/>
              <a:t>Yellow fever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4866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610600" cy="6019800"/>
          </a:xfrm>
        </p:spPr>
        <p:txBody>
          <a:bodyPr>
            <a:normAutofit fontScale="85000" lnSpcReduction="10000"/>
          </a:bodyPr>
          <a:lstStyle/>
          <a:p>
            <a:r>
              <a:rPr lang="en-US" sz="4000" b="1" dirty="0" smtClean="0"/>
              <a:t>Dengue fever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400" dirty="0" err="1" smtClean="0"/>
              <a:t>Demam</a:t>
            </a:r>
            <a:r>
              <a:rPr lang="en-US" sz="3400" dirty="0" smtClean="0"/>
              <a:t> </a:t>
            </a:r>
            <a:r>
              <a:rPr lang="en-US" sz="3400" dirty="0" err="1" smtClean="0"/>
              <a:t>tinggi</a:t>
            </a:r>
            <a:r>
              <a:rPr lang="en-US" sz="3400" dirty="0" smtClean="0"/>
              <a:t> </a:t>
            </a:r>
            <a:r>
              <a:rPr lang="en-US" sz="3400" dirty="0" err="1" smtClean="0"/>
              <a:t>mendadak</a:t>
            </a:r>
            <a:r>
              <a:rPr lang="en-US" sz="3400" dirty="0" smtClean="0"/>
              <a:t> </a:t>
            </a:r>
            <a:r>
              <a:rPr lang="en-US" sz="3400" dirty="0" err="1" smtClean="0"/>
              <a:t>disebabkan</a:t>
            </a:r>
            <a:r>
              <a:rPr lang="en-US" sz="3400" dirty="0" smtClean="0"/>
              <a:t> </a:t>
            </a:r>
            <a:r>
              <a:rPr lang="en-US" sz="3400" dirty="0" err="1" smtClean="0"/>
              <a:t>oleh</a:t>
            </a:r>
            <a:r>
              <a:rPr lang="en-US" sz="3400" dirty="0" smtClean="0"/>
              <a:t> </a:t>
            </a:r>
            <a:r>
              <a:rPr lang="en-US" sz="3400" dirty="0" err="1" smtClean="0"/>
              <a:t>perkembangan</a:t>
            </a:r>
            <a:r>
              <a:rPr lang="en-US" sz="3400" dirty="0" smtClean="0"/>
              <a:t> </a:t>
            </a:r>
            <a:r>
              <a:rPr lang="en-US" sz="3400" dirty="0" err="1" smtClean="0"/>
              <a:t>infeksi</a:t>
            </a:r>
            <a:r>
              <a:rPr lang="en-US" sz="3400" dirty="0" smtClean="0"/>
              <a:t> virus </a:t>
            </a:r>
            <a:r>
              <a:rPr lang="en-US" sz="3400" dirty="0" err="1" smtClean="0"/>
              <a:t>didalam</a:t>
            </a:r>
            <a:r>
              <a:rPr lang="en-US" sz="3400" dirty="0" smtClean="0"/>
              <a:t> </a:t>
            </a:r>
            <a:r>
              <a:rPr lang="en-US" sz="3400" dirty="0" err="1" smtClean="0"/>
              <a:t>tubuh</a:t>
            </a:r>
            <a:r>
              <a:rPr lang="en-US" sz="3400" dirty="0" smtClean="0"/>
              <a:t> yang </a:t>
            </a:r>
            <a:r>
              <a:rPr lang="en-US" sz="3400" dirty="0" err="1" smtClean="0"/>
              <a:t>dibawa</a:t>
            </a:r>
            <a:r>
              <a:rPr lang="en-US" sz="3400" dirty="0" smtClean="0"/>
              <a:t> </a:t>
            </a:r>
            <a:r>
              <a:rPr lang="en-US" sz="3400" dirty="0" err="1" smtClean="0"/>
              <a:t>oleh</a:t>
            </a:r>
            <a:r>
              <a:rPr lang="en-US" sz="3400" dirty="0" smtClean="0"/>
              <a:t> </a:t>
            </a:r>
            <a:r>
              <a:rPr lang="en-US" sz="3400" dirty="0" err="1" smtClean="0"/>
              <a:t>nyamuk</a:t>
            </a:r>
            <a:r>
              <a:rPr lang="en-US" sz="3400" dirty="0" smtClean="0"/>
              <a:t> </a:t>
            </a:r>
            <a:r>
              <a:rPr lang="en-US" sz="3400" dirty="0" err="1" smtClean="0"/>
              <a:t>aedes</a:t>
            </a:r>
            <a:r>
              <a:rPr lang="en-US" sz="3400" dirty="0" smtClean="0"/>
              <a:t> </a:t>
            </a:r>
            <a:r>
              <a:rPr lang="en-US" sz="3400" dirty="0" err="1" smtClean="0"/>
              <a:t>aegypti</a:t>
            </a:r>
            <a:r>
              <a:rPr lang="en-US" sz="3400" dirty="0" smtClean="0"/>
              <a:t> </a:t>
            </a:r>
            <a:r>
              <a:rPr lang="en-US" sz="3400" dirty="0" err="1" smtClean="0"/>
              <a:t>melalui</a:t>
            </a:r>
            <a:r>
              <a:rPr lang="en-US" sz="3400" dirty="0" smtClean="0"/>
              <a:t> </a:t>
            </a:r>
            <a:r>
              <a:rPr lang="en-US" sz="3400" dirty="0" err="1" smtClean="0"/>
              <a:t>gigitannya</a:t>
            </a:r>
            <a:endParaRPr lang="en-US" sz="34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400" dirty="0" err="1" smtClean="0"/>
              <a:t>Suhu</a:t>
            </a:r>
            <a:r>
              <a:rPr lang="en-US" sz="3400" dirty="0" smtClean="0"/>
              <a:t> 40’c, </a:t>
            </a:r>
            <a:r>
              <a:rPr lang="en-US" sz="3400" dirty="0" err="1" smtClean="0"/>
              <a:t>syok</a:t>
            </a:r>
            <a:r>
              <a:rPr lang="en-US" sz="3400" dirty="0" smtClean="0"/>
              <a:t> , </a:t>
            </a:r>
            <a:r>
              <a:rPr lang="en-US" sz="3400" dirty="0" err="1" smtClean="0"/>
              <a:t>tapi</a:t>
            </a:r>
            <a:r>
              <a:rPr lang="en-US" sz="3400" dirty="0" smtClean="0"/>
              <a:t> </a:t>
            </a:r>
            <a:r>
              <a:rPr lang="en-US" sz="3400" dirty="0" err="1" smtClean="0"/>
              <a:t>tidak</a:t>
            </a:r>
            <a:r>
              <a:rPr lang="en-US" sz="3400" dirty="0" smtClean="0"/>
              <a:t> </a:t>
            </a:r>
            <a:r>
              <a:rPr lang="en-US" sz="3400" dirty="0" err="1" smtClean="0"/>
              <a:t>ada</a:t>
            </a:r>
            <a:r>
              <a:rPr lang="en-US" sz="3400" dirty="0" smtClean="0"/>
              <a:t> </a:t>
            </a:r>
            <a:r>
              <a:rPr lang="en-US" sz="3400" dirty="0" err="1" smtClean="0"/>
              <a:t>kebocoran</a:t>
            </a:r>
            <a:r>
              <a:rPr lang="en-US" sz="3400" dirty="0" smtClean="0"/>
              <a:t> plasma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400" dirty="0" err="1" smtClean="0"/>
              <a:t>Ditambah</a:t>
            </a:r>
            <a:r>
              <a:rPr lang="en-US" sz="3400" dirty="0" smtClean="0"/>
              <a:t> </a:t>
            </a:r>
            <a:r>
              <a:rPr lang="en-US" sz="3400" dirty="0" err="1" smtClean="0"/>
              <a:t>gejala</a:t>
            </a:r>
            <a:r>
              <a:rPr lang="en-US" sz="3400" dirty="0" smtClean="0"/>
              <a:t> </a:t>
            </a:r>
            <a:r>
              <a:rPr lang="en-US" sz="3400" dirty="0" err="1" smtClean="0"/>
              <a:t>penyerta</a:t>
            </a:r>
            <a:r>
              <a:rPr lang="en-US" sz="3400" dirty="0" smtClean="0"/>
              <a:t> 2 </a:t>
            </a:r>
            <a:r>
              <a:rPr lang="en-US" sz="3400" dirty="0" err="1" smtClean="0"/>
              <a:t>atau</a:t>
            </a:r>
            <a:r>
              <a:rPr lang="en-US" sz="3400" dirty="0" smtClean="0"/>
              <a:t> </a:t>
            </a:r>
            <a:r>
              <a:rPr lang="en-US" sz="3400" dirty="0" err="1" smtClean="0"/>
              <a:t>lebih</a:t>
            </a:r>
            <a:r>
              <a:rPr lang="en-US" sz="3400" dirty="0" smtClean="0"/>
              <a:t>: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400" dirty="0" err="1" smtClean="0"/>
              <a:t>Nyeri</a:t>
            </a:r>
            <a:r>
              <a:rPr lang="en-US" sz="3400" dirty="0" smtClean="0"/>
              <a:t> </a:t>
            </a:r>
            <a:r>
              <a:rPr lang="en-US" sz="3400" dirty="0" err="1" smtClean="0"/>
              <a:t>kepala</a:t>
            </a:r>
            <a:r>
              <a:rPr lang="en-US" sz="3400" dirty="0" smtClean="0"/>
              <a:t>, </a:t>
            </a:r>
            <a:r>
              <a:rPr lang="en-US" sz="3400" dirty="0" err="1" smtClean="0"/>
              <a:t>Nyeri</a:t>
            </a:r>
            <a:r>
              <a:rPr lang="en-US" sz="3400" dirty="0" smtClean="0"/>
              <a:t> retro </a:t>
            </a:r>
            <a:r>
              <a:rPr lang="en-US" sz="3400" dirty="0" err="1" smtClean="0"/>
              <a:t>orbita,Nyeri</a:t>
            </a:r>
            <a:r>
              <a:rPr lang="en-US" sz="3400" dirty="0" smtClean="0"/>
              <a:t> </a:t>
            </a:r>
            <a:r>
              <a:rPr lang="en-US" sz="3400" dirty="0" err="1" smtClean="0"/>
              <a:t>otot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tulang</a:t>
            </a:r>
            <a:endParaRPr lang="en-US" sz="3400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400" dirty="0" err="1" smtClean="0"/>
              <a:t>Ruam</a:t>
            </a:r>
            <a:r>
              <a:rPr lang="en-US" sz="3400" dirty="0" smtClean="0"/>
              <a:t> </a:t>
            </a:r>
            <a:r>
              <a:rPr lang="en-US" sz="3400" dirty="0" err="1" smtClean="0"/>
              <a:t>kulit</a:t>
            </a:r>
            <a:r>
              <a:rPr lang="en-US" sz="3400" dirty="0" smtClean="0"/>
              <a:t>,</a:t>
            </a:r>
            <a:r>
              <a:rPr lang="en-US" sz="3400" dirty="0"/>
              <a:t> Leukopenia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400" dirty="0" err="1" smtClean="0"/>
              <a:t>Meski</a:t>
            </a:r>
            <a:r>
              <a:rPr lang="en-US" sz="3400" dirty="0" smtClean="0"/>
              <a:t> </a:t>
            </a:r>
            <a:r>
              <a:rPr lang="en-US" sz="3400" dirty="0" err="1" smtClean="0"/>
              <a:t>jarang</a:t>
            </a:r>
            <a:r>
              <a:rPr lang="en-US" sz="3400" dirty="0" smtClean="0"/>
              <a:t> </a:t>
            </a:r>
            <a:r>
              <a:rPr lang="en-US" sz="3400" dirty="0" err="1" smtClean="0"/>
              <a:t>dapat</a:t>
            </a:r>
            <a:r>
              <a:rPr lang="en-US" sz="3400" dirty="0" smtClean="0"/>
              <a:t> </a:t>
            </a:r>
            <a:r>
              <a:rPr lang="en-US" sz="3400" dirty="0" err="1" smtClean="0"/>
              <a:t>disertai</a:t>
            </a:r>
            <a:r>
              <a:rPr lang="en-US" sz="3400" dirty="0" smtClean="0"/>
              <a:t> </a:t>
            </a:r>
            <a:r>
              <a:rPr lang="en-US" sz="3400" dirty="0" err="1" smtClean="0"/>
              <a:t>manifestasi</a:t>
            </a:r>
            <a:r>
              <a:rPr lang="en-US" sz="3400" dirty="0" smtClean="0"/>
              <a:t> </a:t>
            </a:r>
            <a:r>
              <a:rPr lang="en-US" sz="3400" dirty="0" err="1" smtClean="0"/>
              <a:t>perdarahan</a:t>
            </a:r>
            <a:endParaRPr lang="en-US" sz="3400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400" dirty="0" err="1" smtClean="0"/>
              <a:t>Uji</a:t>
            </a:r>
            <a:r>
              <a:rPr lang="en-US" sz="3400" dirty="0" smtClean="0"/>
              <a:t> HI &gt;1280 </a:t>
            </a:r>
            <a:r>
              <a:rPr lang="en-US" sz="3400" dirty="0" err="1" smtClean="0"/>
              <a:t>atau</a:t>
            </a:r>
            <a:r>
              <a:rPr lang="en-US" sz="3400" dirty="0" smtClean="0"/>
              <a:t> </a:t>
            </a:r>
            <a:r>
              <a:rPr lang="en-US" sz="3400" dirty="0" err="1" smtClean="0"/>
              <a:t>IgM</a:t>
            </a:r>
            <a:r>
              <a:rPr lang="en-US" sz="3400" dirty="0" smtClean="0"/>
              <a:t>/</a:t>
            </a:r>
            <a:r>
              <a:rPr lang="en-US" sz="3400" dirty="0" err="1" smtClean="0"/>
              <a:t>IgG</a:t>
            </a:r>
            <a:r>
              <a:rPr lang="en-US" sz="3400" dirty="0" smtClean="0"/>
              <a:t> </a:t>
            </a:r>
            <a:r>
              <a:rPr lang="en-US" sz="3400" dirty="0" err="1" smtClean="0"/>
              <a:t>positif</a:t>
            </a:r>
            <a:endParaRPr lang="en-US" sz="34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7737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55626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400" dirty="0" err="1"/>
              <a:t>penyebab</a:t>
            </a:r>
            <a:r>
              <a:rPr lang="en-US" sz="3400" dirty="0"/>
              <a:t> lain yang </a:t>
            </a:r>
            <a:r>
              <a:rPr lang="en-US" sz="3400" dirty="0" err="1"/>
              <a:t>beresiko</a:t>
            </a:r>
            <a:r>
              <a:rPr lang="en-US" sz="3400" dirty="0"/>
              <a:t> </a:t>
            </a:r>
            <a:r>
              <a:rPr lang="en-US" sz="3400" dirty="0" err="1"/>
              <a:t>menyebabkan</a:t>
            </a:r>
            <a:r>
              <a:rPr lang="en-US" sz="3400" dirty="0"/>
              <a:t> </a:t>
            </a:r>
            <a:r>
              <a:rPr lang="en-US" sz="3400" dirty="0" err="1"/>
              <a:t>mudahnya</a:t>
            </a:r>
            <a:r>
              <a:rPr lang="en-US" sz="3400" dirty="0"/>
              <a:t> </a:t>
            </a:r>
            <a:r>
              <a:rPr lang="en-US" sz="3400" dirty="0" err="1"/>
              <a:t>seseorang</a:t>
            </a:r>
            <a:r>
              <a:rPr lang="en-US" sz="3400" dirty="0"/>
              <a:t> </a:t>
            </a:r>
            <a:r>
              <a:rPr lang="en-US" sz="3400" dirty="0" err="1"/>
              <a:t>terkena</a:t>
            </a:r>
            <a:r>
              <a:rPr lang="en-US" sz="3400" dirty="0"/>
              <a:t> </a:t>
            </a:r>
            <a:r>
              <a:rPr lang="en-US" sz="3400" dirty="0" err="1"/>
              <a:t>demam</a:t>
            </a:r>
            <a:r>
              <a:rPr lang="en-US" sz="3400" dirty="0"/>
              <a:t> dengue, </a:t>
            </a:r>
            <a:r>
              <a:rPr lang="en-US" sz="3400" dirty="0" err="1"/>
              <a:t>Diantaranya</a:t>
            </a:r>
            <a:r>
              <a:rPr lang="en-US" sz="3400" dirty="0"/>
              <a:t> </a:t>
            </a:r>
            <a:r>
              <a:rPr lang="en-US" sz="3400" dirty="0" err="1"/>
              <a:t>adalah</a:t>
            </a:r>
            <a:r>
              <a:rPr lang="en-US" sz="3400" dirty="0"/>
              <a:t>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400" dirty="0" err="1"/>
              <a:t>Daya</a:t>
            </a:r>
            <a:r>
              <a:rPr lang="en-US" sz="3400" dirty="0"/>
              <a:t> </a:t>
            </a:r>
            <a:r>
              <a:rPr lang="en-US" sz="3400" dirty="0" err="1"/>
              <a:t>tahan</a:t>
            </a:r>
            <a:r>
              <a:rPr lang="en-US" sz="3400" dirty="0"/>
              <a:t> </a:t>
            </a:r>
            <a:r>
              <a:rPr lang="en-US" sz="3400" dirty="0" err="1"/>
              <a:t>tubuh</a:t>
            </a:r>
            <a:r>
              <a:rPr lang="en-US" sz="3400" dirty="0"/>
              <a:t> </a:t>
            </a:r>
            <a:r>
              <a:rPr lang="en-US" sz="3400" dirty="0" err="1"/>
              <a:t>menurun</a:t>
            </a:r>
            <a:r>
              <a:rPr lang="en-US" sz="3400" dirty="0"/>
              <a:t>	</a:t>
            </a:r>
            <a:endParaRPr lang="en-US" sz="3400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400" dirty="0" err="1" smtClean="0"/>
              <a:t>Ibu</a:t>
            </a:r>
            <a:r>
              <a:rPr lang="en-US" sz="3400" dirty="0" smtClean="0"/>
              <a:t> </a:t>
            </a:r>
            <a:r>
              <a:rPr lang="en-US" sz="3400" dirty="0" err="1"/>
              <a:t>hamil</a:t>
            </a:r>
            <a:r>
              <a:rPr lang="en-US" sz="3400" dirty="0"/>
              <a:t> yang </a:t>
            </a:r>
            <a:r>
              <a:rPr lang="en-US" sz="3400" dirty="0" err="1"/>
              <a:t>terinfeksi</a:t>
            </a:r>
            <a:r>
              <a:rPr lang="en-US" sz="3400" dirty="0"/>
              <a:t> virus dengue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400" dirty="0" err="1"/>
              <a:t>Kurang</a:t>
            </a:r>
            <a:r>
              <a:rPr lang="en-US" sz="3400" dirty="0"/>
              <a:t> </a:t>
            </a:r>
            <a:r>
              <a:rPr lang="en-US" sz="3400" dirty="0" err="1"/>
              <a:t>menjaga</a:t>
            </a:r>
            <a:r>
              <a:rPr lang="en-US" sz="3400" dirty="0"/>
              <a:t> </a:t>
            </a:r>
            <a:r>
              <a:rPr lang="en-US" sz="3400" dirty="0" err="1" smtClean="0"/>
              <a:t>kebersihan</a:t>
            </a:r>
            <a:r>
              <a:rPr lang="en-US" sz="3400" dirty="0" smtClean="0"/>
              <a:t> </a:t>
            </a:r>
            <a:r>
              <a:rPr lang="en-US" sz="3400" dirty="0" err="1" smtClean="0"/>
              <a:t>lingkungan</a:t>
            </a:r>
            <a:r>
              <a:rPr lang="en-US" sz="3400" dirty="0"/>
              <a:t>	- </a:t>
            </a:r>
            <a:r>
              <a:rPr lang="en-US" sz="3400" dirty="0" err="1"/>
              <a:t>Sindrome</a:t>
            </a:r>
            <a:r>
              <a:rPr lang="en-US" sz="3400" dirty="0"/>
              <a:t> </a:t>
            </a:r>
            <a:r>
              <a:rPr lang="en-US" sz="3400" dirty="0" err="1"/>
              <a:t>uremik</a:t>
            </a:r>
            <a:r>
              <a:rPr lang="en-US" sz="3400" dirty="0"/>
              <a:t> </a:t>
            </a:r>
            <a:r>
              <a:rPr lang="en-US" sz="3400" dirty="0" err="1"/>
              <a:t>hemolitik</a:t>
            </a:r>
            <a:endParaRPr lang="en-US" sz="34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400" dirty="0" err="1"/>
              <a:t>Alkohol</a:t>
            </a:r>
            <a:r>
              <a:rPr lang="en-US" sz="3400" dirty="0"/>
              <a:t>, . </a:t>
            </a:r>
            <a:endParaRPr lang="en-US" sz="3400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400" dirty="0" err="1" smtClean="0"/>
              <a:t>Kemoterapi</a:t>
            </a:r>
            <a:r>
              <a:rPr lang="en-US" sz="3400" dirty="0"/>
              <a:t>		</a:t>
            </a:r>
            <a:endParaRPr lang="en-US" sz="3400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400" dirty="0" smtClean="0"/>
              <a:t>- </a:t>
            </a:r>
            <a:r>
              <a:rPr lang="en-US" sz="3400" dirty="0" err="1"/>
              <a:t>Penyakit</a:t>
            </a:r>
            <a:r>
              <a:rPr lang="en-US" sz="3400" dirty="0"/>
              <a:t> </a:t>
            </a:r>
            <a:r>
              <a:rPr lang="en-US" sz="3400" dirty="0" err="1"/>
              <a:t>autoimun</a:t>
            </a:r>
            <a:endParaRPr lang="en-US" sz="34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400" dirty="0" err="1"/>
              <a:t>Penyakit</a:t>
            </a:r>
            <a:r>
              <a:rPr lang="en-US" sz="3400" dirty="0"/>
              <a:t> diabetes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asma</a:t>
            </a:r>
            <a:r>
              <a:rPr lang="en-US" sz="3400" dirty="0"/>
              <a:t>	</a:t>
            </a:r>
            <a:endParaRPr lang="en-US" sz="3400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400" dirty="0" err="1" smtClean="0"/>
              <a:t>Kerusakan</a:t>
            </a:r>
            <a:r>
              <a:rPr lang="en-US" sz="3400" dirty="0" smtClean="0"/>
              <a:t> </a:t>
            </a:r>
            <a:r>
              <a:rPr lang="en-US" sz="3400" dirty="0" err="1"/>
              <a:t>limpa</a:t>
            </a:r>
            <a:endParaRPr lang="en-US" sz="34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400" dirty="0" err="1"/>
              <a:t>Penggunaan</a:t>
            </a:r>
            <a:r>
              <a:rPr lang="en-US" sz="3400" dirty="0"/>
              <a:t> </a:t>
            </a:r>
            <a:r>
              <a:rPr lang="en-US" sz="3400" dirty="0" err="1"/>
              <a:t>obat</a:t>
            </a:r>
            <a:r>
              <a:rPr lang="en-US" sz="3400" dirty="0"/>
              <a:t> </a:t>
            </a:r>
            <a:r>
              <a:rPr lang="en-US" sz="3400" dirty="0" err="1"/>
              <a:t>obatan</a:t>
            </a:r>
            <a:r>
              <a:rPr lang="en-US" sz="3400" dirty="0"/>
              <a:t>		</a:t>
            </a:r>
            <a:endParaRPr lang="en-US" sz="3400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400" dirty="0" err="1" smtClean="0"/>
              <a:t>Akibat</a:t>
            </a:r>
            <a:r>
              <a:rPr lang="en-US" sz="3400" dirty="0" smtClean="0"/>
              <a:t> </a:t>
            </a:r>
            <a:r>
              <a:rPr lang="en-US" sz="3400" dirty="0"/>
              <a:t>aplastic </a:t>
            </a:r>
            <a:r>
              <a:rPr lang="en-US" sz="3400" dirty="0" err="1"/>
              <a:t>anemi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3745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9154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 smtClean="0"/>
              <a:t>Dengue </a:t>
            </a:r>
            <a:r>
              <a:rPr lang="en-US" sz="4000" b="1" dirty="0" err="1" smtClean="0"/>
              <a:t>haemorragic</a:t>
            </a:r>
            <a:r>
              <a:rPr lang="en-US" sz="4000" b="1" dirty="0" smtClean="0"/>
              <a:t> fever </a:t>
            </a:r>
          </a:p>
          <a:p>
            <a:r>
              <a:rPr lang="pt-BR" sz="4000" b="1" dirty="0" smtClean="0"/>
              <a:t>Demam </a:t>
            </a:r>
            <a:r>
              <a:rPr lang="pt-BR" sz="4000" b="1" dirty="0"/>
              <a:t>berdarah </a:t>
            </a:r>
            <a:r>
              <a:rPr lang="pt-BR" sz="4000" b="1" dirty="0" smtClean="0"/>
              <a:t>dengue (DBD</a:t>
            </a:r>
            <a:r>
              <a:rPr lang="pt-BR" sz="4000" b="1" dirty="0"/>
              <a:t>) </a:t>
            </a:r>
            <a:endParaRPr lang="en-US" sz="4000" b="1" dirty="0" smtClean="0"/>
          </a:p>
          <a:p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"</a:t>
            </a:r>
            <a:r>
              <a:rPr lang="en-US" dirty="0" err="1"/>
              <a:t>breakbone</a:t>
            </a:r>
            <a:r>
              <a:rPr lang="en-US" dirty="0"/>
              <a:t> fever" </a:t>
            </a:r>
            <a:r>
              <a:rPr lang="en-US" dirty="0" err="1"/>
              <a:t>atau</a:t>
            </a:r>
            <a:r>
              <a:rPr lang="en-US" dirty="0"/>
              <a:t> "</a:t>
            </a:r>
            <a:r>
              <a:rPr lang="en-US" dirty="0" err="1"/>
              <a:t>bonebreak</a:t>
            </a:r>
            <a:r>
              <a:rPr lang="en-US" dirty="0"/>
              <a:t> fever" (</a:t>
            </a:r>
            <a:r>
              <a:rPr lang="en-US" dirty="0" err="1"/>
              <a:t>demam</a:t>
            </a:r>
            <a:r>
              <a:rPr lang="en-US" dirty="0"/>
              <a:t> </a:t>
            </a:r>
            <a:r>
              <a:rPr lang="en-US" dirty="0" err="1"/>
              <a:t>sendi</a:t>
            </a:r>
            <a:r>
              <a:rPr lang="en-US" dirty="0"/>
              <a:t>),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demam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penderitanya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nyeri</a:t>
            </a:r>
            <a:r>
              <a:rPr lang="en-US" dirty="0"/>
              <a:t> </a:t>
            </a:r>
            <a:r>
              <a:rPr lang="en-US" dirty="0" err="1"/>
              <a:t>hebat</a:t>
            </a:r>
            <a:r>
              <a:rPr lang="en-US" dirty="0"/>
              <a:t> </a:t>
            </a:r>
            <a:r>
              <a:rPr lang="en-US" dirty="0" err="1"/>
              <a:t>seakan-akan</a:t>
            </a:r>
            <a:r>
              <a:rPr lang="en-US" dirty="0"/>
              <a:t> </a:t>
            </a:r>
            <a:r>
              <a:rPr lang="en-US" dirty="0" err="1"/>
              <a:t>tulang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 smtClean="0"/>
              <a:t>patah</a:t>
            </a:r>
            <a:endParaRPr lang="en-US" dirty="0"/>
          </a:p>
          <a:p>
            <a:r>
              <a:rPr lang="en-US" dirty="0" err="1" smtClean="0"/>
              <a:t>Demam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bocornya</a:t>
            </a:r>
            <a:r>
              <a:rPr lang="en-US" dirty="0"/>
              <a:t> plasma </a:t>
            </a:r>
            <a:r>
              <a:rPr lang="en-US" dirty="0" err="1" smtClean="0"/>
              <a:t>darah</a:t>
            </a:r>
            <a:endParaRPr lang="en-US" dirty="0" smtClean="0"/>
          </a:p>
          <a:p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 smtClean="0"/>
              <a:t>berbahaya</a:t>
            </a:r>
            <a:r>
              <a:rPr lang="en-US" dirty="0"/>
              <a:t> </a:t>
            </a:r>
            <a:r>
              <a:rPr lang="en-US" dirty="0" smtClean="0"/>
              <a:t>-&gt;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/>
              <a:t> </a:t>
            </a:r>
            <a:r>
              <a:rPr lang="en-US" dirty="0" err="1"/>
              <a:t>pengentalan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yang abnormal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pasokan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yang </a:t>
            </a:r>
            <a:r>
              <a:rPr lang="en-US" dirty="0" err="1"/>
              <a:t>mengalir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berkurang</a:t>
            </a:r>
            <a:r>
              <a:rPr lang="en-US" dirty="0"/>
              <a:t> </a:t>
            </a:r>
            <a:r>
              <a:rPr lang="en-US" dirty="0" err="1" smtClean="0"/>
              <a:t>keorgan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1757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ICD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143000"/>
            <a:ext cx="4713249" cy="5715000"/>
          </a:xfrm>
        </p:spPr>
        <p:txBody>
          <a:bodyPr>
            <a:noAutofit/>
          </a:bodyPr>
          <a:lstStyle/>
          <a:p>
            <a:pPr marL="274320" indent="-274320">
              <a:spcBef>
                <a:spcPts val="0"/>
              </a:spcBef>
            </a:pPr>
            <a:r>
              <a:rPr lang="en-US" sz="2200" dirty="0" smtClean="0"/>
              <a:t>A00-A09 </a:t>
            </a:r>
            <a:r>
              <a:rPr lang="en-US" sz="2200" dirty="0" err="1" smtClean="0"/>
              <a:t>Penyakit</a:t>
            </a:r>
            <a:r>
              <a:rPr lang="en-US" sz="2200" dirty="0" smtClean="0"/>
              <a:t> </a:t>
            </a:r>
            <a:r>
              <a:rPr lang="en-US" sz="2200" dirty="0" err="1" smtClean="0"/>
              <a:t>infeksi</a:t>
            </a:r>
            <a:r>
              <a:rPr lang="en-US" sz="2200" dirty="0" smtClean="0"/>
              <a:t> </a:t>
            </a:r>
            <a:r>
              <a:rPr lang="en-US" sz="2200" dirty="0" err="1" smtClean="0"/>
              <a:t>usus</a:t>
            </a:r>
            <a:r>
              <a:rPr lang="en-US" sz="2200" dirty="0" smtClean="0"/>
              <a:t> </a:t>
            </a:r>
          </a:p>
          <a:p>
            <a:pPr marL="274320" indent="-274320">
              <a:spcBef>
                <a:spcPts val="0"/>
              </a:spcBef>
            </a:pPr>
            <a:r>
              <a:rPr lang="en-US" sz="2200" dirty="0" smtClean="0"/>
              <a:t>A15-A19 </a:t>
            </a:r>
            <a:r>
              <a:rPr lang="en-US" sz="2200" dirty="0" err="1" smtClean="0"/>
              <a:t>Tuberkulosis</a:t>
            </a:r>
            <a:r>
              <a:rPr lang="en-US" sz="2200" dirty="0" smtClean="0"/>
              <a:t> </a:t>
            </a:r>
          </a:p>
          <a:p>
            <a:pPr marL="274320" indent="-274320">
              <a:spcBef>
                <a:spcPts val="0"/>
              </a:spcBef>
            </a:pPr>
            <a:r>
              <a:rPr lang="en-US" sz="2200" dirty="0" smtClean="0"/>
              <a:t>A20-A28 </a:t>
            </a:r>
            <a:r>
              <a:rPr lang="en-US" sz="2200" dirty="0" err="1" smtClean="0"/>
              <a:t>Penyakit</a:t>
            </a:r>
            <a:r>
              <a:rPr lang="en-US" sz="2200" dirty="0" smtClean="0"/>
              <a:t> </a:t>
            </a:r>
            <a:r>
              <a:rPr lang="en-US" sz="2200" dirty="0" err="1" smtClean="0"/>
              <a:t>bakteri</a:t>
            </a:r>
            <a:r>
              <a:rPr lang="en-US" sz="2200" dirty="0" smtClean="0"/>
              <a:t> </a:t>
            </a:r>
            <a:r>
              <a:rPr lang="en-US" sz="2200" dirty="0" err="1" smtClean="0"/>
              <a:t>zoonotik</a:t>
            </a:r>
            <a:r>
              <a:rPr lang="en-US" sz="2200" dirty="0" smtClean="0"/>
              <a:t> </a:t>
            </a:r>
            <a:r>
              <a:rPr lang="en-US" sz="2200" dirty="0" err="1" smtClean="0"/>
              <a:t>tertentu</a:t>
            </a:r>
            <a:r>
              <a:rPr lang="en-US" sz="2200" dirty="0" smtClean="0"/>
              <a:t> 	</a:t>
            </a:r>
          </a:p>
          <a:p>
            <a:pPr marL="274320" indent="-274320">
              <a:spcBef>
                <a:spcPts val="0"/>
              </a:spcBef>
            </a:pPr>
            <a:r>
              <a:rPr lang="en-US" sz="2200" dirty="0" smtClean="0"/>
              <a:t>A30-A49 </a:t>
            </a:r>
            <a:r>
              <a:rPr lang="en-US" sz="2200" dirty="0" err="1" smtClean="0"/>
              <a:t>Infeksi</a:t>
            </a:r>
            <a:r>
              <a:rPr lang="en-US" sz="2200" dirty="0" smtClean="0"/>
              <a:t> </a:t>
            </a:r>
            <a:r>
              <a:rPr lang="en-US" sz="2200" dirty="0" err="1" smtClean="0"/>
              <a:t>bakteri</a:t>
            </a:r>
            <a:r>
              <a:rPr lang="en-US" sz="2200" dirty="0" smtClean="0"/>
              <a:t> </a:t>
            </a:r>
            <a:r>
              <a:rPr lang="en-US" sz="2200" dirty="0" err="1" smtClean="0"/>
              <a:t>lainnya</a:t>
            </a:r>
            <a:r>
              <a:rPr lang="en-US" sz="2200" dirty="0" smtClean="0"/>
              <a:t> </a:t>
            </a:r>
          </a:p>
          <a:p>
            <a:pPr marL="274320" indent="-274320">
              <a:spcBef>
                <a:spcPts val="0"/>
              </a:spcBef>
            </a:pPr>
            <a:r>
              <a:rPr lang="en-US" sz="2200" dirty="0" smtClean="0"/>
              <a:t>A50-A64 </a:t>
            </a:r>
            <a:r>
              <a:rPr lang="en-US" sz="2200" dirty="0" err="1" smtClean="0"/>
              <a:t>Infeksi</a:t>
            </a:r>
            <a:r>
              <a:rPr lang="en-US" sz="2200" dirty="0" smtClean="0"/>
              <a:t> yang </a:t>
            </a:r>
            <a:r>
              <a:rPr lang="en-US" sz="2200" dirty="0" err="1" smtClean="0"/>
              <a:t>terutama</a:t>
            </a:r>
            <a:r>
              <a:rPr lang="en-US" sz="2200" dirty="0" smtClean="0"/>
              <a:t> </a:t>
            </a:r>
            <a:r>
              <a:rPr lang="en-US" sz="2200" dirty="0" err="1" smtClean="0"/>
              <a:t>ditularkan</a:t>
            </a:r>
            <a:r>
              <a:rPr lang="en-US" sz="2200" dirty="0" smtClean="0"/>
              <a:t> </a:t>
            </a:r>
            <a:r>
              <a:rPr lang="en-US" sz="2200" dirty="0" err="1" smtClean="0"/>
              <a:t>melalui</a:t>
            </a:r>
            <a:r>
              <a:rPr lang="en-US" sz="2200" dirty="0" smtClean="0"/>
              <a:t> </a:t>
            </a:r>
            <a:r>
              <a:rPr lang="en-US" sz="2200" dirty="0" err="1" smtClean="0"/>
              <a:t>hubungan</a:t>
            </a:r>
            <a:r>
              <a:rPr lang="en-US" sz="2200" dirty="0" smtClean="0"/>
              <a:t> </a:t>
            </a:r>
            <a:r>
              <a:rPr lang="en-US" sz="2200" dirty="0" err="1" smtClean="0"/>
              <a:t>seksual</a:t>
            </a:r>
            <a:r>
              <a:rPr lang="en-US" sz="2200" dirty="0" smtClean="0"/>
              <a:t> </a:t>
            </a:r>
          </a:p>
          <a:p>
            <a:pPr marL="274320" indent="-274320">
              <a:spcBef>
                <a:spcPts val="0"/>
              </a:spcBef>
            </a:pPr>
            <a:r>
              <a:rPr lang="en-US" sz="2200" dirty="0" smtClean="0"/>
              <a:t>A65-A69 </a:t>
            </a:r>
            <a:r>
              <a:rPr lang="en-US" sz="2200" dirty="0" err="1" smtClean="0"/>
              <a:t>Penyakit</a:t>
            </a:r>
            <a:r>
              <a:rPr lang="en-US" sz="2200" dirty="0" smtClean="0"/>
              <a:t> </a:t>
            </a:r>
            <a:r>
              <a:rPr lang="en-US" sz="2200" dirty="0" err="1" smtClean="0"/>
              <a:t>spirochaeta</a:t>
            </a:r>
            <a:r>
              <a:rPr lang="en-US" sz="2200" dirty="0" smtClean="0"/>
              <a:t> </a:t>
            </a:r>
            <a:r>
              <a:rPr lang="en-US" sz="2200" dirty="0" err="1" smtClean="0"/>
              <a:t>lainnya</a:t>
            </a:r>
            <a:r>
              <a:rPr lang="en-US" sz="2200" dirty="0" smtClean="0"/>
              <a:t> </a:t>
            </a:r>
          </a:p>
          <a:p>
            <a:pPr marL="274320" indent="-274320">
              <a:spcBef>
                <a:spcPts val="0"/>
              </a:spcBef>
            </a:pPr>
            <a:r>
              <a:rPr lang="en-US" sz="2200" dirty="0" smtClean="0"/>
              <a:t>A70-A74 </a:t>
            </a:r>
            <a:r>
              <a:rPr lang="en-US" sz="2200" dirty="0" err="1" smtClean="0"/>
              <a:t>Penyakit</a:t>
            </a:r>
            <a:r>
              <a:rPr lang="en-US" sz="2200" dirty="0" smtClean="0"/>
              <a:t> lain yang </a:t>
            </a:r>
            <a:r>
              <a:rPr lang="en-US" sz="2200" dirty="0" err="1" smtClean="0"/>
              <a:t>disebabkan</a:t>
            </a:r>
            <a:r>
              <a:rPr lang="en-US" sz="2200" dirty="0" smtClean="0"/>
              <a:t> </a:t>
            </a:r>
            <a:r>
              <a:rPr lang="en-US" sz="2200" dirty="0" err="1" smtClean="0"/>
              <a:t>klamidia</a:t>
            </a:r>
            <a:r>
              <a:rPr lang="en-US" sz="2200" dirty="0" smtClean="0"/>
              <a:t> 	</a:t>
            </a:r>
          </a:p>
          <a:p>
            <a:pPr marL="274320" indent="-274320">
              <a:spcBef>
                <a:spcPts val="0"/>
              </a:spcBef>
            </a:pPr>
            <a:r>
              <a:rPr lang="en-US" sz="2200" dirty="0" smtClean="0"/>
              <a:t>A75-A79 </a:t>
            </a:r>
            <a:r>
              <a:rPr lang="en-US" sz="2200" dirty="0" err="1" smtClean="0"/>
              <a:t>Ricketsiosis</a:t>
            </a:r>
            <a:r>
              <a:rPr lang="en-US" sz="2200" dirty="0" smtClean="0"/>
              <a:t> </a:t>
            </a:r>
          </a:p>
          <a:p>
            <a:pPr marL="274320" indent="-274320">
              <a:spcBef>
                <a:spcPts val="0"/>
              </a:spcBef>
            </a:pPr>
            <a:r>
              <a:rPr lang="en-US" sz="2200" dirty="0" smtClean="0"/>
              <a:t>A80-A89 Viral infections of the central nervous system </a:t>
            </a:r>
          </a:p>
          <a:p>
            <a:pPr marL="274320" indent="-274320">
              <a:spcBef>
                <a:spcPts val="0"/>
              </a:spcBef>
            </a:pPr>
            <a:r>
              <a:rPr lang="en-US" sz="2200" dirty="0" smtClean="0"/>
              <a:t>A90-A99 </a:t>
            </a:r>
            <a:r>
              <a:rPr lang="en-US" sz="2200" dirty="0" err="1" smtClean="0"/>
              <a:t>Demam</a:t>
            </a:r>
            <a:r>
              <a:rPr lang="en-US" sz="2200" dirty="0" smtClean="0"/>
              <a:t> </a:t>
            </a:r>
            <a:r>
              <a:rPr lang="en-US" sz="2200" dirty="0" err="1" smtClean="0"/>
              <a:t>akibat</a:t>
            </a:r>
            <a:r>
              <a:rPr lang="en-US" sz="2200" dirty="0" smtClean="0"/>
              <a:t> virus </a:t>
            </a:r>
            <a:r>
              <a:rPr lang="en-US" sz="2200" dirty="0" err="1" smtClean="0"/>
              <a:t>diperantarai</a:t>
            </a:r>
            <a:r>
              <a:rPr lang="en-US" sz="2200" dirty="0" smtClean="0"/>
              <a:t> </a:t>
            </a:r>
            <a:r>
              <a:rPr lang="en-US" sz="2200" dirty="0" err="1" smtClean="0"/>
              <a:t>arthropoda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demam</a:t>
            </a:r>
            <a:r>
              <a:rPr lang="en-US" sz="2200" dirty="0" smtClean="0"/>
              <a:t> </a:t>
            </a:r>
            <a:r>
              <a:rPr lang="en-US" sz="2200" dirty="0" err="1" smtClean="0"/>
              <a:t>hemoragik</a:t>
            </a:r>
            <a:r>
              <a:rPr lang="en-US" sz="2200" dirty="0" smtClean="0"/>
              <a:t> 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13249" y="1143000"/>
            <a:ext cx="4343400" cy="57354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>
              <a:spcBef>
                <a:spcPts val="0"/>
              </a:spcBef>
            </a:pPr>
            <a:r>
              <a:rPr lang="en-US" sz="2100" dirty="0" smtClean="0"/>
              <a:t>B00-B09 </a:t>
            </a:r>
            <a:r>
              <a:rPr lang="en-US" sz="2100" dirty="0" err="1"/>
              <a:t>Infeksi</a:t>
            </a:r>
            <a:r>
              <a:rPr lang="en-US" sz="2100" dirty="0"/>
              <a:t> virus </a:t>
            </a:r>
            <a:r>
              <a:rPr lang="en-US" sz="2100" dirty="0" err="1"/>
              <a:t>ditandai</a:t>
            </a:r>
            <a:r>
              <a:rPr lang="en-US" sz="2100" dirty="0"/>
              <a:t> </a:t>
            </a:r>
            <a:r>
              <a:rPr lang="en-US" sz="2100" dirty="0" err="1"/>
              <a:t>dengan</a:t>
            </a:r>
            <a:r>
              <a:rPr lang="en-US" sz="2100" dirty="0"/>
              <a:t> </a:t>
            </a:r>
            <a:r>
              <a:rPr lang="en-US" sz="2100" dirty="0" err="1"/>
              <a:t>lesi</a:t>
            </a:r>
            <a:r>
              <a:rPr lang="en-US" sz="2100" dirty="0"/>
              <a:t> </a:t>
            </a:r>
            <a:r>
              <a:rPr lang="en-US" sz="2100" dirty="0" err="1"/>
              <a:t>pada</a:t>
            </a:r>
            <a:r>
              <a:rPr lang="en-US" sz="2100" dirty="0"/>
              <a:t> </a:t>
            </a:r>
            <a:r>
              <a:rPr lang="en-US" sz="2100" dirty="0" err="1"/>
              <a:t>kulit</a:t>
            </a:r>
            <a:r>
              <a:rPr lang="en-US" sz="2100" dirty="0"/>
              <a:t> </a:t>
            </a:r>
            <a:r>
              <a:rPr lang="en-US" sz="2100" dirty="0" err="1"/>
              <a:t>dan</a:t>
            </a:r>
            <a:r>
              <a:rPr lang="en-US" sz="2100" dirty="0"/>
              <a:t> </a:t>
            </a:r>
            <a:r>
              <a:rPr lang="en-US" sz="2100" dirty="0" err="1"/>
              <a:t>selaput</a:t>
            </a:r>
            <a:r>
              <a:rPr lang="en-US" sz="2100" dirty="0"/>
              <a:t> </a:t>
            </a:r>
            <a:r>
              <a:rPr lang="en-US" sz="2100" dirty="0" err="1"/>
              <a:t>lendir</a:t>
            </a:r>
            <a:r>
              <a:rPr lang="en-US" sz="2100" dirty="0"/>
              <a:t> </a:t>
            </a:r>
          </a:p>
          <a:p>
            <a:pPr marL="274320" indent="-274320">
              <a:spcBef>
                <a:spcPts val="0"/>
              </a:spcBef>
            </a:pPr>
            <a:r>
              <a:rPr lang="en-US" sz="2100" dirty="0" smtClean="0"/>
              <a:t>B15-B19 </a:t>
            </a:r>
            <a:r>
              <a:rPr lang="en-US" sz="2100" dirty="0"/>
              <a:t>Hepatitis virus </a:t>
            </a:r>
          </a:p>
          <a:p>
            <a:pPr marL="274320" indent="-274320">
              <a:spcBef>
                <a:spcPts val="0"/>
              </a:spcBef>
            </a:pPr>
            <a:r>
              <a:rPr lang="en-US" sz="2100" dirty="0" smtClean="0"/>
              <a:t>B20-B24 </a:t>
            </a:r>
            <a:r>
              <a:rPr lang="en-US" sz="2100" dirty="0" err="1" smtClean="0"/>
              <a:t>Penyakit</a:t>
            </a:r>
            <a:r>
              <a:rPr lang="en-US" sz="2100" dirty="0" smtClean="0"/>
              <a:t> Human immunodeficiency virus [HIV]  </a:t>
            </a:r>
          </a:p>
          <a:p>
            <a:pPr marL="274320" indent="-274320">
              <a:spcBef>
                <a:spcPts val="0"/>
              </a:spcBef>
            </a:pPr>
            <a:r>
              <a:rPr lang="en-US" sz="2100" dirty="0" smtClean="0"/>
              <a:t>B25-B34 </a:t>
            </a:r>
            <a:r>
              <a:rPr lang="en-US" sz="2100" dirty="0" err="1" smtClean="0"/>
              <a:t>Penyakit</a:t>
            </a:r>
            <a:r>
              <a:rPr lang="en-US" sz="2100" dirty="0" smtClean="0"/>
              <a:t> virus </a:t>
            </a:r>
            <a:r>
              <a:rPr lang="en-US" sz="2100" dirty="0" err="1" smtClean="0"/>
              <a:t>lainnya</a:t>
            </a:r>
            <a:r>
              <a:rPr lang="en-US" sz="2100" dirty="0" smtClean="0"/>
              <a:t> </a:t>
            </a:r>
          </a:p>
          <a:p>
            <a:pPr marL="274320" indent="-274320">
              <a:spcBef>
                <a:spcPts val="0"/>
              </a:spcBef>
            </a:pPr>
            <a:r>
              <a:rPr lang="en-US" sz="2100" dirty="0" smtClean="0"/>
              <a:t>B35-B49 </a:t>
            </a:r>
            <a:r>
              <a:rPr lang="en-US" sz="2100" dirty="0" err="1" smtClean="0"/>
              <a:t>Mikosis</a:t>
            </a:r>
            <a:r>
              <a:rPr lang="en-US" sz="2100" dirty="0" smtClean="0"/>
              <a:t> </a:t>
            </a:r>
          </a:p>
          <a:p>
            <a:pPr marL="274320" indent="-274320">
              <a:spcBef>
                <a:spcPts val="0"/>
              </a:spcBef>
            </a:pPr>
            <a:r>
              <a:rPr lang="en-US" sz="2100" dirty="0" smtClean="0"/>
              <a:t>B50-B64 </a:t>
            </a:r>
            <a:r>
              <a:rPr lang="en-US" sz="2100" dirty="0" err="1" smtClean="0"/>
              <a:t>Penyakit</a:t>
            </a:r>
            <a:r>
              <a:rPr lang="en-US" sz="2100" dirty="0" smtClean="0"/>
              <a:t> protozoa 	</a:t>
            </a:r>
          </a:p>
          <a:p>
            <a:pPr marL="274320" indent="-274320">
              <a:spcBef>
                <a:spcPts val="0"/>
              </a:spcBef>
            </a:pPr>
            <a:r>
              <a:rPr lang="en-US" sz="2100" dirty="0" smtClean="0"/>
              <a:t>B65-B83 </a:t>
            </a:r>
            <a:r>
              <a:rPr lang="en-US" sz="2100" dirty="0" err="1" smtClean="0"/>
              <a:t>Helminthiasis</a:t>
            </a:r>
            <a:r>
              <a:rPr lang="en-US" sz="2100" dirty="0" smtClean="0"/>
              <a:t> </a:t>
            </a:r>
          </a:p>
          <a:p>
            <a:pPr marL="274320" indent="-274320">
              <a:spcBef>
                <a:spcPts val="0"/>
              </a:spcBef>
            </a:pPr>
            <a:r>
              <a:rPr lang="en-US" sz="2100" dirty="0" smtClean="0"/>
              <a:t>B85-B89 </a:t>
            </a:r>
            <a:r>
              <a:rPr lang="en-US" sz="2100" dirty="0" err="1" smtClean="0"/>
              <a:t>Pedikulosis</a:t>
            </a:r>
            <a:r>
              <a:rPr lang="en-US" sz="2100" dirty="0" smtClean="0"/>
              <a:t>, </a:t>
            </a:r>
            <a:r>
              <a:rPr lang="en-US" sz="2100" dirty="0" err="1" smtClean="0"/>
              <a:t>askariasis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infestasi</a:t>
            </a:r>
            <a:r>
              <a:rPr lang="en-US" sz="2100" dirty="0" smtClean="0"/>
              <a:t> </a:t>
            </a:r>
            <a:r>
              <a:rPr lang="en-US" sz="2100" dirty="0" err="1" smtClean="0"/>
              <a:t>parasit</a:t>
            </a:r>
            <a:r>
              <a:rPr lang="en-US" sz="2100" dirty="0" smtClean="0"/>
              <a:t> </a:t>
            </a:r>
            <a:r>
              <a:rPr lang="en-US" sz="2100" dirty="0" err="1" smtClean="0"/>
              <a:t>lainnya</a:t>
            </a:r>
            <a:r>
              <a:rPr lang="en-US" sz="2100" dirty="0" smtClean="0"/>
              <a:t> </a:t>
            </a:r>
          </a:p>
          <a:p>
            <a:pPr marL="274320" indent="-274320">
              <a:spcBef>
                <a:spcPts val="0"/>
              </a:spcBef>
            </a:pPr>
            <a:r>
              <a:rPr lang="en-US" sz="2100" dirty="0" smtClean="0"/>
              <a:t>B90-B94 </a:t>
            </a:r>
            <a:r>
              <a:rPr lang="en-US" sz="2100" dirty="0" err="1" smtClean="0"/>
              <a:t>Gejala</a:t>
            </a:r>
            <a:r>
              <a:rPr lang="en-US" sz="2100" dirty="0" smtClean="0"/>
              <a:t> </a:t>
            </a:r>
            <a:r>
              <a:rPr lang="en-US" sz="2100" dirty="0" err="1" smtClean="0"/>
              <a:t>sisa</a:t>
            </a:r>
            <a:r>
              <a:rPr lang="en-US" sz="2100" dirty="0" smtClean="0"/>
              <a:t> </a:t>
            </a:r>
            <a:r>
              <a:rPr lang="en-US" sz="2100" dirty="0" err="1" smtClean="0"/>
              <a:t>infeksi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parasit</a:t>
            </a:r>
            <a:r>
              <a:rPr lang="en-US" sz="2100" dirty="0" smtClean="0"/>
              <a:t>  		</a:t>
            </a:r>
          </a:p>
          <a:p>
            <a:pPr marL="274320" indent="-274320">
              <a:spcBef>
                <a:spcPts val="0"/>
              </a:spcBef>
            </a:pPr>
            <a:r>
              <a:rPr lang="en-US" sz="2100" dirty="0" smtClean="0"/>
              <a:t>B95-B98 </a:t>
            </a:r>
            <a:r>
              <a:rPr lang="en-US" sz="2100" dirty="0" err="1" smtClean="0"/>
              <a:t>Bakteri</a:t>
            </a:r>
            <a:r>
              <a:rPr lang="en-US" sz="2100" dirty="0" smtClean="0"/>
              <a:t>, virus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agen</a:t>
            </a:r>
            <a:r>
              <a:rPr lang="en-US" sz="2100" dirty="0" smtClean="0"/>
              <a:t> </a:t>
            </a:r>
            <a:r>
              <a:rPr lang="en-US" sz="2100" dirty="0" err="1" smtClean="0"/>
              <a:t>infeksius</a:t>
            </a:r>
            <a:r>
              <a:rPr lang="en-US" sz="2100" dirty="0" smtClean="0"/>
              <a:t> </a:t>
            </a:r>
            <a:r>
              <a:rPr lang="en-US" sz="2100" dirty="0" err="1" smtClean="0"/>
              <a:t>lainnya</a:t>
            </a:r>
            <a:r>
              <a:rPr lang="en-US" sz="2100" dirty="0" smtClean="0"/>
              <a:t> </a:t>
            </a:r>
          </a:p>
          <a:p>
            <a:pPr marL="274320" indent="-274320">
              <a:spcBef>
                <a:spcPts val="0"/>
              </a:spcBef>
            </a:pPr>
            <a:r>
              <a:rPr lang="en-US" sz="2100" dirty="0" smtClean="0"/>
              <a:t>B99-B99 </a:t>
            </a:r>
            <a:r>
              <a:rPr lang="en-US" sz="2100" dirty="0" err="1" smtClean="0"/>
              <a:t>Penyakit</a:t>
            </a:r>
            <a:r>
              <a:rPr lang="en-US" sz="2100" dirty="0" smtClean="0"/>
              <a:t> </a:t>
            </a:r>
            <a:r>
              <a:rPr lang="en-US" sz="2100" dirty="0" err="1" smtClean="0"/>
              <a:t>infeksi</a:t>
            </a:r>
            <a:r>
              <a:rPr lang="en-US" sz="2100" dirty="0" smtClean="0"/>
              <a:t> </a:t>
            </a:r>
            <a:r>
              <a:rPr lang="en-US" sz="2100" dirty="0" err="1" smtClean="0"/>
              <a:t>lainnya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5014710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Demam berdarah dengue (DBD)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" y="1295400"/>
            <a:ext cx="897255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Gejala</a:t>
            </a:r>
            <a:r>
              <a:rPr lang="en-US" dirty="0"/>
              <a:t> : </a:t>
            </a:r>
            <a:endParaRPr lang="en-US" dirty="0" smtClean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/>
              <a:t>kepala</a:t>
            </a:r>
            <a:r>
              <a:rPr lang="en-US" dirty="0"/>
              <a:t>, Bola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kemerahan</a:t>
            </a:r>
            <a:r>
              <a:rPr lang="en-US" dirty="0"/>
              <a:t> </a:t>
            </a:r>
            <a:r>
              <a:rPr lang="en-US" dirty="0" err="1" smtClean="0"/>
              <a:t>diiringi</a:t>
            </a:r>
            <a:r>
              <a:rPr lang="en-US" dirty="0" smtClean="0"/>
              <a:t> </a:t>
            </a:r>
            <a:r>
              <a:rPr lang="en-US" dirty="0"/>
              <a:t>rasa </a:t>
            </a:r>
            <a:r>
              <a:rPr lang="en-US" dirty="0" err="1"/>
              <a:t>nyeri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digerakkan</a:t>
            </a:r>
            <a:r>
              <a:rPr lang="en-US" dirty="0"/>
              <a:t> </a:t>
            </a:r>
            <a:r>
              <a:rPr lang="en-US" dirty="0" err="1"/>
              <a:t>Tungkai</a:t>
            </a:r>
            <a:r>
              <a:rPr lang="en-US" dirty="0"/>
              <a:t> </a:t>
            </a:r>
            <a:r>
              <a:rPr lang="en-US" dirty="0" err="1"/>
              <a:t>sendi</a:t>
            </a:r>
            <a:r>
              <a:rPr lang="en-US" dirty="0"/>
              <a:t> , </a:t>
            </a:r>
            <a:r>
              <a:rPr lang="en-US" dirty="0" err="1"/>
              <a:t>Otot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tulang</a:t>
            </a:r>
            <a:r>
              <a:rPr lang="en-US" dirty="0"/>
              <a:t> </a:t>
            </a:r>
            <a:r>
              <a:rPr lang="en-US" dirty="0" err="1"/>
              <a:t>terasa</a:t>
            </a:r>
            <a:r>
              <a:rPr lang="en-US" dirty="0"/>
              <a:t> </a:t>
            </a:r>
            <a:r>
              <a:rPr lang="en-US" dirty="0" err="1"/>
              <a:t>nyeri</a:t>
            </a:r>
            <a:r>
              <a:rPr lang="en-US" dirty="0"/>
              <a:t> </a:t>
            </a:r>
            <a:endParaRPr lang="en-US" dirty="0" smtClean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err="1" smtClean="0"/>
              <a:t>Pendarahan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jarang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)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demam</a:t>
            </a:r>
            <a:r>
              <a:rPr lang="en-US" dirty="0"/>
              <a:t> dengue </a:t>
            </a:r>
            <a:r>
              <a:rPr lang="en-US" dirty="0" err="1"/>
              <a:t>demam</a:t>
            </a:r>
            <a:r>
              <a:rPr lang="en-US" dirty="0"/>
              <a:t> </a:t>
            </a:r>
            <a:r>
              <a:rPr lang="en-US" dirty="0" err="1"/>
              <a:t>berdarah</a:t>
            </a:r>
            <a:r>
              <a:rPr lang="en-US" dirty="0"/>
              <a:t> </a:t>
            </a:r>
            <a:endParaRPr lang="en-US" dirty="0" smtClean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/>
              <a:t>terasa</a:t>
            </a:r>
            <a:r>
              <a:rPr lang="en-US" dirty="0"/>
              <a:t> </a:t>
            </a:r>
            <a:r>
              <a:rPr lang="en-US" dirty="0" err="1"/>
              <a:t>menggigil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nyeri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punggung</a:t>
            </a:r>
            <a:r>
              <a:rPr lang="en-US" dirty="0"/>
              <a:t> </a:t>
            </a:r>
            <a:endParaRPr lang="en-US" dirty="0" smtClean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40 </a:t>
            </a:r>
            <a:r>
              <a:rPr lang="en-US" dirty="0" smtClean="0"/>
              <a:t>‘ </a:t>
            </a:r>
            <a:r>
              <a:rPr lang="en-US" dirty="0" err="1"/>
              <a:t>celsius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menderita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yang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Munculnya</a:t>
            </a:r>
            <a:r>
              <a:rPr lang="en-US" dirty="0"/>
              <a:t> </a:t>
            </a:r>
            <a:r>
              <a:rPr lang="en-US" dirty="0" err="1"/>
              <a:t>pembengkakan</a:t>
            </a:r>
            <a:r>
              <a:rPr lang="en-US" dirty="0"/>
              <a:t> (</a:t>
            </a:r>
            <a:r>
              <a:rPr lang="en-US" dirty="0" err="1"/>
              <a:t>pembesaran</a:t>
            </a:r>
            <a:r>
              <a:rPr lang="en-US" dirty="0"/>
              <a:t>)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kelenjar</a:t>
            </a:r>
            <a:r>
              <a:rPr lang="en-US" dirty="0"/>
              <a:t> </a:t>
            </a:r>
            <a:r>
              <a:rPr lang="en-US" dirty="0" err="1"/>
              <a:t>leher</a:t>
            </a:r>
            <a:r>
              <a:rPr lang="en-US" dirty="0"/>
              <a:t> </a:t>
            </a:r>
            <a:r>
              <a:rPr lang="en-US" dirty="0" err="1"/>
              <a:t>Nyeri</a:t>
            </a:r>
            <a:r>
              <a:rPr lang="en-US" dirty="0"/>
              <a:t> retro </a:t>
            </a:r>
            <a:r>
              <a:rPr lang="en-US" dirty="0" err="1"/>
              <a:t>orbita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leukopenia </a:t>
            </a:r>
            <a:r>
              <a:rPr lang="en-US" dirty="0" err="1"/>
              <a:t>Kelenjar</a:t>
            </a:r>
            <a:r>
              <a:rPr lang="en-US" dirty="0"/>
              <a:t> </a:t>
            </a:r>
            <a:r>
              <a:rPr lang="en-US" dirty="0" err="1"/>
              <a:t>keringat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mengeluarkan</a:t>
            </a:r>
            <a:r>
              <a:rPr lang="en-US" dirty="0"/>
              <a:t> </a:t>
            </a:r>
            <a:r>
              <a:rPr lang="en-US" dirty="0" err="1"/>
              <a:t>keringat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ruam</a:t>
            </a:r>
            <a:r>
              <a:rPr lang="en-US" dirty="0"/>
              <a:t> </a:t>
            </a:r>
            <a:r>
              <a:rPr lang="en-US" dirty="0" err="1"/>
              <a:t>ruam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 yang </a:t>
            </a:r>
            <a:r>
              <a:rPr lang="en-US" dirty="0" err="1"/>
              <a:t>kemerahan</a:t>
            </a:r>
            <a:r>
              <a:rPr lang="en-US" dirty="0"/>
              <a:t>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wajah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928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5486400"/>
          </a:xfrm>
        </p:spPr>
        <p:txBody>
          <a:bodyPr>
            <a:normAutofit fontScale="62500" lnSpcReduction="20000"/>
          </a:bodyPr>
          <a:lstStyle/>
          <a:p>
            <a:r>
              <a:rPr lang="en-US" sz="4500" b="1" dirty="0" smtClean="0"/>
              <a:t>Yellow </a:t>
            </a:r>
            <a:r>
              <a:rPr lang="en-US" sz="4500" b="1" dirty="0"/>
              <a:t>fever (</a:t>
            </a:r>
            <a:r>
              <a:rPr lang="en-US" sz="4500" b="1" dirty="0" err="1"/>
              <a:t>demam</a:t>
            </a:r>
            <a:r>
              <a:rPr lang="en-US" sz="4500" b="1" dirty="0"/>
              <a:t> </a:t>
            </a:r>
            <a:r>
              <a:rPr lang="en-US" sz="4500" b="1" dirty="0" err="1"/>
              <a:t>kuning</a:t>
            </a:r>
            <a:r>
              <a:rPr lang="en-US" sz="4500" b="1" dirty="0"/>
              <a:t>) </a:t>
            </a:r>
            <a:endParaRPr lang="en-US" sz="45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800" dirty="0" err="1" smtClean="0"/>
              <a:t>ditularkan</a:t>
            </a:r>
            <a:r>
              <a:rPr lang="en-US" sz="3800" dirty="0" smtClean="0"/>
              <a:t> </a:t>
            </a:r>
            <a:r>
              <a:rPr lang="en-US" sz="3800" dirty="0" err="1"/>
              <a:t>oleh</a:t>
            </a:r>
            <a:r>
              <a:rPr lang="en-US" sz="3800" dirty="0"/>
              <a:t> </a:t>
            </a:r>
            <a:r>
              <a:rPr lang="en-US" sz="3800" dirty="0" err="1"/>
              <a:t>nyamuk</a:t>
            </a:r>
            <a:r>
              <a:rPr lang="en-US" sz="3800" dirty="0"/>
              <a:t> yang </a:t>
            </a:r>
            <a:r>
              <a:rPr lang="en-US" sz="3800" dirty="0" err="1"/>
              <a:t>terinfeksi</a:t>
            </a:r>
            <a:r>
              <a:rPr lang="en-US" sz="3800" dirty="0"/>
              <a:t> </a:t>
            </a:r>
            <a:r>
              <a:rPr lang="en-US" sz="3800" dirty="0" smtClean="0"/>
              <a:t>virus </a:t>
            </a:r>
            <a:r>
              <a:rPr lang="en-US" sz="3800" b="1" dirty="0" err="1"/>
              <a:t>flavivirus</a:t>
            </a:r>
            <a:r>
              <a:rPr lang="en-US" sz="3800" dirty="0"/>
              <a:t> (</a:t>
            </a:r>
            <a:r>
              <a:rPr lang="en-US" sz="3800" dirty="0" err="1"/>
              <a:t>terutama</a:t>
            </a:r>
            <a:r>
              <a:rPr lang="en-US" sz="3800" dirty="0"/>
              <a:t> </a:t>
            </a:r>
            <a:r>
              <a:rPr lang="en-US" sz="3800" b="1" dirty="0" err="1"/>
              <a:t>nyamuk</a:t>
            </a:r>
            <a:r>
              <a:rPr lang="en-US" sz="3800" b="1" dirty="0"/>
              <a:t> </a:t>
            </a:r>
            <a:r>
              <a:rPr lang="en-US" sz="3800" b="1" dirty="0" err="1"/>
              <a:t>aedes</a:t>
            </a:r>
            <a:r>
              <a:rPr lang="en-US" sz="3800" b="1" dirty="0"/>
              <a:t> </a:t>
            </a:r>
            <a:r>
              <a:rPr lang="en-US" sz="3800" b="1" dirty="0" err="1"/>
              <a:t>aegypti</a:t>
            </a:r>
            <a:r>
              <a:rPr lang="en-US" sz="3800" dirty="0"/>
              <a:t>, </a:t>
            </a:r>
            <a:r>
              <a:rPr lang="en-US" sz="3800" dirty="0" err="1"/>
              <a:t>tetapi</a:t>
            </a:r>
            <a:r>
              <a:rPr lang="en-US" sz="3800" dirty="0"/>
              <a:t> </a:t>
            </a:r>
            <a:r>
              <a:rPr lang="en-US" sz="3800" dirty="0" err="1"/>
              <a:t>dapat</a:t>
            </a:r>
            <a:r>
              <a:rPr lang="en-US" sz="3800" dirty="0"/>
              <a:t> pula </a:t>
            </a:r>
            <a:r>
              <a:rPr lang="en-US" sz="3800" dirty="0" err="1"/>
              <a:t>oleh</a:t>
            </a:r>
            <a:r>
              <a:rPr lang="en-US" sz="3800" dirty="0"/>
              <a:t> </a:t>
            </a:r>
            <a:r>
              <a:rPr lang="en-US" sz="3800" dirty="0" err="1"/>
              <a:t>spesies</a:t>
            </a:r>
            <a:r>
              <a:rPr lang="en-US" sz="3800" dirty="0"/>
              <a:t> lain) </a:t>
            </a:r>
            <a:endParaRPr lang="en-US" sz="38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800" dirty="0" err="1" smtClean="0"/>
              <a:t>adalah</a:t>
            </a:r>
            <a:r>
              <a:rPr lang="en-US" sz="3800" dirty="0" smtClean="0"/>
              <a:t> </a:t>
            </a:r>
            <a:r>
              <a:rPr lang="en-US" sz="3800" dirty="0" err="1" smtClean="0"/>
              <a:t>suatu</a:t>
            </a:r>
            <a:r>
              <a:rPr lang="en-US" sz="3800" dirty="0" smtClean="0"/>
              <a:t> </a:t>
            </a:r>
            <a:r>
              <a:rPr lang="en-US" sz="3800" b="1" dirty="0" err="1" smtClean="0"/>
              <a:t>penyakit</a:t>
            </a:r>
            <a:r>
              <a:rPr lang="en-US" sz="3800" b="1" dirty="0" smtClean="0"/>
              <a:t> </a:t>
            </a:r>
            <a:r>
              <a:rPr lang="en-US" sz="3800" b="1" dirty="0" err="1"/>
              <a:t>sistemik</a:t>
            </a:r>
            <a:r>
              <a:rPr lang="en-US" sz="3800" b="1" dirty="0"/>
              <a:t> </a:t>
            </a:r>
            <a:r>
              <a:rPr lang="en-US" sz="3800" b="1" dirty="0" err="1"/>
              <a:t>akut</a:t>
            </a:r>
            <a:r>
              <a:rPr lang="en-US" sz="3800" b="1" dirty="0"/>
              <a:t> </a:t>
            </a:r>
            <a:r>
              <a:rPr lang="en-US" sz="3800" b="1" dirty="0" err="1"/>
              <a:t>menular</a:t>
            </a:r>
            <a:r>
              <a:rPr lang="en-US" sz="3800" b="1" dirty="0"/>
              <a:t> paling </a:t>
            </a:r>
            <a:r>
              <a:rPr lang="en-US" sz="3800" b="1" dirty="0" err="1" smtClean="0"/>
              <a:t>berbahaya</a:t>
            </a:r>
            <a:r>
              <a:rPr lang="en-US" sz="3800" b="1" dirty="0" smtClean="0"/>
              <a:t> </a:t>
            </a:r>
            <a:r>
              <a:rPr lang="en-US" sz="3800" dirty="0" smtClean="0"/>
              <a:t>yang </a:t>
            </a:r>
            <a:r>
              <a:rPr lang="en-US" sz="3800" dirty="0" err="1" smtClean="0"/>
              <a:t>menyebabkan</a:t>
            </a:r>
            <a:r>
              <a:rPr lang="en-US" sz="3800" dirty="0" smtClean="0"/>
              <a:t> </a:t>
            </a:r>
            <a:r>
              <a:rPr lang="en-US" sz="3800" b="1" dirty="0" err="1"/>
              <a:t>kerusakan</a:t>
            </a:r>
            <a:r>
              <a:rPr lang="en-US" sz="3800" b="1" dirty="0"/>
              <a:t> </a:t>
            </a:r>
            <a:r>
              <a:rPr lang="en-US" sz="3800" b="1" dirty="0" err="1"/>
              <a:t>pada</a:t>
            </a:r>
            <a:r>
              <a:rPr lang="en-US" sz="3800" b="1" dirty="0"/>
              <a:t> </a:t>
            </a:r>
            <a:r>
              <a:rPr lang="en-US" sz="3800" b="1" dirty="0" err="1" smtClean="0"/>
              <a:t>saluran</a:t>
            </a:r>
            <a:r>
              <a:rPr lang="en-US" sz="3800" b="1" dirty="0" smtClean="0"/>
              <a:t> </a:t>
            </a:r>
            <a:r>
              <a:rPr lang="en-US" sz="3800" b="1" dirty="0" err="1"/>
              <a:t>hati</a:t>
            </a:r>
            <a:r>
              <a:rPr lang="en-US" sz="3800" b="1" dirty="0"/>
              <a:t>, </a:t>
            </a:r>
            <a:r>
              <a:rPr lang="en-US" sz="3800" b="1" dirty="0" err="1"/>
              <a:t>ginjal</a:t>
            </a:r>
            <a:r>
              <a:rPr lang="en-US" sz="3800" b="1" dirty="0"/>
              <a:t>, </a:t>
            </a:r>
            <a:r>
              <a:rPr lang="en-US" sz="3800" b="1" dirty="0" err="1"/>
              <a:t>jantung</a:t>
            </a:r>
            <a:r>
              <a:rPr lang="en-US" sz="3800" b="1" dirty="0"/>
              <a:t> </a:t>
            </a:r>
            <a:r>
              <a:rPr lang="en-US" sz="3800" b="1" dirty="0" err="1"/>
              <a:t>dan</a:t>
            </a:r>
            <a:r>
              <a:rPr lang="en-US" sz="3800" b="1" dirty="0"/>
              <a:t> </a:t>
            </a:r>
            <a:r>
              <a:rPr lang="en-US" sz="3800" b="1" dirty="0" err="1"/>
              <a:t>sistem</a:t>
            </a:r>
            <a:r>
              <a:rPr lang="en-US" sz="3800" b="1" dirty="0"/>
              <a:t> </a:t>
            </a:r>
            <a:r>
              <a:rPr lang="en-US" sz="3800" b="1" dirty="0" err="1"/>
              <a:t>pencernaan</a:t>
            </a:r>
            <a:r>
              <a:rPr lang="en-US" sz="38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800" dirty="0" err="1"/>
              <a:t>ditandai</a:t>
            </a:r>
            <a:r>
              <a:rPr lang="en-US" sz="3800" dirty="0"/>
              <a:t> </a:t>
            </a:r>
            <a:r>
              <a:rPr lang="en-US" sz="3800" dirty="0" err="1" smtClean="0"/>
              <a:t>dengan</a:t>
            </a:r>
            <a:r>
              <a:rPr lang="en-US" sz="3800" dirty="0" smtClean="0"/>
              <a:t> :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800" dirty="0" smtClean="0"/>
              <a:t> </a:t>
            </a:r>
            <a:r>
              <a:rPr lang="en-US" sz="3800" dirty="0" err="1"/>
              <a:t>kerusakan</a:t>
            </a:r>
            <a:r>
              <a:rPr lang="en-US" sz="3800" dirty="0"/>
              <a:t> </a:t>
            </a:r>
            <a:r>
              <a:rPr lang="en-US" sz="3800" dirty="0" err="1"/>
              <a:t>hati</a:t>
            </a:r>
            <a:r>
              <a:rPr lang="en-US" sz="3800" dirty="0"/>
              <a:t> </a:t>
            </a:r>
            <a:r>
              <a:rPr lang="en-US" sz="3800" dirty="0" err="1"/>
              <a:t>dengan</a:t>
            </a:r>
            <a:r>
              <a:rPr lang="en-US" sz="3800" dirty="0"/>
              <a:t> </a:t>
            </a:r>
            <a:r>
              <a:rPr lang="en-US" sz="3800" dirty="0" err="1"/>
              <a:t>jaundis</a:t>
            </a:r>
            <a:r>
              <a:rPr lang="en-US" sz="3800" dirty="0"/>
              <a:t>/</a:t>
            </a:r>
            <a:r>
              <a:rPr lang="en-US" sz="3800" dirty="0" err="1"/>
              <a:t>ikterik</a:t>
            </a:r>
            <a:r>
              <a:rPr lang="en-US" sz="3800" dirty="0"/>
              <a:t> </a:t>
            </a:r>
            <a:r>
              <a:rPr lang="en-US" sz="3800" dirty="0" err="1" smtClean="0"/>
              <a:t>kulit</a:t>
            </a:r>
            <a:r>
              <a:rPr lang="en-US" sz="3800" dirty="0" smtClean="0"/>
              <a:t> </a:t>
            </a:r>
            <a:r>
              <a:rPr lang="en-US" sz="3800" dirty="0" err="1"/>
              <a:t>menjadi</a:t>
            </a:r>
            <a:r>
              <a:rPr lang="en-US" sz="3800" dirty="0"/>
              <a:t> </a:t>
            </a:r>
            <a:r>
              <a:rPr lang="en-US" sz="3800" dirty="0" err="1"/>
              <a:t>berwarna</a:t>
            </a:r>
            <a:r>
              <a:rPr lang="en-US" sz="3800" dirty="0"/>
              <a:t> </a:t>
            </a:r>
            <a:r>
              <a:rPr lang="en-US" sz="3800" dirty="0" err="1"/>
              <a:t>kuning</a:t>
            </a:r>
            <a:r>
              <a:rPr lang="en-US" sz="3800" dirty="0"/>
              <a:t>, </a:t>
            </a:r>
            <a:endParaRPr lang="en-US" sz="3800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800" dirty="0" err="1" smtClean="0"/>
              <a:t>gagal</a:t>
            </a:r>
            <a:r>
              <a:rPr lang="en-US" sz="3800" dirty="0" smtClean="0"/>
              <a:t> </a:t>
            </a:r>
            <a:r>
              <a:rPr lang="en-US" sz="3800" dirty="0" err="1"/>
              <a:t>ginjal</a:t>
            </a:r>
            <a:r>
              <a:rPr lang="en-US" sz="3800" dirty="0"/>
              <a:t>, </a:t>
            </a:r>
            <a:endParaRPr lang="en-US" sz="3800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800" dirty="0" smtClean="0"/>
              <a:t>meningitis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800" dirty="0" smtClean="0"/>
              <a:t> </a:t>
            </a:r>
            <a:r>
              <a:rPr lang="en-US" sz="3800" dirty="0" err="1" smtClean="0"/>
              <a:t>mengakibatkan</a:t>
            </a:r>
            <a:r>
              <a:rPr lang="en-US" sz="3800" dirty="0" smtClean="0"/>
              <a:t> </a:t>
            </a:r>
            <a:r>
              <a:rPr lang="en-US" sz="3800" dirty="0" err="1"/>
              <a:t>kematian</a:t>
            </a:r>
            <a:r>
              <a:rPr lang="en-US" sz="38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800" dirty="0"/>
              <a:t>yellow fever </a:t>
            </a:r>
            <a:r>
              <a:rPr lang="en-US" sz="3800" dirty="0" err="1"/>
              <a:t>termasuk</a:t>
            </a:r>
            <a:r>
              <a:rPr lang="en-US" sz="3800" dirty="0"/>
              <a:t> </a:t>
            </a:r>
            <a:r>
              <a:rPr lang="en-US" sz="3800" dirty="0" err="1" smtClean="0"/>
              <a:t>kelompok</a:t>
            </a:r>
            <a:r>
              <a:rPr lang="en-US" sz="3800" dirty="0" smtClean="0"/>
              <a:t> </a:t>
            </a:r>
            <a:r>
              <a:rPr lang="en-US" sz="3800" dirty="0" err="1"/>
              <a:t>demam</a:t>
            </a:r>
            <a:r>
              <a:rPr lang="en-US" sz="3800" dirty="0"/>
              <a:t> </a:t>
            </a:r>
            <a:r>
              <a:rPr lang="en-US" sz="3800" dirty="0" err="1" smtClean="0"/>
              <a:t>berdarah</a:t>
            </a:r>
            <a:r>
              <a:rPr lang="en-US" sz="3800" dirty="0" smtClean="0"/>
              <a:t> ( </a:t>
            </a:r>
            <a:r>
              <a:rPr lang="en-US" sz="3800" dirty="0" err="1" smtClean="0"/>
              <a:t>demam</a:t>
            </a:r>
            <a:r>
              <a:rPr lang="en-US" sz="3800" dirty="0"/>
              <a:t> </a:t>
            </a:r>
            <a:r>
              <a:rPr lang="en-US" sz="3800" dirty="0" err="1" smtClean="0"/>
              <a:t>haemorhagik</a:t>
            </a:r>
            <a:r>
              <a:rPr lang="en-US" sz="38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5096912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287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800" dirty="0" err="1"/>
              <a:t>Laboratorium</a:t>
            </a:r>
            <a:r>
              <a:rPr lang="en-US" sz="2800" dirty="0"/>
              <a:t> : </a:t>
            </a:r>
            <a:endParaRPr lang="en-US" sz="2800" dirty="0" smtClean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err="1" smtClean="0"/>
              <a:t>leukopeni</a:t>
            </a:r>
            <a:r>
              <a:rPr lang="en-US" dirty="0"/>
              <a:t> (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putih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), </a:t>
            </a:r>
            <a:r>
              <a:rPr lang="en-US" dirty="0" err="1"/>
              <a:t>trombositopeni</a:t>
            </a:r>
            <a:r>
              <a:rPr lang="en-US" dirty="0"/>
              <a:t> (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trombosit</a:t>
            </a:r>
            <a:r>
              <a:rPr lang="en-US" dirty="0"/>
              <a:t> yang </a:t>
            </a:r>
            <a:r>
              <a:rPr lang="en-US" dirty="0" err="1"/>
              <a:t>rendah</a:t>
            </a:r>
            <a:r>
              <a:rPr lang="en-US" dirty="0"/>
              <a:t>), </a:t>
            </a:r>
            <a:r>
              <a:rPr lang="sv-SE" dirty="0"/>
              <a:t>kenaikan hematokrit, waktu protombrin yang memanjang,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800" dirty="0" err="1"/>
              <a:t>Diagnosa</a:t>
            </a:r>
            <a:r>
              <a:rPr lang="en-US" sz="2800" dirty="0"/>
              <a:t> </a:t>
            </a:r>
            <a:r>
              <a:rPr lang="en-US" sz="2800" dirty="0" err="1"/>
              <a:t>demam</a:t>
            </a:r>
            <a:r>
              <a:rPr lang="en-US" sz="2800" dirty="0"/>
              <a:t> </a:t>
            </a:r>
            <a:r>
              <a:rPr lang="en-US" sz="2800" dirty="0" err="1"/>
              <a:t>kuning</a:t>
            </a:r>
            <a:r>
              <a:rPr lang="en-US" sz="2800" dirty="0"/>
              <a:t> </a:t>
            </a:r>
            <a:r>
              <a:rPr lang="en-US" sz="2800" dirty="0" err="1"/>
              <a:t>ditegakkan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isolasi</a:t>
            </a:r>
            <a:r>
              <a:rPr lang="en-US" sz="2800" dirty="0"/>
              <a:t> virus, </a:t>
            </a:r>
            <a:r>
              <a:rPr lang="en-US" sz="2800" dirty="0" err="1"/>
              <a:t>kultur</a:t>
            </a:r>
            <a:r>
              <a:rPr lang="en-US" sz="2800" dirty="0"/>
              <a:t> </a:t>
            </a:r>
            <a:r>
              <a:rPr lang="en-US" sz="2800" dirty="0" err="1"/>
              <a:t>sel</a:t>
            </a:r>
            <a:r>
              <a:rPr lang="en-US" sz="2800" dirty="0"/>
              <a:t>, ELISA (Enzyme-Linked </a:t>
            </a:r>
            <a:r>
              <a:rPr lang="en-US" sz="2800" dirty="0" err="1"/>
              <a:t>Immunosorbent</a:t>
            </a:r>
            <a:r>
              <a:rPr lang="en-US" sz="2800" dirty="0"/>
              <a:t> Assay),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metode</a:t>
            </a:r>
            <a:r>
              <a:rPr lang="en-US" sz="2800" dirty="0"/>
              <a:t> PCR (Polymerase Chain Reaction).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pengobatan</a:t>
            </a:r>
            <a:r>
              <a:rPr lang="en-US" sz="2800" dirty="0"/>
              <a:t> yang </a:t>
            </a:r>
            <a:r>
              <a:rPr lang="en-US" sz="2800" dirty="0" err="1"/>
              <a:t>spesifik</a:t>
            </a:r>
            <a:r>
              <a:rPr lang="en-US" sz="2800" dirty="0"/>
              <a:t> , </a:t>
            </a:r>
            <a:endParaRPr lang="en-US" sz="28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/>
              <a:t>pasien</a:t>
            </a:r>
            <a:r>
              <a:rPr lang="en-US" sz="2800" dirty="0"/>
              <a:t> </a:t>
            </a:r>
            <a:r>
              <a:rPr lang="en-US" sz="2800" dirty="0" err="1"/>
              <a:t>gejala</a:t>
            </a:r>
            <a:r>
              <a:rPr lang="en-US" sz="2800" dirty="0"/>
              <a:t> </a:t>
            </a:r>
            <a:r>
              <a:rPr lang="en-US" sz="2800" dirty="0" err="1"/>
              <a:t>ringan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sembuh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sendirinya</a:t>
            </a:r>
            <a:r>
              <a:rPr lang="en-US" sz="2800" dirty="0"/>
              <a:t> 3-4 </a:t>
            </a:r>
            <a:r>
              <a:rPr lang="en-US" sz="2800" dirty="0" err="1"/>
              <a:t>hari</a:t>
            </a:r>
            <a:r>
              <a:rPr lang="en-US" sz="2800" dirty="0"/>
              <a:t>, </a:t>
            </a:r>
            <a:r>
              <a:rPr lang="en-US" sz="2800" dirty="0" err="1"/>
              <a:t>perbaiki</a:t>
            </a:r>
            <a:r>
              <a:rPr lang="en-US" sz="2800" dirty="0"/>
              <a:t> </a:t>
            </a:r>
            <a:r>
              <a:rPr lang="en-US" sz="2800" dirty="0" err="1"/>
              <a:t>kehilangan</a:t>
            </a:r>
            <a:r>
              <a:rPr lang="en-US" sz="2800" dirty="0"/>
              <a:t> </a:t>
            </a:r>
            <a:r>
              <a:rPr lang="en-US" sz="2800" dirty="0" err="1"/>
              <a:t>cairan</a:t>
            </a:r>
            <a:r>
              <a:rPr lang="en-US" sz="2800" dirty="0"/>
              <a:t> 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pertahankanstabilitas</a:t>
            </a:r>
            <a:r>
              <a:rPr lang="en-US" sz="2800" dirty="0"/>
              <a:t> </a:t>
            </a:r>
            <a:r>
              <a:rPr lang="en-US" sz="2800" dirty="0" err="1"/>
              <a:t>hemodinamik</a:t>
            </a:r>
            <a:r>
              <a:rPr lang="en-US" sz="2800" dirty="0"/>
              <a:t> , </a:t>
            </a:r>
            <a:r>
              <a:rPr lang="en-US" sz="2800" dirty="0" err="1"/>
              <a:t>atasi</a:t>
            </a:r>
            <a:r>
              <a:rPr lang="en-US" sz="2800" dirty="0"/>
              <a:t> </a:t>
            </a:r>
            <a:r>
              <a:rPr lang="en-US" sz="2800" dirty="0" err="1"/>
              <a:t>gangguan</a:t>
            </a:r>
            <a:r>
              <a:rPr lang="en-US" sz="2800" dirty="0"/>
              <a:t> </a:t>
            </a:r>
            <a:r>
              <a:rPr lang="en-US" sz="2800" dirty="0" err="1"/>
              <a:t>koagulasi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FFP ( Fresh Frozen Plasma ) </a:t>
            </a:r>
            <a:r>
              <a:rPr lang="en-US" sz="2800" dirty="0" err="1"/>
              <a:t>bila</a:t>
            </a:r>
            <a:r>
              <a:rPr lang="en-US" sz="2800" dirty="0"/>
              <a:t> </a:t>
            </a:r>
            <a:r>
              <a:rPr lang="en-US" sz="2800" dirty="0" err="1"/>
              <a:t>perlu</a:t>
            </a:r>
            <a:r>
              <a:rPr lang="en-US" sz="2800" dirty="0"/>
              <a:t> </a:t>
            </a:r>
            <a:r>
              <a:rPr lang="en-US" sz="2800" dirty="0" err="1"/>
              <a:t>dialisis</a:t>
            </a:r>
            <a:r>
              <a:rPr lang="en-US" sz="28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1717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B00-B09 </a:t>
            </a:r>
            <a:r>
              <a:rPr lang="en-US" dirty="0" err="1" smtClean="0"/>
              <a:t>Infeksi</a:t>
            </a:r>
            <a:r>
              <a:rPr lang="en-US" dirty="0" smtClean="0"/>
              <a:t> virus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 </a:t>
            </a:r>
            <a:r>
              <a:rPr lang="en-US" dirty="0" err="1" smtClean="0"/>
              <a:t>selaput</a:t>
            </a:r>
            <a:r>
              <a:rPr lang="en-US" dirty="0" smtClean="0"/>
              <a:t> </a:t>
            </a:r>
            <a:r>
              <a:rPr lang="en-US" dirty="0" err="1" smtClean="0"/>
              <a:t>lendir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r>
              <a:rPr lang="en-US" dirty="0" smtClean="0"/>
              <a:t>Herpes simplex</a:t>
            </a:r>
          </a:p>
          <a:p>
            <a:r>
              <a:rPr lang="en-US" dirty="0" smtClean="0"/>
              <a:t>Herpes zoster</a:t>
            </a:r>
          </a:p>
          <a:p>
            <a:r>
              <a:rPr lang="en-US" dirty="0" err="1" smtClean="0"/>
              <a:t>Measless</a:t>
            </a:r>
            <a:endParaRPr lang="en-US" dirty="0" smtClean="0"/>
          </a:p>
          <a:p>
            <a:r>
              <a:rPr lang="en-US" dirty="0" smtClean="0"/>
              <a:t>Smallpox</a:t>
            </a:r>
          </a:p>
          <a:p>
            <a:r>
              <a:rPr lang="en-US" dirty="0" smtClean="0"/>
              <a:t>German </a:t>
            </a:r>
            <a:r>
              <a:rPr lang="en-US" dirty="0" err="1" smtClean="0"/>
              <a:t>measless</a:t>
            </a:r>
            <a:r>
              <a:rPr lang="en-US" dirty="0" smtClean="0"/>
              <a:t> /rubella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7308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7912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600" b="1" dirty="0"/>
              <a:t>Herpes simplex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300" dirty="0" err="1" smtClean="0"/>
              <a:t>Disebabkan</a:t>
            </a:r>
            <a:r>
              <a:rPr lang="en-US" sz="3300" dirty="0"/>
              <a:t> Virus herpes </a:t>
            </a:r>
            <a:r>
              <a:rPr lang="en-US" sz="3300" dirty="0" err="1"/>
              <a:t>simpleks</a:t>
            </a:r>
            <a:r>
              <a:rPr lang="en-US" sz="3300" dirty="0"/>
              <a:t> </a:t>
            </a:r>
            <a:r>
              <a:rPr lang="en-US" sz="3300" dirty="0" smtClean="0"/>
              <a:t>, </a:t>
            </a:r>
            <a:r>
              <a:rPr lang="en-US" sz="3300" dirty="0" err="1" smtClean="0"/>
              <a:t>ada</a:t>
            </a:r>
            <a:r>
              <a:rPr lang="en-US" sz="3300" dirty="0"/>
              <a:t> 2 </a:t>
            </a:r>
            <a:r>
              <a:rPr lang="en-US" sz="3300" dirty="0" err="1"/>
              <a:t>tipe</a:t>
            </a:r>
            <a:r>
              <a:rPr lang="en-US" sz="3300" dirty="0"/>
              <a:t>: </a:t>
            </a:r>
            <a:endParaRPr lang="en-US" sz="3300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300" dirty="0" err="1" smtClean="0"/>
              <a:t>tipe</a:t>
            </a:r>
            <a:r>
              <a:rPr lang="en-US" sz="3300" dirty="0" smtClean="0"/>
              <a:t> </a:t>
            </a:r>
            <a:r>
              <a:rPr lang="en-US" sz="3300" dirty="0"/>
              <a:t>1 (HSV-1 </a:t>
            </a:r>
            <a:r>
              <a:rPr lang="en-US" sz="3300" dirty="0" err="1"/>
              <a:t>atau</a:t>
            </a:r>
            <a:r>
              <a:rPr lang="en-US" sz="3300" dirty="0"/>
              <a:t> herpes oral) </a:t>
            </a:r>
            <a:endParaRPr lang="en-US" sz="3300" dirty="0" smtClean="0"/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3300" dirty="0" err="1"/>
              <a:t>menyebabkan</a:t>
            </a:r>
            <a:r>
              <a:rPr lang="en-US" sz="3300" dirty="0"/>
              <a:t> </a:t>
            </a:r>
            <a:r>
              <a:rPr lang="en-US" sz="3300" dirty="0" err="1"/>
              <a:t>luka</a:t>
            </a:r>
            <a:r>
              <a:rPr lang="en-US" sz="3300" dirty="0"/>
              <a:t> </a:t>
            </a:r>
            <a:r>
              <a:rPr lang="en-US" sz="3300" dirty="0" smtClean="0"/>
              <a:t>(</a:t>
            </a:r>
            <a:r>
              <a:rPr lang="en-US" sz="3300" dirty="0" err="1" smtClean="0"/>
              <a:t>disebut</a:t>
            </a:r>
            <a:r>
              <a:rPr lang="en-US" sz="3300" dirty="0" smtClean="0"/>
              <a:t> </a:t>
            </a:r>
            <a:r>
              <a:rPr lang="en-US" sz="3300" b="1" dirty="0" err="1"/>
              <a:t>demam</a:t>
            </a:r>
            <a:r>
              <a:rPr lang="en-US" sz="3300" b="1" dirty="0"/>
              <a:t> </a:t>
            </a:r>
            <a:r>
              <a:rPr lang="en-US" sz="3300" b="1" dirty="0" err="1"/>
              <a:t>lepuh</a:t>
            </a:r>
            <a:r>
              <a:rPr lang="en-US" sz="3300" b="1" dirty="0"/>
              <a:t> </a:t>
            </a:r>
            <a:r>
              <a:rPr lang="en-US" sz="3300" b="1" dirty="0" err="1"/>
              <a:t>atau</a:t>
            </a:r>
            <a:r>
              <a:rPr lang="en-US" sz="3300" b="1" dirty="0"/>
              <a:t> </a:t>
            </a:r>
            <a:r>
              <a:rPr lang="en-US" sz="3300" b="1" dirty="0" err="1"/>
              <a:t>luka</a:t>
            </a:r>
            <a:r>
              <a:rPr lang="en-US" sz="3300" b="1" dirty="0"/>
              <a:t> </a:t>
            </a:r>
            <a:r>
              <a:rPr lang="en-US" sz="3300" b="1" dirty="0" err="1"/>
              <a:t>dingin</a:t>
            </a:r>
            <a:r>
              <a:rPr lang="en-US" sz="3300" b="1" dirty="0"/>
              <a:t>) </a:t>
            </a:r>
            <a:r>
              <a:rPr lang="en-US" sz="3300" dirty="0"/>
              <a:t>di </a:t>
            </a:r>
            <a:r>
              <a:rPr lang="en-US" sz="3300" dirty="0" err="1"/>
              <a:t>sekitar</a:t>
            </a:r>
            <a:r>
              <a:rPr lang="en-US" sz="3300" dirty="0"/>
              <a:t> </a:t>
            </a:r>
            <a:r>
              <a:rPr lang="en-US" sz="3300" dirty="0" err="1" smtClean="0"/>
              <a:t>mulut</a:t>
            </a:r>
            <a:endParaRPr lang="en-US" sz="3300" dirty="0" smtClean="0"/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3300" dirty="0" err="1"/>
              <a:t>ditularkan</a:t>
            </a:r>
            <a:r>
              <a:rPr lang="en-US" sz="3300" dirty="0"/>
              <a:t> </a:t>
            </a:r>
            <a:r>
              <a:rPr lang="en-US" sz="3300" dirty="0" err="1"/>
              <a:t>melalui</a:t>
            </a:r>
            <a:r>
              <a:rPr lang="en-US" sz="3300" dirty="0"/>
              <a:t> </a:t>
            </a:r>
            <a:r>
              <a:rPr lang="en-US" sz="3300" dirty="0" err="1"/>
              <a:t>sekresi</a:t>
            </a:r>
            <a:r>
              <a:rPr lang="en-US" sz="3300" dirty="0"/>
              <a:t> </a:t>
            </a:r>
            <a:r>
              <a:rPr lang="en-US" sz="3300" dirty="0" err="1"/>
              <a:t>mulut</a:t>
            </a:r>
            <a:r>
              <a:rPr lang="en-US" sz="3300" dirty="0"/>
              <a:t> </a:t>
            </a:r>
            <a:r>
              <a:rPr lang="en-US" sz="3300" dirty="0" err="1"/>
              <a:t>atau</a:t>
            </a:r>
            <a:r>
              <a:rPr lang="en-US" sz="3300" dirty="0"/>
              <a:t> </a:t>
            </a:r>
            <a:r>
              <a:rPr lang="en-US" sz="3300" dirty="0" err="1"/>
              <a:t>luka</a:t>
            </a:r>
            <a:r>
              <a:rPr lang="en-US" sz="3300" dirty="0"/>
              <a:t> </a:t>
            </a:r>
            <a:r>
              <a:rPr lang="en-US" sz="3300" dirty="0" err="1"/>
              <a:t>pada</a:t>
            </a:r>
            <a:r>
              <a:rPr lang="en-US" sz="3300" dirty="0"/>
              <a:t> </a:t>
            </a:r>
            <a:r>
              <a:rPr lang="en-US" sz="3300" dirty="0" err="1"/>
              <a:t>kulit</a:t>
            </a:r>
            <a:r>
              <a:rPr lang="en-US" sz="3300" dirty="0"/>
              <a:t>, </a:t>
            </a:r>
            <a:endParaRPr lang="en-US" sz="3300" dirty="0" smtClean="0"/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3300" dirty="0" err="1" smtClean="0"/>
              <a:t>dapat</a:t>
            </a:r>
            <a:r>
              <a:rPr lang="en-US" sz="3300" dirty="0" smtClean="0"/>
              <a:t> </a:t>
            </a:r>
            <a:r>
              <a:rPr lang="en-US" sz="3300" dirty="0" err="1"/>
              <a:t>menyebar</a:t>
            </a:r>
            <a:r>
              <a:rPr lang="en-US" sz="3300" dirty="0"/>
              <a:t> </a:t>
            </a:r>
            <a:r>
              <a:rPr lang="en-US" sz="3300" dirty="0" err="1"/>
              <a:t>melalui</a:t>
            </a:r>
            <a:r>
              <a:rPr lang="en-US" sz="3300" dirty="0"/>
              <a:t> </a:t>
            </a:r>
            <a:r>
              <a:rPr lang="en-US" sz="3300" dirty="0" err="1"/>
              <a:t>ciuman</a:t>
            </a:r>
            <a:r>
              <a:rPr lang="en-US" sz="3300" dirty="0"/>
              <a:t> </a:t>
            </a:r>
            <a:r>
              <a:rPr lang="en-US" sz="3300" dirty="0" err="1"/>
              <a:t>atau</a:t>
            </a:r>
            <a:r>
              <a:rPr lang="en-US" sz="3300" dirty="0"/>
              <a:t> </a:t>
            </a:r>
            <a:r>
              <a:rPr lang="en-US" sz="3300" dirty="0" err="1"/>
              <a:t>barang</a:t>
            </a:r>
            <a:r>
              <a:rPr lang="en-US" sz="3300" dirty="0"/>
              <a:t> yang </a:t>
            </a:r>
            <a:r>
              <a:rPr lang="en-US" sz="3300" dirty="0" err="1"/>
              <a:t>digunakan</a:t>
            </a:r>
            <a:r>
              <a:rPr lang="en-US" sz="3300" dirty="0"/>
              <a:t> </a:t>
            </a:r>
            <a:r>
              <a:rPr lang="en-US" sz="3300" dirty="0" err="1"/>
              <a:t>bersama-sama</a:t>
            </a:r>
            <a:r>
              <a:rPr lang="en-US" sz="3300" dirty="0"/>
              <a:t>, </a:t>
            </a:r>
            <a:r>
              <a:rPr lang="en-US" sz="3300" dirty="0" err="1"/>
              <a:t>seperti</a:t>
            </a:r>
            <a:r>
              <a:rPr lang="en-US" sz="3300" dirty="0"/>
              <a:t> </a:t>
            </a:r>
            <a:r>
              <a:rPr lang="en-US" sz="3300" dirty="0" err="1"/>
              <a:t>sikat</a:t>
            </a:r>
            <a:r>
              <a:rPr lang="en-US" sz="3300" dirty="0"/>
              <a:t> </a:t>
            </a:r>
            <a:r>
              <a:rPr lang="en-US" sz="3300" dirty="0" err="1"/>
              <a:t>gigi</a:t>
            </a:r>
            <a:r>
              <a:rPr lang="en-US" sz="3300" dirty="0"/>
              <a:t> </a:t>
            </a:r>
            <a:r>
              <a:rPr lang="en-US" sz="3300" dirty="0" err="1"/>
              <a:t>atau</a:t>
            </a:r>
            <a:r>
              <a:rPr lang="en-US" sz="3300" dirty="0"/>
              <a:t> </a:t>
            </a:r>
            <a:r>
              <a:rPr lang="en-US" sz="3300" dirty="0" err="1"/>
              <a:t>peralatan</a:t>
            </a:r>
            <a:r>
              <a:rPr lang="en-US" sz="3300" dirty="0"/>
              <a:t> </a:t>
            </a:r>
            <a:r>
              <a:rPr lang="en-US" sz="3300" dirty="0" err="1"/>
              <a:t>makan</a:t>
            </a:r>
            <a:r>
              <a:rPr lang="en-US" sz="3300" dirty="0" smtClean="0"/>
              <a:t>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300" dirty="0" err="1" smtClean="0"/>
              <a:t>tipe</a:t>
            </a:r>
            <a:r>
              <a:rPr lang="en-US" sz="3300" dirty="0" smtClean="0"/>
              <a:t> </a:t>
            </a:r>
            <a:r>
              <a:rPr lang="en-US" sz="3300" dirty="0"/>
              <a:t>2 (HSV-2 </a:t>
            </a:r>
            <a:r>
              <a:rPr lang="en-US" sz="3300" dirty="0" err="1"/>
              <a:t>atau</a:t>
            </a:r>
            <a:r>
              <a:rPr lang="en-US" sz="3300" dirty="0"/>
              <a:t> herpes genital</a:t>
            </a:r>
            <a:r>
              <a:rPr lang="en-US" sz="3300" dirty="0" smtClean="0"/>
              <a:t>).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fi-FI" sz="3300" dirty="0"/>
              <a:t>luka di sekitar alat kelamin atau dubur</a:t>
            </a:r>
            <a:r>
              <a:rPr lang="fi-FI" sz="3300" dirty="0" smtClean="0"/>
              <a:t>.</a:t>
            </a:r>
            <a:r>
              <a:rPr lang="en-US" sz="3300" dirty="0"/>
              <a:t> di </a:t>
            </a:r>
            <a:r>
              <a:rPr lang="en-US" sz="3300" dirty="0" err="1"/>
              <a:t>bawah</a:t>
            </a:r>
            <a:r>
              <a:rPr lang="en-US" sz="3300" dirty="0"/>
              <a:t> </a:t>
            </a:r>
            <a:r>
              <a:rPr lang="en-US" sz="3300" dirty="0" err="1"/>
              <a:t>pinggang</a:t>
            </a:r>
            <a:r>
              <a:rPr lang="en-US" sz="33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300" dirty="0"/>
              <a:t>herpes genital </a:t>
            </a:r>
            <a:r>
              <a:rPr lang="en-US" sz="3300" dirty="0" err="1"/>
              <a:t>dapat</a:t>
            </a:r>
            <a:r>
              <a:rPr lang="en-US" sz="3300" dirty="0"/>
              <a:t> </a:t>
            </a:r>
            <a:r>
              <a:rPr lang="en-US" sz="3300" dirty="0" err="1"/>
              <a:t>ditularkan</a:t>
            </a:r>
            <a:r>
              <a:rPr lang="en-US" sz="3300" dirty="0"/>
              <a:t> </a:t>
            </a:r>
            <a:r>
              <a:rPr lang="en-US" sz="3300" dirty="0" err="1"/>
              <a:t>ke</a:t>
            </a:r>
            <a:r>
              <a:rPr lang="en-US" sz="3300" dirty="0"/>
              <a:t> </a:t>
            </a:r>
            <a:r>
              <a:rPr lang="en-US" sz="3300" dirty="0" err="1"/>
              <a:t>bayi</a:t>
            </a:r>
            <a:r>
              <a:rPr lang="en-US" sz="3300" dirty="0"/>
              <a:t> </a:t>
            </a:r>
            <a:r>
              <a:rPr lang="en-US" sz="3300" dirty="0" err="1"/>
              <a:t>saat</a:t>
            </a:r>
            <a:r>
              <a:rPr lang="en-US" sz="3300" dirty="0"/>
              <a:t> </a:t>
            </a:r>
            <a:r>
              <a:rPr lang="en-US" sz="3300" dirty="0" err="1"/>
              <a:t>melahirkan</a:t>
            </a:r>
            <a:r>
              <a:rPr lang="en-US" sz="3300" dirty="0" smtClean="0"/>
              <a:t>.</a:t>
            </a:r>
            <a:endParaRPr lang="en-US" sz="33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300" dirty="0" err="1"/>
              <a:t>sangat</a:t>
            </a:r>
            <a:r>
              <a:rPr lang="en-US" sz="3300" dirty="0"/>
              <a:t> </a:t>
            </a:r>
            <a:r>
              <a:rPr lang="en-US" sz="3300" dirty="0" err="1"/>
              <a:t>mudah</a:t>
            </a:r>
            <a:r>
              <a:rPr lang="en-US" sz="3300" dirty="0"/>
              <a:t> </a:t>
            </a:r>
            <a:r>
              <a:rPr lang="en-US" sz="3300" dirty="0" err="1"/>
              <a:t>menular</a:t>
            </a:r>
            <a:r>
              <a:rPr lang="en-US" sz="3300" dirty="0"/>
              <a:t> </a:t>
            </a:r>
            <a:r>
              <a:rPr lang="en-US" sz="3300" dirty="0" err="1"/>
              <a:t>dan</a:t>
            </a:r>
            <a:r>
              <a:rPr lang="en-US" sz="3300" dirty="0"/>
              <a:t> </a:t>
            </a:r>
            <a:r>
              <a:rPr lang="en-US" sz="3300" dirty="0" err="1"/>
              <a:t>penularannya</a:t>
            </a:r>
            <a:r>
              <a:rPr lang="en-US" sz="3300" dirty="0"/>
              <a:t> </a:t>
            </a:r>
            <a:r>
              <a:rPr lang="en-US" sz="3300" dirty="0" err="1"/>
              <a:t>terjadi</a:t>
            </a:r>
            <a:r>
              <a:rPr lang="en-US" sz="3300" dirty="0"/>
              <a:t> </a:t>
            </a:r>
            <a:r>
              <a:rPr lang="en-US" sz="3300" dirty="0" err="1"/>
              <a:t>melalui</a:t>
            </a:r>
            <a:r>
              <a:rPr lang="en-US" sz="3300" dirty="0"/>
              <a:t> </a:t>
            </a:r>
            <a:r>
              <a:rPr lang="en-US" sz="3300" dirty="0" err="1"/>
              <a:t>kontak</a:t>
            </a:r>
            <a:r>
              <a:rPr lang="en-US" sz="3300" dirty="0"/>
              <a:t> </a:t>
            </a:r>
            <a:r>
              <a:rPr lang="en-US" sz="3300" dirty="0" err="1"/>
              <a:t>langsung</a:t>
            </a:r>
            <a:r>
              <a:rPr lang="en-US" sz="3300" dirty="0"/>
              <a:t> </a:t>
            </a:r>
            <a:r>
              <a:rPr lang="en-US" sz="3300" dirty="0" err="1"/>
              <a:t>dari</a:t>
            </a:r>
            <a:r>
              <a:rPr lang="en-US" sz="3300" dirty="0"/>
              <a:t> orang yang </a:t>
            </a:r>
            <a:r>
              <a:rPr lang="en-US" sz="3300" dirty="0" err="1"/>
              <a:t>terinfeksi</a:t>
            </a:r>
            <a:r>
              <a:rPr lang="en-US" sz="3300" dirty="0"/>
              <a:t>. Herpes </a:t>
            </a:r>
            <a:r>
              <a:rPr lang="en-US" sz="3300" dirty="0" err="1"/>
              <a:t>terkadang</a:t>
            </a:r>
            <a:r>
              <a:rPr lang="en-US" sz="3300" dirty="0"/>
              <a:t> </a:t>
            </a:r>
            <a:r>
              <a:rPr lang="en-US" sz="3300" dirty="0" err="1"/>
              <a:t>tidak</a:t>
            </a:r>
            <a:r>
              <a:rPr lang="en-US" sz="3300" dirty="0"/>
              <a:t> </a:t>
            </a:r>
            <a:r>
              <a:rPr lang="en-US" sz="3300" dirty="0" err="1"/>
              <a:t>menimbulkan</a:t>
            </a:r>
            <a:r>
              <a:rPr lang="en-US" sz="3300" dirty="0"/>
              <a:t> </a:t>
            </a:r>
            <a:r>
              <a:rPr lang="en-US" sz="3300" dirty="0" err="1"/>
              <a:t>gejala</a:t>
            </a:r>
            <a:r>
              <a:rPr lang="en-US" sz="3300" dirty="0"/>
              <a:t> </a:t>
            </a:r>
            <a:r>
              <a:rPr lang="en-US" sz="3300" dirty="0" err="1"/>
              <a:t>tertentu</a:t>
            </a:r>
            <a:r>
              <a:rPr lang="en-US" sz="3300" dirty="0"/>
              <a:t>, </a:t>
            </a:r>
            <a:r>
              <a:rPr lang="en-US" sz="3300" dirty="0" err="1"/>
              <a:t>tapi</a:t>
            </a:r>
            <a:r>
              <a:rPr lang="en-US" sz="3300" dirty="0"/>
              <a:t> orang yang </a:t>
            </a:r>
            <a:r>
              <a:rPr lang="en-US" sz="3300" dirty="0" err="1"/>
              <a:t>terinfeksi</a:t>
            </a:r>
            <a:r>
              <a:rPr lang="en-US" sz="3300" dirty="0"/>
              <a:t> </a:t>
            </a:r>
            <a:r>
              <a:rPr lang="en-US" sz="3300" dirty="0" err="1"/>
              <a:t>tetap</a:t>
            </a:r>
            <a:r>
              <a:rPr lang="en-US" sz="3300" dirty="0"/>
              <a:t> </a:t>
            </a:r>
            <a:r>
              <a:rPr lang="en-US" sz="3300" dirty="0" err="1"/>
              <a:t>bisa</a:t>
            </a:r>
            <a:r>
              <a:rPr lang="en-US" sz="3300" dirty="0"/>
              <a:t> </a:t>
            </a:r>
            <a:r>
              <a:rPr lang="en-US" sz="3300" dirty="0" err="1"/>
              <a:t>menularkan</a:t>
            </a:r>
            <a:r>
              <a:rPr lang="en-US" sz="3300" dirty="0"/>
              <a:t> virus</a:t>
            </a:r>
            <a:r>
              <a:rPr lang="en-US" sz="3300" dirty="0" smtClean="0"/>
              <a:t>.</a:t>
            </a:r>
            <a:endParaRPr lang="en-US" sz="33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3057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638800"/>
          </a:xfrm>
        </p:spPr>
        <p:txBody>
          <a:bodyPr>
            <a:normAutofit fontScale="85000" lnSpcReduction="20000"/>
          </a:bodyPr>
          <a:lstStyle/>
          <a:p>
            <a:r>
              <a:rPr lang="en-US" sz="3600" b="1" dirty="0" smtClean="0"/>
              <a:t>Herpes </a:t>
            </a:r>
            <a:r>
              <a:rPr lang="en-US" sz="3600" b="1" dirty="0"/>
              <a:t>zoster </a:t>
            </a:r>
            <a:r>
              <a:rPr lang="en-US" sz="3600" b="1" dirty="0" smtClean="0"/>
              <a:t>: </a:t>
            </a:r>
            <a:r>
              <a:rPr lang="en-US" sz="3600" b="1" dirty="0"/>
              <a:t>shingles </a:t>
            </a:r>
            <a:r>
              <a:rPr lang="en-US" sz="3600" b="1" dirty="0" smtClean="0"/>
              <a:t>: </a:t>
            </a:r>
            <a:r>
              <a:rPr lang="en-US" sz="3600" b="1" dirty="0" err="1"/>
              <a:t>cacar</a:t>
            </a:r>
            <a:r>
              <a:rPr lang="en-US" sz="3600" b="1" dirty="0"/>
              <a:t> </a:t>
            </a:r>
            <a:r>
              <a:rPr lang="en-US" sz="3600" b="1" dirty="0" err="1"/>
              <a:t>ular</a:t>
            </a:r>
            <a:r>
              <a:rPr lang="en-US" sz="3600" b="1" dirty="0"/>
              <a:t> </a:t>
            </a:r>
            <a:r>
              <a:rPr lang="en-US" sz="3600" b="1" dirty="0" smtClean="0"/>
              <a:t>: </a:t>
            </a:r>
            <a:r>
              <a:rPr lang="en-US" sz="3600" b="1" dirty="0" err="1" smtClean="0"/>
              <a:t>cacar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api</a:t>
            </a:r>
            <a:endParaRPr lang="en-US" sz="3600" b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dirty="0" err="1"/>
              <a:t>penyakit</a:t>
            </a:r>
            <a:r>
              <a:rPr lang="en-US" dirty="0"/>
              <a:t> yang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b="1" dirty="0"/>
              <a:t>virus varicella-zoster. </a:t>
            </a:r>
            <a:endParaRPr lang="en-US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menderita</a:t>
            </a:r>
            <a:r>
              <a:rPr lang="en-US" dirty="0"/>
              <a:t> </a:t>
            </a:r>
            <a:r>
              <a:rPr lang="en-US" dirty="0" err="1"/>
              <a:t>cacar</a:t>
            </a:r>
            <a:r>
              <a:rPr lang="en-US" dirty="0"/>
              <a:t> air, virus varicella-zoster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menetap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dorman</a:t>
            </a:r>
            <a:r>
              <a:rPr lang="en-US" dirty="0"/>
              <a:t> (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laten</a:t>
            </a:r>
            <a:r>
              <a:rPr lang="en-US" dirty="0"/>
              <a:t>)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ganglia (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saraf</a:t>
            </a:r>
            <a:r>
              <a:rPr lang="en-US" dirty="0"/>
              <a:t>) </a:t>
            </a:r>
            <a:r>
              <a:rPr lang="en-US" dirty="0" smtClean="0"/>
              <a:t>posterior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 smtClean="0"/>
              <a:t>Gejala</a:t>
            </a:r>
            <a:r>
              <a:rPr lang="en-US" dirty="0"/>
              <a:t> : rasa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terbakar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rasa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tertusuk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 smtClean="0"/>
              <a:t>tajam</a:t>
            </a:r>
            <a:r>
              <a:rPr lang="en-US" dirty="0"/>
              <a:t> </a:t>
            </a:r>
            <a:r>
              <a:rPr lang="en-US" dirty="0" err="1"/>
              <a:t>gatal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mati</a:t>
            </a:r>
            <a:r>
              <a:rPr lang="en-US" dirty="0"/>
              <a:t> rasa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yang </a:t>
            </a:r>
            <a:r>
              <a:rPr lang="en-US" dirty="0" err="1"/>
              <a:t>terkena</a:t>
            </a:r>
            <a:r>
              <a:rPr lang="en-US" dirty="0"/>
              <a:t>. </a:t>
            </a:r>
            <a:r>
              <a:rPr lang="en-US" dirty="0" err="1"/>
              <a:t>Ruam</a:t>
            </a:r>
            <a:r>
              <a:rPr lang="en-US" dirty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luka</a:t>
            </a:r>
            <a:r>
              <a:rPr lang="en-US" dirty="0"/>
              <a:t> </a:t>
            </a:r>
            <a:r>
              <a:rPr lang="en-US" dirty="0" err="1"/>
              <a:t>melepuh</a:t>
            </a:r>
            <a:r>
              <a:rPr lang="en-US" dirty="0"/>
              <a:t> </a:t>
            </a:r>
            <a:r>
              <a:rPr lang="en-US" dirty="0" err="1"/>
              <a:t>berisi</a:t>
            </a:r>
            <a:r>
              <a:rPr lang="en-US" dirty="0"/>
              <a:t> air yang </a:t>
            </a:r>
            <a:r>
              <a:rPr lang="en-US" dirty="0" err="1"/>
              <a:t>gatal</a:t>
            </a:r>
            <a:r>
              <a:rPr lang="en-US" dirty="0"/>
              <a:t> </a:t>
            </a:r>
            <a:r>
              <a:rPr lang="en-US" dirty="0" err="1" smtClean="0"/>
              <a:t>menyerupai</a:t>
            </a:r>
            <a:r>
              <a:rPr lang="en-US" dirty="0" smtClean="0"/>
              <a:t> </a:t>
            </a:r>
            <a:r>
              <a:rPr lang="en-US" dirty="0" err="1"/>
              <a:t>bintil</a:t>
            </a:r>
            <a:r>
              <a:rPr lang="en-US" dirty="0"/>
              <a:t> </a:t>
            </a:r>
            <a:r>
              <a:rPr lang="en-US" dirty="0" err="1"/>
              <a:t>cacar</a:t>
            </a:r>
            <a:r>
              <a:rPr lang="en-US" dirty="0"/>
              <a:t> air. </a:t>
            </a:r>
            <a:r>
              <a:rPr lang="en-US" dirty="0" err="1"/>
              <a:t>Lepuhan</a:t>
            </a:r>
            <a:r>
              <a:rPr lang="en-US" dirty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/>
              <a:t>mengering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koreng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74324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/>
              <a:t>Gejala</a:t>
            </a:r>
            <a:r>
              <a:rPr lang="en-US" dirty="0"/>
              <a:t> herpes zoster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saraf</a:t>
            </a:r>
            <a:r>
              <a:rPr lang="en-US" dirty="0"/>
              <a:t> yang </a:t>
            </a:r>
            <a:r>
              <a:rPr lang="en-US" dirty="0" err="1"/>
              <a:t>terinfeksi</a:t>
            </a:r>
            <a:r>
              <a:rPr lang="en-US" dirty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menular</a:t>
            </a:r>
            <a:r>
              <a:rPr lang="en-US" dirty="0"/>
              <a:t>. Dan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sembuh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14-28 </a:t>
            </a:r>
            <a:r>
              <a:rPr lang="en-US" dirty="0" err="1"/>
              <a:t>hari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diobati</a:t>
            </a:r>
            <a:r>
              <a:rPr lang="en-US" dirty="0"/>
              <a:t>, herpes zoster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komplikasi</a:t>
            </a:r>
            <a:r>
              <a:rPr lang="en-US" dirty="0"/>
              <a:t> </a:t>
            </a:r>
            <a:r>
              <a:rPr lang="en-US" dirty="0" err="1"/>
              <a:t>serius</a:t>
            </a:r>
            <a:r>
              <a:rPr lang="en-US" dirty="0"/>
              <a:t> : </a:t>
            </a:r>
            <a:r>
              <a:rPr lang="pt-BR" b="1" dirty="0"/>
              <a:t>Neuralgia pasca-herpes atau </a:t>
            </a:r>
            <a:r>
              <a:rPr lang="pt-BR" b="1" i="1" dirty="0"/>
              <a:t>postherpetic neuralgia</a:t>
            </a:r>
            <a:r>
              <a:rPr lang="pt-BR" dirty="0"/>
              <a:t>., </a:t>
            </a:r>
            <a:endParaRPr lang="pt-BR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/>
              <a:t>muncul</a:t>
            </a:r>
            <a:r>
              <a:rPr lang="en-US" dirty="0"/>
              <a:t> di 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peradangan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saraf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, </a:t>
            </a:r>
            <a:r>
              <a:rPr lang="en-US" dirty="0" err="1"/>
              <a:t>glaukoma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kebutaan</a:t>
            </a:r>
            <a:r>
              <a:rPr lang="en-US" dirty="0"/>
              <a:t>.. 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 smtClean="0"/>
              <a:t>inflamasi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otak</a:t>
            </a:r>
            <a:r>
              <a:rPr lang="en-US" dirty="0"/>
              <a:t>,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pendengaran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32335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5867400"/>
          </a:xfrm>
        </p:spPr>
        <p:txBody>
          <a:bodyPr>
            <a:normAutofit fontScale="55000" lnSpcReduction="20000"/>
          </a:bodyPr>
          <a:lstStyle/>
          <a:p>
            <a:r>
              <a:rPr lang="en-US" sz="4500" b="1" dirty="0" err="1"/>
              <a:t>Measless</a:t>
            </a:r>
            <a:endParaRPr lang="en-US" sz="4500" b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600" dirty="0" err="1" smtClean="0"/>
              <a:t>Campak</a:t>
            </a:r>
            <a:r>
              <a:rPr lang="en-US" sz="3600" dirty="0" smtClean="0"/>
              <a:t> : </a:t>
            </a:r>
            <a:r>
              <a:rPr lang="en-US" sz="3600" dirty="0" err="1" smtClean="0"/>
              <a:t>rubeola</a:t>
            </a:r>
            <a:r>
              <a:rPr lang="en-US" sz="3600" dirty="0" smtClean="0"/>
              <a:t> </a:t>
            </a:r>
            <a:r>
              <a:rPr lang="en-US" sz="3600" dirty="0" err="1"/>
              <a:t>adalah</a:t>
            </a:r>
            <a:r>
              <a:rPr lang="en-US" sz="3600" dirty="0"/>
              <a:t> </a:t>
            </a:r>
            <a:r>
              <a:rPr lang="en-US" sz="3600" dirty="0" err="1"/>
              <a:t>penyakit</a:t>
            </a:r>
            <a:r>
              <a:rPr lang="en-US" sz="3600" dirty="0"/>
              <a:t> virus </a:t>
            </a:r>
            <a:r>
              <a:rPr lang="en-US" sz="3600" dirty="0" err="1"/>
              <a:t>akut</a:t>
            </a:r>
            <a:r>
              <a:rPr lang="en-US" sz="3600" dirty="0"/>
              <a:t> yang </a:t>
            </a:r>
            <a:r>
              <a:rPr lang="en-US" sz="3600" dirty="0" err="1"/>
              <a:t>disebabkan</a:t>
            </a:r>
            <a:r>
              <a:rPr lang="en-US" sz="3600" dirty="0"/>
              <a:t> </a:t>
            </a:r>
            <a:r>
              <a:rPr lang="en-US" sz="3600" dirty="0" err="1"/>
              <a:t>oleh</a:t>
            </a:r>
            <a:r>
              <a:rPr lang="en-US" sz="3600" dirty="0"/>
              <a:t> virus </a:t>
            </a:r>
            <a:r>
              <a:rPr lang="en-US" sz="3600" dirty="0" err="1" smtClean="0"/>
              <a:t>campak</a:t>
            </a:r>
            <a:r>
              <a:rPr lang="en-US" sz="3600" dirty="0"/>
              <a:t> genus </a:t>
            </a:r>
            <a:r>
              <a:rPr lang="en-US" sz="3600" dirty="0" err="1" smtClean="0"/>
              <a:t>morbilivirus</a:t>
            </a:r>
            <a:endParaRPr lang="en-US" sz="36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600" dirty="0" err="1"/>
              <a:t>sangat</a:t>
            </a:r>
            <a:r>
              <a:rPr lang="en-US" sz="3600" dirty="0"/>
              <a:t> </a:t>
            </a:r>
            <a:r>
              <a:rPr lang="en-US" sz="3600" dirty="0" err="1"/>
              <a:t>infeksius</a:t>
            </a:r>
            <a:r>
              <a:rPr lang="en-US" sz="3600" dirty="0"/>
              <a:t>, </a:t>
            </a:r>
            <a:r>
              <a:rPr lang="en-US" sz="3600" dirty="0" err="1"/>
              <a:t>dapat</a:t>
            </a:r>
            <a:r>
              <a:rPr lang="en-US" sz="3600" dirty="0"/>
              <a:t> </a:t>
            </a:r>
            <a:r>
              <a:rPr lang="en-US" sz="3600" dirty="0" err="1"/>
              <a:t>menular</a:t>
            </a:r>
            <a:r>
              <a:rPr lang="en-US" sz="3600" dirty="0"/>
              <a:t> </a:t>
            </a:r>
            <a:r>
              <a:rPr lang="en-US" sz="3600" dirty="0" err="1"/>
              <a:t>sejak</a:t>
            </a:r>
            <a:r>
              <a:rPr lang="en-US" sz="3600" dirty="0"/>
              <a:t> </a:t>
            </a:r>
            <a:r>
              <a:rPr lang="en-US" sz="3600" dirty="0" err="1"/>
              <a:t>awal</a:t>
            </a:r>
            <a:r>
              <a:rPr lang="en-US" sz="3600" dirty="0"/>
              <a:t> </a:t>
            </a:r>
            <a:r>
              <a:rPr lang="en-US" sz="3600" dirty="0" err="1"/>
              <a:t>masa</a:t>
            </a:r>
            <a:r>
              <a:rPr lang="en-US" sz="3600" dirty="0"/>
              <a:t> prodromal </a:t>
            </a:r>
            <a:r>
              <a:rPr lang="en-US" sz="3600" dirty="0" err="1"/>
              <a:t>sampai</a:t>
            </a:r>
            <a:r>
              <a:rPr lang="en-US" sz="3600" dirty="0"/>
              <a:t> </a:t>
            </a:r>
            <a:r>
              <a:rPr lang="en-US" sz="3600" dirty="0" err="1"/>
              <a:t>lebih</a:t>
            </a:r>
            <a:r>
              <a:rPr lang="en-US" sz="3600" dirty="0"/>
              <a:t> </a:t>
            </a:r>
            <a:r>
              <a:rPr lang="en-US" sz="3600" dirty="0" err="1"/>
              <a:t>kurang</a:t>
            </a:r>
            <a:r>
              <a:rPr lang="en-US" sz="3600" dirty="0"/>
              <a:t> 4 </a:t>
            </a:r>
            <a:r>
              <a:rPr lang="en-US" sz="3600" dirty="0" err="1"/>
              <a:t>hari</a:t>
            </a:r>
            <a:r>
              <a:rPr lang="en-US" sz="3600" dirty="0"/>
              <a:t> </a:t>
            </a:r>
            <a:r>
              <a:rPr lang="en-US" sz="3600" dirty="0" err="1"/>
              <a:t>setelah</a:t>
            </a:r>
            <a:r>
              <a:rPr lang="en-US" sz="3600" dirty="0"/>
              <a:t> </a:t>
            </a:r>
            <a:r>
              <a:rPr lang="en-US" sz="3600" dirty="0" err="1"/>
              <a:t>munculnya</a:t>
            </a:r>
            <a:r>
              <a:rPr lang="en-US" sz="3600" dirty="0"/>
              <a:t> </a:t>
            </a:r>
            <a:r>
              <a:rPr lang="en-US" sz="3600" dirty="0" err="1"/>
              <a:t>ruam</a:t>
            </a:r>
            <a:r>
              <a:rPr lang="en-US" sz="3600" dirty="0"/>
              <a:t>. </a:t>
            </a:r>
            <a:endParaRPr lang="en-US" sz="36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600" dirty="0" err="1" smtClean="0"/>
              <a:t>penyebaran</a:t>
            </a:r>
            <a:r>
              <a:rPr lang="en-US" sz="3600" dirty="0" smtClean="0"/>
              <a:t> </a:t>
            </a:r>
            <a:r>
              <a:rPr lang="en-US" sz="3600" dirty="0" err="1"/>
              <a:t>infeksi</a:t>
            </a:r>
            <a:r>
              <a:rPr lang="en-US" sz="3600" dirty="0"/>
              <a:t> </a:t>
            </a:r>
            <a:r>
              <a:rPr lang="en-US" sz="3600" dirty="0" err="1"/>
              <a:t>terjadi</a:t>
            </a:r>
            <a:r>
              <a:rPr lang="en-US" sz="3600" dirty="0"/>
              <a:t> </a:t>
            </a:r>
            <a:r>
              <a:rPr lang="en-US" sz="3600" dirty="0" err="1" smtClean="0"/>
              <a:t>secara</a:t>
            </a:r>
            <a:r>
              <a:rPr lang="en-US" sz="3600" dirty="0" smtClean="0"/>
              <a:t> droplet infection.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600" dirty="0" err="1" smtClean="0"/>
              <a:t>Gejala</a:t>
            </a:r>
            <a:r>
              <a:rPr lang="en-US" sz="3600" dirty="0" smtClean="0"/>
              <a:t> : </a:t>
            </a:r>
            <a:r>
              <a:rPr lang="en-US" sz="3600" dirty="0" err="1" smtClean="0"/>
              <a:t>demam</a:t>
            </a:r>
            <a:r>
              <a:rPr lang="en-US" sz="3600" dirty="0" smtClean="0"/>
              <a:t> </a:t>
            </a:r>
            <a:r>
              <a:rPr lang="en-US" sz="3600" dirty="0" err="1" smtClean="0"/>
              <a:t>lebih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38’c, </a:t>
            </a:r>
            <a:r>
              <a:rPr lang="en-US" sz="3600" dirty="0" err="1" smtClean="0"/>
              <a:t>batuk</a:t>
            </a:r>
            <a:r>
              <a:rPr lang="en-US" sz="3600" dirty="0" smtClean="0"/>
              <a:t>, </a:t>
            </a:r>
            <a:r>
              <a:rPr lang="en-US" sz="3600" dirty="0" err="1" smtClean="0"/>
              <a:t>pilek</a:t>
            </a:r>
            <a:r>
              <a:rPr lang="en-US" sz="3600" dirty="0" smtClean="0"/>
              <a:t>, </a:t>
            </a:r>
            <a:r>
              <a:rPr lang="en-US" sz="3600" dirty="0" err="1" smtClean="0"/>
              <a:t>nyeri</a:t>
            </a:r>
            <a:r>
              <a:rPr lang="en-US" sz="3600" dirty="0" smtClean="0"/>
              <a:t>  </a:t>
            </a:r>
            <a:r>
              <a:rPr lang="en-US" sz="3600" dirty="0" err="1" smtClean="0"/>
              <a:t>menelan</a:t>
            </a:r>
            <a:r>
              <a:rPr lang="en-US" sz="3600" dirty="0" smtClean="0"/>
              <a:t> , </a:t>
            </a:r>
            <a:r>
              <a:rPr lang="en-US" sz="3600" dirty="0" err="1" smtClean="0"/>
              <a:t>mata</a:t>
            </a:r>
            <a:r>
              <a:rPr lang="en-US" sz="3600" dirty="0" smtClean="0"/>
              <a:t> </a:t>
            </a:r>
            <a:r>
              <a:rPr lang="en-US" sz="3600" dirty="0" err="1" smtClean="0"/>
              <a:t>merah</a:t>
            </a:r>
            <a:r>
              <a:rPr lang="en-US" sz="3600" dirty="0" smtClean="0"/>
              <a:t>, </a:t>
            </a:r>
            <a:r>
              <a:rPr lang="en-US" sz="3600" dirty="0" err="1" smtClean="0"/>
              <a:t>fotofobia</a:t>
            </a:r>
            <a:r>
              <a:rPr lang="en-US" sz="3600" dirty="0" smtClean="0"/>
              <a:t>, </a:t>
            </a:r>
            <a:r>
              <a:rPr lang="en-US" sz="3600" dirty="0" err="1" smtClean="0"/>
              <a:t>diare</a:t>
            </a:r>
            <a:r>
              <a:rPr lang="en-US" sz="3600" dirty="0" smtClean="0"/>
              <a:t>, </a:t>
            </a:r>
            <a:r>
              <a:rPr lang="en-US" sz="3600" dirty="0" err="1" smtClean="0"/>
              <a:t>diikuti</a:t>
            </a:r>
            <a:r>
              <a:rPr lang="en-US" sz="3600" dirty="0" smtClean="0"/>
              <a:t> </a:t>
            </a:r>
            <a:r>
              <a:rPr lang="en-US" sz="3600" dirty="0" err="1" smtClean="0"/>
              <a:t>ruam</a:t>
            </a:r>
            <a:r>
              <a:rPr lang="en-US" sz="3600" dirty="0" smtClean="0"/>
              <a:t> </a:t>
            </a:r>
            <a:r>
              <a:rPr lang="en-US" sz="3600" dirty="0" err="1" smtClean="0"/>
              <a:t>kulit</a:t>
            </a:r>
            <a:r>
              <a:rPr lang="en-US" sz="3600" dirty="0" smtClean="0"/>
              <a:t>, </a:t>
            </a:r>
            <a:r>
              <a:rPr lang="en-US" sz="3600" dirty="0" err="1" smtClean="0"/>
              <a:t>dapat</a:t>
            </a:r>
            <a:r>
              <a:rPr lang="en-US" sz="3600" dirty="0" smtClean="0"/>
              <a:t> </a:t>
            </a:r>
            <a:r>
              <a:rPr lang="en-US" sz="3600" dirty="0" err="1" smtClean="0"/>
              <a:t>timbul</a:t>
            </a:r>
            <a:r>
              <a:rPr lang="en-US" sz="3600" dirty="0" smtClean="0"/>
              <a:t> </a:t>
            </a:r>
            <a:r>
              <a:rPr lang="en-US" sz="3600" dirty="0" err="1" smtClean="0"/>
              <a:t>kejang</a:t>
            </a:r>
            <a:r>
              <a:rPr lang="en-US" sz="3600" dirty="0" smtClean="0"/>
              <a:t> </a:t>
            </a:r>
            <a:r>
              <a:rPr lang="en-US" sz="3600" dirty="0" err="1" smtClean="0"/>
              <a:t>demam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panas</a:t>
            </a:r>
            <a:r>
              <a:rPr lang="en-US" sz="3600" dirty="0" smtClean="0"/>
              <a:t> yang </a:t>
            </a:r>
            <a:r>
              <a:rPr lang="en-US" sz="3600" dirty="0" err="1" smtClean="0"/>
              <a:t>tinggi</a:t>
            </a:r>
            <a:r>
              <a:rPr lang="en-US" sz="3600" dirty="0" smtClean="0"/>
              <a:t>, </a:t>
            </a:r>
            <a:r>
              <a:rPr lang="en-US" sz="3600" dirty="0" err="1" smtClean="0"/>
              <a:t>sesak</a:t>
            </a:r>
            <a:r>
              <a:rPr lang="en-US" sz="3600" dirty="0" smtClean="0"/>
              <a:t> </a:t>
            </a:r>
            <a:r>
              <a:rPr lang="en-US" sz="3600" dirty="0" err="1" smtClean="0"/>
              <a:t>nafas</a:t>
            </a:r>
            <a:r>
              <a:rPr lang="en-US" sz="3600" dirty="0" smtClean="0"/>
              <a:t>, </a:t>
            </a:r>
            <a:r>
              <a:rPr lang="en-US" sz="3600" dirty="0" err="1" smtClean="0"/>
              <a:t>terjadi</a:t>
            </a:r>
            <a:r>
              <a:rPr lang="en-US" sz="3600" dirty="0" smtClean="0"/>
              <a:t> </a:t>
            </a:r>
            <a:r>
              <a:rPr lang="en-US" sz="3600" dirty="0" err="1" smtClean="0"/>
              <a:t>dehidrasi</a:t>
            </a:r>
            <a:r>
              <a:rPr lang="en-US" sz="3600" dirty="0" smtClean="0"/>
              <a:t>,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fase</a:t>
            </a:r>
            <a:r>
              <a:rPr lang="en-US" sz="3600" dirty="0" smtClean="0"/>
              <a:t> </a:t>
            </a:r>
            <a:r>
              <a:rPr lang="en-US" sz="3600" dirty="0" err="1" smtClean="0"/>
              <a:t>penyembuhan</a:t>
            </a:r>
            <a:r>
              <a:rPr lang="en-US" sz="3600" dirty="0" smtClean="0"/>
              <a:t> </a:t>
            </a:r>
            <a:r>
              <a:rPr lang="en-US" sz="3600" dirty="0" err="1" smtClean="0"/>
              <a:t>terjadi</a:t>
            </a:r>
            <a:r>
              <a:rPr lang="en-US" sz="3600" dirty="0" smtClean="0"/>
              <a:t> </a:t>
            </a:r>
            <a:r>
              <a:rPr lang="en-US" sz="3600" dirty="0" err="1" smtClean="0"/>
              <a:t>hiperpigmentasi</a:t>
            </a:r>
            <a:r>
              <a:rPr lang="en-US" sz="3600" dirty="0" smtClean="0"/>
              <a:t> </a:t>
            </a:r>
            <a:r>
              <a:rPr lang="en-US" sz="3600" dirty="0" err="1" smtClean="0"/>
              <a:t>kulit</a:t>
            </a:r>
            <a:r>
              <a:rPr lang="en-US" sz="3600" dirty="0" smtClean="0"/>
              <a:t> </a:t>
            </a:r>
            <a:r>
              <a:rPr lang="en-US" sz="3600" dirty="0" err="1" smtClean="0"/>
              <a:t>kehitaman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bersisik</a:t>
            </a:r>
            <a:endParaRPr lang="en-US" sz="36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600" dirty="0" err="1" smtClean="0"/>
              <a:t>Terdiri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3 stadium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600" dirty="0" smtClean="0"/>
              <a:t>Stadium prodromal :2-4 </a:t>
            </a:r>
            <a:r>
              <a:rPr lang="en-US" sz="3600" dirty="0" err="1" smtClean="0"/>
              <a:t>hari</a:t>
            </a:r>
            <a:endParaRPr lang="en-US" sz="3600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600" dirty="0" smtClean="0"/>
              <a:t>Stadium </a:t>
            </a:r>
            <a:r>
              <a:rPr lang="en-US" sz="3600" dirty="0" err="1" smtClean="0"/>
              <a:t>erupsi</a:t>
            </a:r>
            <a:r>
              <a:rPr lang="en-US" sz="3600" dirty="0" smtClean="0"/>
              <a:t> 5-6 </a:t>
            </a:r>
            <a:r>
              <a:rPr lang="en-US" sz="3600" dirty="0" err="1" smtClean="0"/>
              <a:t>hari</a:t>
            </a:r>
            <a:r>
              <a:rPr lang="en-US" sz="3600" dirty="0" smtClean="0"/>
              <a:t> : </a:t>
            </a:r>
            <a:r>
              <a:rPr lang="en-US" sz="3600" dirty="0" err="1" smtClean="0"/>
              <a:t>keluar</a:t>
            </a:r>
            <a:r>
              <a:rPr lang="en-US" sz="3600" dirty="0" smtClean="0"/>
              <a:t> </a:t>
            </a:r>
            <a:r>
              <a:rPr lang="en-US" sz="3600" dirty="0" err="1" smtClean="0"/>
              <a:t>ruam</a:t>
            </a:r>
            <a:r>
              <a:rPr lang="en-US" sz="3600" dirty="0" smtClean="0"/>
              <a:t> </a:t>
            </a:r>
            <a:r>
              <a:rPr lang="en-US" sz="3600" dirty="0" err="1" smtClean="0"/>
              <a:t>mulai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belakang</a:t>
            </a:r>
            <a:r>
              <a:rPr lang="en-US" sz="3600" dirty="0" smtClean="0"/>
              <a:t> </a:t>
            </a:r>
            <a:r>
              <a:rPr lang="en-US" sz="3600" dirty="0" err="1" smtClean="0"/>
              <a:t>telinga</a:t>
            </a:r>
            <a:endParaRPr lang="en-US" sz="3600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600" dirty="0" smtClean="0"/>
              <a:t>Stadium </a:t>
            </a:r>
            <a:r>
              <a:rPr lang="en-US" sz="3600" dirty="0" err="1" smtClean="0"/>
              <a:t>konvalensi</a:t>
            </a:r>
            <a:r>
              <a:rPr lang="en-US" sz="3600" dirty="0" smtClean="0"/>
              <a:t> : </a:t>
            </a:r>
            <a:r>
              <a:rPr lang="en-US" sz="3600" dirty="0" err="1" smtClean="0"/>
              <a:t>penyembuhan</a:t>
            </a:r>
            <a:r>
              <a:rPr lang="en-US" sz="3600" dirty="0" smtClean="0"/>
              <a:t>  : </a:t>
            </a:r>
            <a:r>
              <a:rPr lang="en-US" sz="3600" dirty="0" err="1" smtClean="0"/>
              <a:t>kulit</a:t>
            </a:r>
            <a:r>
              <a:rPr lang="en-US" sz="3600" dirty="0" smtClean="0"/>
              <a:t> </a:t>
            </a:r>
            <a:r>
              <a:rPr lang="en-US" sz="3600" dirty="0" err="1" smtClean="0"/>
              <a:t>kehitaman</a:t>
            </a:r>
            <a:r>
              <a:rPr lang="en-US" sz="3600" dirty="0" smtClean="0"/>
              <a:t> </a:t>
            </a:r>
            <a:r>
              <a:rPr lang="en-US" sz="3600" dirty="0" err="1" smtClean="0"/>
              <a:t>mengelupas</a:t>
            </a:r>
            <a:endParaRPr lang="en-US" sz="36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anak</a:t>
            </a:r>
            <a:r>
              <a:rPr lang="en-US" sz="3600" dirty="0" smtClean="0"/>
              <a:t> </a:t>
            </a:r>
            <a:r>
              <a:rPr lang="en-US" sz="3600" dirty="0" err="1" smtClean="0"/>
              <a:t>kecil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gizi</a:t>
            </a:r>
            <a:r>
              <a:rPr lang="en-US" sz="3600" dirty="0" smtClean="0"/>
              <a:t> </a:t>
            </a:r>
            <a:r>
              <a:rPr lang="en-US" sz="3600" dirty="0" err="1" smtClean="0"/>
              <a:t>buruk</a:t>
            </a:r>
            <a:r>
              <a:rPr lang="en-US" sz="3600" dirty="0" smtClean="0"/>
              <a:t> </a:t>
            </a:r>
            <a:r>
              <a:rPr lang="en-US" sz="3600" dirty="0" err="1" smtClean="0"/>
              <a:t>akan</a:t>
            </a:r>
            <a:r>
              <a:rPr lang="en-US" sz="3600" dirty="0" smtClean="0"/>
              <a:t> </a:t>
            </a:r>
            <a:r>
              <a:rPr lang="en-US" sz="3600" dirty="0" err="1" smtClean="0"/>
              <a:t>timbul</a:t>
            </a:r>
            <a:r>
              <a:rPr lang="en-US" sz="3600" dirty="0" smtClean="0"/>
              <a:t> </a:t>
            </a:r>
            <a:r>
              <a:rPr lang="en-US" sz="3600" dirty="0" err="1" smtClean="0"/>
              <a:t>komplikasi</a:t>
            </a:r>
            <a:r>
              <a:rPr lang="en-US" sz="3600" dirty="0" smtClean="0"/>
              <a:t> : </a:t>
            </a:r>
            <a:r>
              <a:rPr lang="en-US" sz="3600" dirty="0" err="1" smtClean="0"/>
              <a:t>ensefalopati</a:t>
            </a:r>
            <a:r>
              <a:rPr lang="en-US" sz="3600" dirty="0" smtClean="0"/>
              <a:t>, BP, </a:t>
            </a:r>
            <a:r>
              <a:rPr lang="en-US" sz="3600" dirty="0" err="1" smtClean="0"/>
              <a:t>diare</a:t>
            </a:r>
            <a:r>
              <a:rPr lang="en-US" sz="3600" dirty="0" smtClean="0"/>
              <a:t> + </a:t>
            </a:r>
            <a:r>
              <a:rPr lang="en-US" sz="3600" dirty="0" err="1" smtClean="0"/>
              <a:t>dehidrasi</a:t>
            </a:r>
            <a:r>
              <a:rPr lang="en-US" sz="3600" dirty="0" smtClean="0"/>
              <a:t>, otitis media,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600" dirty="0" err="1" smtClean="0"/>
              <a:t>Pemeriksaan</a:t>
            </a:r>
            <a:r>
              <a:rPr lang="en-US" sz="3600" dirty="0" smtClean="0"/>
              <a:t> </a:t>
            </a:r>
            <a:r>
              <a:rPr lang="en-US" sz="3600" dirty="0" err="1" smtClean="0"/>
              <a:t>penunjang</a:t>
            </a:r>
            <a:r>
              <a:rPr lang="en-US" sz="3600" dirty="0" smtClean="0"/>
              <a:t> : </a:t>
            </a:r>
            <a:r>
              <a:rPr lang="en-US" sz="3600" dirty="0" err="1" smtClean="0"/>
              <a:t>leukosit</a:t>
            </a:r>
            <a:r>
              <a:rPr lang="en-US" sz="3600" dirty="0" smtClean="0"/>
              <a:t>, LCS, </a:t>
            </a:r>
            <a:r>
              <a:rPr lang="en-US" sz="3600" dirty="0" err="1" smtClean="0"/>
              <a:t>Elektrolit</a:t>
            </a:r>
            <a:r>
              <a:rPr lang="en-US" sz="3600" dirty="0" smtClean="0"/>
              <a:t> </a:t>
            </a:r>
            <a:r>
              <a:rPr lang="en-US" sz="3600" dirty="0" err="1" smtClean="0"/>
              <a:t>darah</a:t>
            </a:r>
            <a:r>
              <a:rPr lang="en-US" sz="3600" dirty="0" smtClean="0"/>
              <a:t>, </a:t>
            </a:r>
            <a:r>
              <a:rPr lang="en-US" sz="3600" dirty="0" err="1" smtClean="0"/>
              <a:t>analisa</a:t>
            </a:r>
            <a:r>
              <a:rPr lang="en-US" sz="3600" dirty="0" smtClean="0"/>
              <a:t> gas </a:t>
            </a:r>
            <a:r>
              <a:rPr lang="en-US" sz="3600" dirty="0" err="1" smtClean="0"/>
              <a:t>darah</a:t>
            </a:r>
            <a:r>
              <a:rPr lang="en-US" sz="3600" dirty="0" smtClean="0"/>
              <a:t> , </a:t>
            </a:r>
            <a:r>
              <a:rPr lang="en-US" sz="3600" dirty="0" err="1" smtClean="0"/>
              <a:t>feses</a:t>
            </a:r>
            <a:r>
              <a:rPr lang="en-US" sz="3600" dirty="0" smtClean="0"/>
              <a:t> </a:t>
            </a:r>
            <a:r>
              <a:rPr lang="en-US" sz="3600" dirty="0" err="1" smtClean="0"/>
              <a:t>lengkaprontgen</a:t>
            </a:r>
            <a:r>
              <a:rPr lang="en-US" sz="3600" dirty="0" smtClean="0"/>
              <a:t> dada 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42550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6388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Smallpox</a:t>
            </a:r>
          </a:p>
          <a:p>
            <a:r>
              <a:rPr lang="en-US" b="1" dirty="0" err="1" smtClean="0"/>
              <a:t>Cacar</a:t>
            </a:r>
            <a:r>
              <a:rPr lang="en-US" b="1" dirty="0" smtClean="0"/>
              <a:t> : </a:t>
            </a:r>
            <a:r>
              <a:rPr lang="en-US" b="1" dirty="0" err="1" smtClean="0"/>
              <a:t>variola</a:t>
            </a:r>
            <a:r>
              <a:rPr lang="en-US" b="1" dirty="0" smtClean="0"/>
              <a:t> : </a:t>
            </a:r>
            <a:r>
              <a:rPr lang="en-US" b="1" dirty="0" err="1" smtClean="0"/>
              <a:t>variola</a:t>
            </a:r>
            <a:r>
              <a:rPr lang="en-US" b="1" dirty="0" smtClean="0"/>
              <a:t> </a:t>
            </a:r>
            <a:r>
              <a:rPr lang="en-US" b="1" dirty="0" err="1" smtClean="0"/>
              <a:t>vera</a:t>
            </a:r>
            <a:endParaRPr lang="en-US" b="1" dirty="0" smtClean="0"/>
          </a:p>
          <a:p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virus </a:t>
            </a:r>
            <a:r>
              <a:rPr lang="es-ES" dirty="0" err="1"/>
              <a:t>Variola</a:t>
            </a:r>
            <a:r>
              <a:rPr lang="es-ES" dirty="0"/>
              <a:t> mayor </a:t>
            </a:r>
            <a:r>
              <a:rPr lang="es-ES" dirty="0" err="1"/>
              <a:t>atau</a:t>
            </a:r>
            <a:r>
              <a:rPr lang="es-ES" dirty="0"/>
              <a:t> </a:t>
            </a:r>
            <a:r>
              <a:rPr lang="es-ES" dirty="0" err="1"/>
              <a:t>Variola</a:t>
            </a:r>
            <a:r>
              <a:rPr lang="es-ES" dirty="0"/>
              <a:t> </a:t>
            </a:r>
            <a:r>
              <a:rPr lang="es-ES" dirty="0" err="1"/>
              <a:t>minor</a:t>
            </a:r>
            <a:r>
              <a:rPr lang="es-ES" dirty="0" smtClean="0"/>
              <a:t>.</a:t>
            </a:r>
            <a:r>
              <a:rPr lang="en-US" dirty="0"/>
              <a:t> </a:t>
            </a:r>
            <a:r>
              <a:rPr lang="en-US" dirty="0" err="1"/>
              <a:t>spesies</a:t>
            </a:r>
            <a:r>
              <a:rPr lang="en-US" dirty="0"/>
              <a:t> </a:t>
            </a:r>
            <a:r>
              <a:rPr lang="en-US" dirty="0" err="1"/>
              <a:t>Orthopoxvirus</a:t>
            </a:r>
            <a:endParaRPr lang="es-ES" dirty="0" smtClean="0"/>
          </a:p>
          <a:p>
            <a:r>
              <a:rPr lang="es-ES" dirty="0" err="1" smtClean="0"/>
              <a:t>Menular</a:t>
            </a:r>
            <a:r>
              <a:rPr lang="es-ES" dirty="0" smtClean="0"/>
              <a:t> dan </a:t>
            </a:r>
            <a:r>
              <a:rPr lang="es-ES" dirty="0" err="1" smtClean="0"/>
              <a:t>Penularan</a:t>
            </a:r>
            <a:r>
              <a:rPr lang="es-ES" dirty="0" smtClean="0"/>
              <a:t> </a:t>
            </a:r>
            <a:r>
              <a:rPr lang="es-ES" dirty="0" err="1" smtClean="0"/>
              <a:t>melalui</a:t>
            </a:r>
            <a:r>
              <a:rPr lang="es-ES" dirty="0" smtClean="0"/>
              <a:t> </a:t>
            </a:r>
            <a:r>
              <a:rPr lang="es-ES" dirty="0" err="1" smtClean="0"/>
              <a:t>udara</a:t>
            </a:r>
            <a:r>
              <a:rPr lang="es-ES" dirty="0" smtClean="0"/>
              <a:t> (</a:t>
            </a:r>
            <a:r>
              <a:rPr lang="en-US" dirty="0"/>
              <a:t>droplet aerosol </a:t>
            </a:r>
            <a:r>
              <a:rPr lang="en-US" dirty="0" smtClean="0"/>
              <a:t>)</a:t>
            </a:r>
            <a:endParaRPr lang="es-ES" dirty="0" smtClean="0"/>
          </a:p>
          <a:p>
            <a:r>
              <a:rPr lang="es-ES" dirty="0" err="1" smtClean="0"/>
              <a:t>Gejala</a:t>
            </a:r>
            <a:r>
              <a:rPr lang="es-ES" dirty="0" smtClean="0"/>
              <a:t> : </a:t>
            </a:r>
            <a:r>
              <a:rPr lang="es-ES" dirty="0" err="1" smtClean="0"/>
              <a:t>demam</a:t>
            </a:r>
            <a:r>
              <a:rPr lang="es-ES" dirty="0" smtClean="0"/>
              <a:t> </a:t>
            </a:r>
            <a:r>
              <a:rPr lang="es-ES" dirty="0" err="1" smtClean="0"/>
              <a:t>tinggi</a:t>
            </a:r>
            <a:r>
              <a:rPr lang="es-ES" dirty="0" smtClean="0"/>
              <a:t> </a:t>
            </a:r>
            <a:r>
              <a:rPr lang="es-ES" dirty="0" err="1" smtClean="0"/>
              <a:t>mendadak</a:t>
            </a:r>
            <a:r>
              <a:rPr lang="es-ES" dirty="0" smtClean="0"/>
              <a:t>, </a:t>
            </a:r>
            <a:r>
              <a:rPr lang="es-ES" dirty="0" err="1" smtClean="0"/>
              <a:t>nyeri</a:t>
            </a:r>
            <a:r>
              <a:rPr lang="es-ES" dirty="0" smtClean="0"/>
              <a:t> pada </a:t>
            </a:r>
            <a:r>
              <a:rPr lang="es-ES" dirty="0" err="1" smtClean="0"/>
              <a:t>tubuh</a:t>
            </a:r>
            <a:r>
              <a:rPr lang="es-ES" dirty="0" smtClean="0"/>
              <a:t>, </a:t>
            </a:r>
            <a:r>
              <a:rPr lang="es-ES" dirty="0" err="1" smtClean="0"/>
              <a:t>tidak</a:t>
            </a:r>
            <a:r>
              <a:rPr lang="es-ES" dirty="0" smtClean="0"/>
              <a:t> </a:t>
            </a:r>
            <a:r>
              <a:rPr lang="es-ES" dirty="0" err="1" smtClean="0"/>
              <a:t>nafsu</a:t>
            </a:r>
            <a:r>
              <a:rPr lang="es-ES" dirty="0" smtClean="0"/>
              <a:t> </a:t>
            </a:r>
            <a:r>
              <a:rPr lang="es-ES" dirty="0" err="1" smtClean="0"/>
              <a:t>makan</a:t>
            </a:r>
            <a:r>
              <a:rPr lang="es-ES" dirty="0" smtClean="0"/>
              <a:t>, </a:t>
            </a:r>
            <a:r>
              <a:rPr lang="es-ES" dirty="0" err="1" smtClean="0"/>
              <a:t>sakit</a:t>
            </a:r>
            <a:r>
              <a:rPr lang="es-ES" dirty="0" smtClean="0"/>
              <a:t> </a:t>
            </a:r>
            <a:r>
              <a:rPr lang="es-ES" dirty="0" err="1" smtClean="0"/>
              <a:t>kepala</a:t>
            </a:r>
            <a:r>
              <a:rPr lang="es-ES" dirty="0" smtClean="0"/>
              <a:t> , fatigue, </a:t>
            </a:r>
            <a:r>
              <a:rPr lang="es-ES" dirty="0" err="1" smtClean="0"/>
              <a:t>muncul</a:t>
            </a:r>
            <a:r>
              <a:rPr lang="es-ES" dirty="0" smtClean="0"/>
              <a:t> </a:t>
            </a:r>
            <a:r>
              <a:rPr lang="es-ES" dirty="0" err="1" smtClean="0"/>
              <a:t>erupsi</a:t>
            </a:r>
            <a:r>
              <a:rPr lang="es-ES" dirty="0" smtClean="0"/>
              <a:t> </a:t>
            </a:r>
            <a:r>
              <a:rPr lang="es-ES" dirty="0" err="1" smtClean="0"/>
              <a:t>kulit</a:t>
            </a:r>
            <a:r>
              <a:rPr lang="es-ES" dirty="0" smtClean="0"/>
              <a:t> </a:t>
            </a:r>
            <a:r>
              <a:rPr lang="es-ES" dirty="0" err="1" smtClean="0"/>
              <a:t>berupa</a:t>
            </a:r>
            <a:r>
              <a:rPr lang="es-ES" dirty="0" smtClean="0"/>
              <a:t>  </a:t>
            </a:r>
            <a:r>
              <a:rPr lang="es-ES" dirty="0" err="1" smtClean="0"/>
              <a:t>ruam</a:t>
            </a:r>
            <a:r>
              <a:rPr lang="es-ES" dirty="0" smtClean="0"/>
              <a:t> </a:t>
            </a:r>
            <a:r>
              <a:rPr lang="es-ES" dirty="0" err="1" smtClean="0"/>
              <a:t>makula</a:t>
            </a:r>
            <a:r>
              <a:rPr lang="es-ES" dirty="0" smtClean="0"/>
              <a:t>, </a:t>
            </a:r>
            <a:r>
              <a:rPr lang="es-ES" dirty="0" err="1" smtClean="0"/>
              <a:t>papula,vesikula</a:t>
            </a:r>
            <a:r>
              <a:rPr lang="es-ES" dirty="0" smtClean="0"/>
              <a:t>, </a:t>
            </a:r>
            <a:r>
              <a:rPr lang="es-ES" dirty="0" err="1" smtClean="0"/>
              <a:t>pustula</a:t>
            </a:r>
            <a:r>
              <a:rPr lang="es-ES" dirty="0" smtClean="0"/>
              <a:t> </a:t>
            </a:r>
            <a:r>
              <a:rPr lang="es-ES" dirty="0" err="1" smtClean="0"/>
              <a:t>keluar</a:t>
            </a:r>
            <a:r>
              <a:rPr lang="es-ES" dirty="0" smtClean="0"/>
              <a:t> </a:t>
            </a:r>
            <a:r>
              <a:rPr lang="es-ES" dirty="0" err="1" smtClean="0"/>
              <a:t>nanah</a:t>
            </a:r>
            <a:r>
              <a:rPr lang="es-ES" dirty="0" smtClean="0"/>
              <a:t> </a:t>
            </a:r>
            <a:r>
              <a:rPr lang="es-ES" dirty="0" err="1" smtClean="0"/>
              <a:t>dikulit</a:t>
            </a:r>
            <a:r>
              <a:rPr lang="es-ES" dirty="0" smtClean="0"/>
              <a:t>, </a:t>
            </a:r>
            <a:r>
              <a:rPr lang="es-ES" dirty="0" err="1" smtClean="0"/>
              <a:t>mulut</a:t>
            </a:r>
            <a:r>
              <a:rPr lang="es-ES" dirty="0" smtClean="0"/>
              <a:t> dan </a:t>
            </a:r>
            <a:r>
              <a:rPr lang="es-ES" dirty="0" err="1" smtClean="0"/>
              <a:t>kerongkongan</a:t>
            </a:r>
            <a:r>
              <a:rPr lang="es-ES" dirty="0" smtClean="0"/>
              <a:t> dan </a:t>
            </a:r>
            <a:r>
              <a:rPr lang="es-ES" dirty="0" err="1" smtClean="0"/>
              <a:t>berkembang</a:t>
            </a:r>
            <a:r>
              <a:rPr lang="es-ES" dirty="0" smtClean="0"/>
              <a:t> </a:t>
            </a:r>
            <a:r>
              <a:rPr lang="es-ES" dirty="0" err="1" smtClean="0"/>
              <a:t>jadi</a:t>
            </a:r>
            <a:r>
              <a:rPr lang="es-ES" dirty="0" smtClean="0"/>
              <a:t> </a:t>
            </a:r>
            <a:r>
              <a:rPr lang="es-ES" dirty="0" err="1" smtClean="0"/>
              <a:t>krusta</a:t>
            </a:r>
            <a:endParaRPr lang="es-ES" dirty="0" smtClean="0"/>
          </a:p>
          <a:p>
            <a:r>
              <a:rPr lang="es-ES" dirty="0" err="1" smtClean="0"/>
              <a:t>Pasien</a:t>
            </a:r>
            <a:r>
              <a:rPr lang="es-ES" dirty="0" smtClean="0"/>
              <a:t> bisa </a:t>
            </a:r>
            <a:r>
              <a:rPr lang="es-ES" dirty="0" err="1" smtClean="0"/>
              <a:t>bopeng</a:t>
            </a:r>
            <a:r>
              <a:rPr lang="es-ES" dirty="0" smtClean="0"/>
              <a:t> dan </a:t>
            </a:r>
            <a:r>
              <a:rPr lang="es-ES" dirty="0" err="1" smtClean="0"/>
              <a:t>meninggal</a:t>
            </a:r>
            <a:r>
              <a:rPr lang="es-ES" dirty="0" smtClean="0"/>
              <a:t> </a:t>
            </a:r>
          </a:p>
          <a:p>
            <a:r>
              <a:rPr lang="es-ES" dirty="0" smtClean="0"/>
              <a:t>Diagnosis </a:t>
            </a:r>
            <a:r>
              <a:rPr lang="es-ES" dirty="0" err="1" smtClean="0"/>
              <a:t>dengan</a:t>
            </a:r>
            <a:r>
              <a:rPr lang="es-ES" dirty="0" smtClean="0"/>
              <a:t> PCR</a:t>
            </a:r>
          </a:p>
          <a:p>
            <a:r>
              <a:rPr lang="en-US" dirty="0" err="1" smtClean="0"/>
              <a:t>pencegahan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vaksinasi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96542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915400" cy="5715000"/>
          </a:xfrm>
        </p:spPr>
        <p:txBody>
          <a:bodyPr>
            <a:normAutofit fontScale="85000" lnSpcReduction="20000"/>
          </a:bodyPr>
          <a:lstStyle/>
          <a:p>
            <a:r>
              <a:rPr lang="en-US" sz="4100" b="1" dirty="0"/>
              <a:t>German </a:t>
            </a:r>
            <a:r>
              <a:rPr lang="en-US" sz="4100" b="1" dirty="0" err="1"/>
              <a:t>measless</a:t>
            </a:r>
            <a:r>
              <a:rPr lang="en-US" sz="4100" b="1" dirty="0"/>
              <a:t> /rubella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100" dirty="0" err="1"/>
              <a:t>infeksi</a:t>
            </a:r>
            <a:r>
              <a:rPr lang="en-US" sz="3100" dirty="0"/>
              <a:t> </a:t>
            </a:r>
            <a:r>
              <a:rPr lang="en-US" sz="3100" dirty="0" err="1" smtClean="0"/>
              <a:t>disebabkan</a:t>
            </a:r>
            <a:r>
              <a:rPr lang="en-US" sz="3100" dirty="0" smtClean="0"/>
              <a:t> </a:t>
            </a:r>
            <a:r>
              <a:rPr lang="en-US" sz="3100" dirty="0" err="1"/>
              <a:t>oleh</a:t>
            </a:r>
            <a:r>
              <a:rPr lang="en-US" sz="3100" dirty="0"/>
              <a:t> virus rubella yang </a:t>
            </a:r>
            <a:r>
              <a:rPr lang="en-US" sz="3100" dirty="0" err="1"/>
              <a:t>ditandai</a:t>
            </a:r>
            <a:r>
              <a:rPr lang="en-US" sz="3100" dirty="0"/>
              <a:t> </a:t>
            </a:r>
            <a:r>
              <a:rPr lang="en-US" sz="3100" dirty="0" err="1"/>
              <a:t>dengan</a:t>
            </a:r>
            <a:r>
              <a:rPr lang="en-US" sz="3100" dirty="0"/>
              <a:t> </a:t>
            </a:r>
            <a:r>
              <a:rPr lang="en-US" sz="3100" dirty="0" err="1"/>
              <a:t>ruam</a:t>
            </a:r>
            <a:r>
              <a:rPr lang="en-US" sz="3100" dirty="0"/>
              <a:t> </a:t>
            </a:r>
            <a:r>
              <a:rPr lang="en-US" sz="3100" dirty="0" err="1"/>
              <a:t>merah</a:t>
            </a:r>
            <a:r>
              <a:rPr lang="en-US" sz="3100" dirty="0"/>
              <a:t> </a:t>
            </a:r>
            <a:r>
              <a:rPr lang="en-US" sz="3100" dirty="0" err="1"/>
              <a:t>pada</a:t>
            </a:r>
            <a:r>
              <a:rPr lang="en-US" sz="3100" dirty="0"/>
              <a:t> </a:t>
            </a:r>
            <a:r>
              <a:rPr lang="en-US" sz="3100" dirty="0" err="1"/>
              <a:t>kulit</a:t>
            </a:r>
            <a:r>
              <a:rPr lang="en-US" sz="3100" dirty="0"/>
              <a:t>. </a:t>
            </a:r>
            <a:endParaRPr lang="en-US" sz="31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100" dirty="0" smtClean="0"/>
              <a:t>Rubella </a:t>
            </a:r>
            <a:r>
              <a:rPr lang="en-US" sz="3100" dirty="0" err="1"/>
              <a:t>umumnya</a:t>
            </a:r>
            <a:r>
              <a:rPr lang="en-US" sz="3100" dirty="0"/>
              <a:t> </a:t>
            </a:r>
            <a:r>
              <a:rPr lang="en-US" sz="3100" dirty="0" err="1"/>
              <a:t>menyerang</a:t>
            </a:r>
            <a:r>
              <a:rPr lang="en-US" sz="3100" dirty="0"/>
              <a:t> </a:t>
            </a:r>
            <a:r>
              <a:rPr lang="en-US" sz="3100" dirty="0" err="1"/>
              <a:t>anak-anak</a:t>
            </a:r>
            <a:r>
              <a:rPr lang="en-US" sz="3100" dirty="0"/>
              <a:t> </a:t>
            </a:r>
            <a:r>
              <a:rPr lang="en-US" sz="3100" dirty="0" err="1"/>
              <a:t>dan</a:t>
            </a:r>
            <a:r>
              <a:rPr lang="en-US" sz="3100" dirty="0"/>
              <a:t> </a:t>
            </a:r>
            <a:r>
              <a:rPr lang="en-US" sz="3100" dirty="0" err="1" smtClean="0"/>
              <a:t>remaja</a:t>
            </a:r>
            <a:r>
              <a:rPr lang="en-US" sz="3100" dirty="0" smtClean="0"/>
              <a:t> </a:t>
            </a:r>
            <a:r>
              <a:rPr lang="en-US" sz="3100" dirty="0" err="1" smtClean="0"/>
              <a:t>secara</a:t>
            </a:r>
            <a:r>
              <a:rPr lang="en-US" sz="3100" dirty="0" smtClean="0"/>
              <a:t> droplet infection </a:t>
            </a:r>
            <a:r>
              <a:rPr lang="en-US" sz="3100" dirty="0" err="1" smtClean="0"/>
              <a:t>dan</a:t>
            </a:r>
            <a:r>
              <a:rPr lang="en-US" sz="3100" dirty="0" smtClean="0"/>
              <a:t> </a:t>
            </a:r>
            <a:r>
              <a:rPr lang="en-US" sz="3100" dirty="0" err="1" smtClean="0"/>
              <a:t>kontaminasi</a:t>
            </a:r>
            <a:r>
              <a:rPr lang="en-US" sz="3100" dirty="0" smtClean="0"/>
              <a:t> </a:t>
            </a:r>
            <a:r>
              <a:rPr lang="en-US" sz="3100" dirty="0" err="1" smtClean="0"/>
              <a:t>benda</a:t>
            </a:r>
            <a:r>
              <a:rPr lang="en-US" sz="3100" dirty="0" smtClean="0"/>
              <a:t> yang </a:t>
            </a:r>
            <a:r>
              <a:rPr lang="en-US" sz="3100" dirty="0" err="1" smtClean="0"/>
              <a:t>dipegang</a:t>
            </a:r>
            <a:r>
              <a:rPr lang="en-US" sz="3100" dirty="0" smtClean="0"/>
              <a:t> </a:t>
            </a:r>
            <a:r>
              <a:rPr lang="en-US" sz="3100" dirty="0" err="1" smtClean="0"/>
              <a:t>pasien</a:t>
            </a:r>
            <a:r>
              <a:rPr lang="en-US" sz="3100" dirty="0" smtClean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100" dirty="0" err="1"/>
              <a:t>Sindrom</a:t>
            </a:r>
            <a:r>
              <a:rPr lang="en-US" sz="3100" dirty="0"/>
              <a:t> rubella </a:t>
            </a:r>
            <a:r>
              <a:rPr lang="en-US" sz="3100" dirty="0" err="1"/>
              <a:t>kongenital</a:t>
            </a:r>
            <a:r>
              <a:rPr lang="en-US" sz="3100" dirty="0"/>
              <a:t> </a:t>
            </a:r>
            <a:r>
              <a:rPr lang="en-US" sz="3100" dirty="0" err="1"/>
              <a:t>dapat</a:t>
            </a:r>
            <a:r>
              <a:rPr lang="en-US" sz="3100" dirty="0"/>
              <a:t> </a:t>
            </a:r>
            <a:r>
              <a:rPr lang="en-US" sz="3100" dirty="0" err="1"/>
              <a:t>menyebabkan</a:t>
            </a:r>
            <a:r>
              <a:rPr lang="en-US" sz="3100" dirty="0"/>
              <a:t> </a:t>
            </a:r>
            <a:r>
              <a:rPr lang="en-US" sz="3100" dirty="0" err="1"/>
              <a:t>cacat</a:t>
            </a:r>
            <a:r>
              <a:rPr lang="en-US" sz="3100" dirty="0"/>
              <a:t> </a:t>
            </a:r>
            <a:r>
              <a:rPr lang="en-US" sz="3100" dirty="0" err="1"/>
              <a:t>lahir</a:t>
            </a:r>
            <a:r>
              <a:rPr lang="en-US" sz="3100" dirty="0"/>
              <a:t> </a:t>
            </a:r>
            <a:r>
              <a:rPr lang="en-US" sz="3100" dirty="0" err="1"/>
              <a:t>pada</a:t>
            </a:r>
            <a:r>
              <a:rPr lang="en-US" sz="3100" dirty="0"/>
              <a:t> </a:t>
            </a:r>
            <a:r>
              <a:rPr lang="en-US" sz="3100" dirty="0" err="1" smtClean="0"/>
              <a:t>bayi</a:t>
            </a:r>
            <a:r>
              <a:rPr lang="en-US" sz="3100" dirty="0"/>
              <a:t> </a:t>
            </a:r>
            <a:r>
              <a:rPr lang="en-US" sz="3100" dirty="0" err="1"/>
              <a:t>seperti</a:t>
            </a:r>
            <a:r>
              <a:rPr lang="en-US" sz="3100" dirty="0"/>
              <a:t> </a:t>
            </a:r>
            <a:r>
              <a:rPr lang="en-US" sz="3100" dirty="0" err="1"/>
              <a:t>tuli</a:t>
            </a:r>
            <a:r>
              <a:rPr lang="en-US" sz="3100" dirty="0"/>
              <a:t>, </a:t>
            </a:r>
            <a:r>
              <a:rPr lang="en-US" sz="3100" dirty="0" err="1"/>
              <a:t>katarak</a:t>
            </a:r>
            <a:r>
              <a:rPr lang="en-US" sz="3100" dirty="0" smtClean="0"/>
              <a:t>, </a:t>
            </a:r>
            <a:r>
              <a:rPr lang="en-US" sz="3100" dirty="0" err="1" smtClean="0"/>
              <a:t>penyakit</a:t>
            </a:r>
            <a:r>
              <a:rPr lang="en-US" sz="3100" dirty="0" smtClean="0"/>
              <a:t> </a:t>
            </a:r>
            <a:r>
              <a:rPr lang="en-US" sz="3100" dirty="0" err="1" smtClean="0"/>
              <a:t>jantung</a:t>
            </a:r>
            <a:r>
              <a:rPr lang="en-US" sz="3100" dirty="0" smtClean="0"/>
              <a:t> </a:t>
            </a:r>
            <a:r>
              <a:rPr lang="en-US" sz="3100" dirty="0" err="1" smtClean="0"/>
              <a:t>bawaan</a:t>
            </a:r>
            <a:r>
              <a:rPr lang="en-US" sz="3100" dirty="0" err="1"/>
              <a:t>,</a:t>
            </a:r>
            <a:r>
              <a:rPr lang="en-US" sz="3100" dirty="0" err="1" smtClean="0"/>
              <a:t>kerusakan</a:t>
            </a:r>
            <a:r>
              <a:rPr lang="en-US" sz="3100" dirty="0" smtClean="0"/>
              <a:t> </a:t>
            </a:r>
            <a:r>
              <a:rPr lang="en-US" sz="3100" dirty="0" err="1"/>
              <a:t>otak</a:t>
            </a:r>
            <a:r>
              <a:rPr lang="en-US" sz="3100" dirty="0"/>
              <a:t>, organ </a:t>
            </a:r>
            <a:r>
              <a:rPr lang="en-US" sz="3100" dirty="0" err="1"/>
              <a:t>hati</a:t>
            </a:r>
            <a:r>
              <a:rPr lang="en-US" sz="3100" dirty="0"/>
              <a:t>, </a:t>
            </a:r>
            <a:r>
              <a:rPr lang="en-US" sz="3100" dirty="0" err="1"/>
              <a:t>serta</a:t>
            </a:r>
            <a:r>
              <a:rPr lang="en-US" sz="3100" dirty="0"/>
              <a:t> </a:t>
            </a:r>
            <a:r>
              <a:rPr lang="en-US" sz="3100" dirty="0" err="1"/>
              <a:t>paru-paru</a:t>
            </a:r>
            <a:r>
              <a:rPr lang="en-US" sz="3100" dirty="0"/>
              <a:t>. Diabetes </a:t>
            </a:r>
            <a:r>
              <a:rPr lang="en-US" sz="3100" dirty="0" err="1"/>
              <a:t>tipe</a:t>
            </a:r>
            <a:r>
              <a:rPr lang="en-US" sz="3100" dirty="0"/>
              <a:t> 1, </a:t>
            </a:r>
            <a:r>
              <a:rPr lang="en-US" sz="3100" dirty="0" err="1" smtClean="0"/>
              <a:t>hipertiroidisme</a:t>
            </a:r>
            <a:r>
              <a:rPr lang="en-US" sz="3100" dirty="0" smtClean="0"/>
              <a:t>, </a:t>
            </a:r>
            <a:r>
              <a:rPr lang="en-US" sz="3100" dirty="0" err="1"/>
              <a:t>hipotiroidisme</a:t>
            </a:r>
            <a:r>
              <a:rPr lang="en-US" sz="3100" dirty="0"/>
              <a:t>, </a:t>
            </a:r>
            <a:r>
              <a:rPr lang="en-US" sz="3100" dirty="0" err="1"/>
              <a:t>serta</a:t>
            </a:r>
            <a:r>
              <a:rPr lang="en-US" sz="3100" dirty="0"/>
              <a:t> </a:t>
            </a:r>
            <a:r>
              <a:rPr lang="en-US" sz="3100" dirty="0" err="1"/>
              <a:t>pembengkakan</a:t>
            </a:r>
            <a:r>
              <a:rPr lang="en-US" sz="3100" dirty="0"/>
              <a:t> </a:t>
            </a:r>
            <a:r>
              <a:rPr lang="en-US" sz="3100" dirty="0" err="1" smtClean="0"/>
              <a:t>otak</a:t>
            </a:r>
            <a:endParaRPr lang="en-US" sz="31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100" dirty="0" err="1" smtClean="0"/>
              <a:t>Gejala</a:t>
            </a:r>
            <a:r>
              <a:rPr lang="en-US" sz="3100" dirty="0" smtClean="0"/>
              <a:t> : </a:t>
            </a:r>
            <a:r>
              <a:rPr lang="en-US" sz="3100" dirty="0" err="1" smtClean="0"/>
              <a:t>demam</a:t>
            </a:r>
            <a:r>
              <a:rPr lang="en-US" sz="3100" dirty="0" smtClean="0"/>
              <a:t>, </a:t>
            </a:r>
            <a:r>
              <a:rPr lang="en-US" sz="3100" dirty="0" err="1" smtClean="0"/>
              <a:t>sakit</a:t>
            </a:r>
            <a:r>
              <a:rPr lang="en-US" sz="3100" dirty="0" smtClean="0"/>
              <a:t> </a:t>
            </a:r>
            <a:r>
              <a:rPr lang="en-US" sz="3100" dirty="0" err="1" smtClean="0"/>
              <a:t>kepala</a:t>
            </a:r>
            <a:r>
              <a:rPr lang="en-US" sz="3100" dirty="0" smtClean="0"/>
              <a:t>, </a:t>
            </a:r>
            <a:r>
              <a:rPr lang="en-US" sz="3100" dirty="0" err="1" smtClean="0"/>
              <a:t>pilek</a:t>
            </a:r>
            <a:r>
              <a:rPr lang="en-US" sz="3100" dirty="0" smtClean="0"/>
              <a:t>, </a:t>
            </a:r>
            <a:r>
              <a:rPr lang="en-US" sz="3100" dirty="0" err="1" smtClean="0"/>
              <a:t>tidak</a:t>
            </a:r>
            <a:r>
              <a:rPr lang="en-US" sz="3100" dirty="0" smtClean="0"/>
              <a:t> </a:t>
            </a:r>
            <a:r>
              <a:rPr lang="en-US" sz="3100" dirty="0" err="1" smtClean="0"/>
              <a:t>nafsu</a:t>
            </a:r>
            <a:r>
              <a:rPr lang="en-US" sz="3100" dirty="0" smtClean="0"/>
              <a:t> </a:t>
            </a:r>
            <a:r>
              <a:rPr lang="en-US" sz="3100" dirty="0" err="1" smtClean="0"/>
              <a:t>makan</a:t>
            </a:r>
            <a:r>
              <a:rPr lang="en-US" sz="3100" dirty="0" smtClean="0"/>
              <a:t>, </a:t>
            </a:r>
            <a:r>
              <a:rPr lang="en-US" sz="3100" dirty="0" err="1" smtClean="0"/>
              <a:t>mata</a:t>
            </a:r>
            <a:r>
              <a:rPr lang="en-US" sz="3100" dirty="0" smtClean="0"/>
              <a:t> </a:t>
            </a:r>
            <a:r>
              <a:rPr lang="en-US" sz="3100" dirty="0" err="1" smtClean="0"/>
              <a:t>merah</a:t>
            </a:r>
            <a:r>
              <a:rPr lang="en-US" sz="3100" dirty="0" smtClean="0"/>
              <a:t>, </a:t>
            </a:r>
            <a:r>
              <a:rPr lang="en-US" sz="3100" dirty="0" err="1" smtClean="0"/>
              <a:t>kelenjar</a:t>
            </a:r>
            <a:r>
              <a:rPr lang="en-US" sz="3100" dirty="0" smtClean="0"/>
              <a:t> </a:t>
            </a:r>
            <a:r>
              <a:rPr lang="en-US" sz="3100" dirty="0" err="1" smtClean="0"/>
              <a:t>limfa</a:t>
            </a:r>
            <a:r>
              <a:rPr lang="en-US" sz="3100" dirty="0" smtClean="0"/>
              <a:t> </a:t>
            </a:r>
            <a:r>
              <a:rPr lang="en-US" sz="3100" dirty="0" err="1" smtClean="0"/>
              <a:t>leher</a:t>
            </a:r>
            <a:r>
              <a:rPr lang="en-US" sz="3100" dirty="0" smtClean="0"/>
              <a:t> </a:t>
            </a:r>
            <a:r>
              <a:rPr lang="en-US" sz="3100" dirty="0" err="1" smtClean="0"/>
              <a:t>dan</a:t>
            </a:r>
            <a:r>
              <a:rPr lang="en-US" sz="3100" dirty="0" smtClean="0"/>
              <a:t> </a:t>
            </a:r>
            <a:r>
              <a:rPr lang="en-US" sz="3100" dirty="0" err="1" smtClean="0"/>
              <a:t>telingan</a:t>
            </a:r>
            <a:r>
              <a:rPr lang="en-US" sz="3100" dirty="0" smtClean="0"/>
              <a:t> </a:t>
            </a:r>
            <a:r>
              <a:rPr lang="en-US" sz="3100" dirty="0" err="1" smtClean="0"/>
              <a:t>bengkak</a:t>
            </a:r>
            <a:r>
              <a:rPr lang="en-US" sz="3100" dirty="0" smtClean="0"/>
              <a:t> , </a:t>
            </a:r>
            <a:r>
              <a:rPr lang="en-US" sz="3100" dirty="0" err="1" smtClean="0"/>
              <a:t>ruam</a:t>
            </a:r>
            <a:r>
              <a:rPr lang="en-US" sz="3100" dirty="0" smtClean="0"/>
              <a:t> </a:t>
            </a:r>
            <a:r>
              <a:rPr lang="en-US" sz="3100" dirty="0" err="1" smtClean="0"/>
              <a:t>kemerahan</a:t>
            </a:r>
            <a:r>
              <a:rPr lang="en-US" sz="3100" dirty="0" smtClean="0"/>
              <a:t> </a:t>
            </a:r>
            <a:r>
              <a:rPr lang="en-US" sz="3100" dirty="0" err="1" smtClean="0"/>
              <a:t>diwajah</a:t>
            </a:r>
            <a:r>
              <a:rPr lang="en-US" sz="3100" dirty="0" smtClean="0"/>
              <a:t> yang </a:t>
            </a:r>
            <a:r>
              <a:rPr lang="en-US" sz="3100" dirty="0" err="1" smtClean="0"/>
              <a:t>menyebar</a:t>
            </a:r>
            <a:r>
              <a:rPr lang="en-US" sz="3100" dirty="0" smtClean="0"/>
              <a:t> </a:t>
            </a:r>
            <a:r>
              <a:rPr lang="en-US" sz="3100" dirty="0" err="1" smtClean="0"/>
              <a:t>kebadan</a:t>
            </a:r>
            <a:r>
              <a:rPr lang="en-US" sz="3100" dirty="0" smtClean="0"/>
              <a:t>, </a:t>
            </a:r>
            <a:r>
              <a:rPr lang="en-US" sz="3100" dirty="0" err="1" smtClean="0"/>
              <a:t>tangan</a:t>
            </a:r>
            <a:r>
              <a:rPr lang="en-US" sz="3100" dirty="0" smtClean="0"/>
              <a:t> </a:t>
            </a:r>
            <a:r>
              <a:rPr lang="en-US" sz="3100" dirty="0" err="1" smtClean="0"/>
              <a:t>dan</a:t>
            </a:r>
            <a:r>
              <a:rPr lang="en-US" sz="3100" dirty="0" smtClean="0"/>
              <a:t> kaki </a:t>
            </a:r>
            <a:r>
              <a:rPr lang="en-US" sz="3100" dirty="0" err="1" smtClean="0"/>
              <a:t>berlangsung</a:t>
            </a:r>
            <a:r>
              <a:rPr lang="en-US" sz="3100" dirty="0" smtClean="0"/>
              <a:t> 1-3 </a:t>
            </a:r>
            <a:r>
              <a:rPr lang="en-US" sz="3100" dirty="0" err="1" smtClean="0"/>
              <a:t>hari</a:t>
            </a:r>
            <a:r>
              <a:rPr lang="en-US" sz="3100" dirty="0" smtClean="0"/>
              <a:t> , </a:t>
            </a:r>
            <a:r>
              <a:rPr lang="en-US" sz="3100" dirty="0" err="1" smtClean="0"/>
              <a:t>nyeri</a:t>
            </a:r>
            <a:r>
              <a:rPr lang="en-US" sz="3100" dirty="0" smtClean="0"/>
              <a:t> </a:t>
            </a:r>
            <a:r>
              <a:rPr lang="en-US" sz="3100" dirty="0" err="1" smtClean="0"/>
              <a:t>sendi</a:t>
            </a:r>
            <a:r>
              <a:rPr lang="en-US" sz="3100" dirty="0" smtClean="0"/>
              <a:t> 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57154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A00-A09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usus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A00 Cholera</a:t>
            </a:r>
          </a:p>
          <a:p>
            <a:r>
              <a:rPr lang="en-US" dirty="0" smtClean="0"/>
              <a:t>A01 </a:t>
            </a:r>
            <a:r>
              <a:rPr lang="en-US" dirty="0" err="1" smtClean="0"/>
              <a:t>Demam</a:t>
            </a:r>
            <a:r>
              <a:rPr lang="en-US" dirty="0" smtClean="0"/>
              <a:t> Typhoid and paratyphoid</a:t>
            </a:r>
          </a:p>
          <a:p>
            <a:r>
              <a:rPr lang="en-US" dirty="0" smtClean="0"/>
              <a:t>A02 </a:t>
            </a:r>
            <a:r>
              <a:rPr lang="en-US" dirty="0" err="1" smtClean="0"/>
              <a:t>Infeksi</a:t>
            </a:r>
            <a:r>
              <a:rPr lang="en-US" dirty="0" smtClean="0"/>
              <a:t> salmonella </a:t>
            </a:r>
            <a:r>
              <a:rPr lang="en-US" dirty="0" err="1" smtClean="0"/>
              <a:t>lainnya</a:t>
            </a:r>
            <a:r>
              <a:rPr lang="en-US" dirty="0" smtClean="0"/>
              <a:t> : Enteritis</a:t>
            </a:r>
          </a:p>
          <a:p>
            <a:r>
              <a:rPr lang="en-US" dirty="0" smtClean="0"/>
              <a:t>A03 Shigellosis</a:t>
            </a:r>
          </a:p>
          <a:p>
            <a:r>
              <a:rPr lang="en-US" dirty="0" smtClean="0"/>
              <a:t>A05 Other bacterial foodborne intoxications : Botulism</a:t>
            </a:r>
          </a:p>
          <a:p>
            <a:r>
              <a:rPr lang="en-US" dirty="0" smtClean="0"/>
              <a:t>A06 </a:t>
            </a:r>
            <a:r>
              <a:rPr lang="en-US" dirty="0" err="1" smtClean="0"/>
              <a:t>Amoebiasis</a:t>
            </a:r>
            <a:endParaRPr lang="en-US" dirty="0" smtClean="0"/>
          </a:p>
          <a:p>
            <a:r>
              <a:rPr lang="en-US" dirty="0" smtClean="0"/>
              <a:t>A07 Other </a:t>
            </a:r>
            <a:r>
              <a:rPr lang="en-US" dirty="0" err="1" smtClean="0"/>
              <a:t>protozoal</a:t>
            </a:r>
            <a:r>
              <a:rPr lang="en-US" dirty="0" smtClean="0"/>
              <a:t> intestinal diseases : Giardiasis [</a:t>
            </a:r>
            <a:r>
              <a:rPr lang="en-US" dirty="0" err="1" smtClean="0"/>
              <a:t>lambliasis</a:t>
            </a:r>
            <a:r>
              <a:rPr lang="en-US" dirty="0" smtClean="0"/>
              <a:t>)</a:t>
            </a:r>
          </a:p>
          <a:p>
            <a:r>
              <a:rPr lang="en-US" dirty="0" smtClean="0"/>
              <a:t>A08 Viral and other specified intestinal infections : </a:t>
            </a:r>
            <a:r>
              <a:rPr lang="en-US" dirty="0" err="1" smtClean="0"/>
              <a:t>Rotaviral</a:t>
            </a:r>
            <a:r>
              <a:rPr lang="en-US" dirty="0" smtClean="0"/>
              <a:t> enteritis</a:t>
            </a:r>
          </a:p>
          <a:p>
            <a:r>
              <a:rPr lang="en-US" dirty="0" smtClean="0"/>
              <a:t>A09 Other gastroenteritis and colitis of infectious and unspecified origin : </a:t>
            </a:r>
            <a:r>
              <a:rPr lang="en-US" dirty="0" err="1" smtClean="0"/>
              <a:t>Diarrhoea</a:t>
            </a:r>
            <a:endParaRPr lang="en-US" dirty="0" smtClean="0"/>
          </a:p>
          <a:p>
            <a:r>
              <a:rPr lang="en-US" dirty="0" smtClean="0"/>
              <a:t>A09.9 Gastroenteritis and colitis of unspecified origin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71613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B15-B19 Hepatitis virus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dirty="0" smtClean="0"/>
              <a:t>Acute hepatitis A</a:t>
            </a:r>
          </a:p>
          <a:p>
            <a:r>
              <a:rPr lang="en-US" dirty="0"/>
              <a:t>Acute </a:t>
            </a:r>
            <a:r>
              <a:rPr lang="en-US" dirty="0" smtClean="0"/>
              <a:t>hepatitis B</a:t>
            </a:r>
          </a:p>
          <a:p>
            <a:r>
              <a:rPr lang="en-US" dirty="0" err="1" smtClean="0"/>
              <a:t>Kronik</a:t>
            </a:r>
            <a:r>
              <a:rPr lang="en-US" dirty="0" smtClean="0"/>
              <a:t> viral hepatitis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71288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HEPATITIS VIRUS</a:t>
            </a:r>
          </a:p>
        </p:txBody>
      </p:sp>
      <p:sp>
        <p:nvSpPr>
          <p:cNvPr id="13312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334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2200" dirty="0" err="1" smtClean="0"/>
              <a:t>Merupakan</a:t>
            </a:r>
            <a:r>
              <a:rPr lang="en-US" sz="2200" dirty="0" smtClean="0"/>
              <a:t> </a:t>
            </a:r>
            <a:r>
              <a:rPr lang="en-US" sz="2200" dirty="0" err="1" smtClean="0"/>
              <a:t>penyakit</a:t>
            </a:r>
            <a:r>
              <a:rPr lang="en-US" sz="2200" dirty="0" smtClean="0"/>
              <a:t> </a:t>
            </a:r>
            <a:r>
              <a:rPr lang="en-US" sz="2200" dirty="0" err="1" smtClean="0"/>
              <a:t>infeksi</a:t>
            </a:r>
            <a:r>
              <a:rPr lang="en-US" sz="2200" dirty="0" smtClean="0"/>
              <a:t> yang </a:t>
            </a:r>
            <a:r>
              <a:rPr lang="en-US" sz="2200" dirty="0" err="1" smtClean="0"/>
              <a:t>penyebarannya</a:t>
            </a:r>
            <a:r>
              <a:rPr lang="en-US" sz="2200" dirty="0" smtClean="0"/>
              <a:t> </a:t>
            </a:r>
            <a:r>
              <a:rPr lang="en-US" sz="2200" dirty="0" err="1" smtClean="0"/>
              <a:t>luas</a:t>
            </a:r>
            <a:r>
              <a:rPr lang="en-US" sz="2200" dirty="0" smtClean="0"/>
              <a:t> </a:t>
            </a:r>
            <a:r>
              <a:rPr lang="en-US" sz="2200" dirty="0" err="1" smtClean="0"/>
              <a:t>didalam</a:t>
            </a:r>
            <a:r>
              <a:rPr lang="en-US" sz="2200" dirty="0" smtClean="0"/>
              <a:t> </a:t>
            </a:r>
            <a:r>
              <a:rPr lang="en-US" sz="2200" dirty="0" err="1" smtClean="0"/>
              <a:t>tubuh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efek</a:t>
            </a:r>
            <a:r>
              <a:rPr lang="en-US" sz="2200" dirty="0" smtClean="0"/>
              <a:t> </a:t>
            </a:r>
            <a:r>
              <a:rPr lang="en-US" sz="2200" dirty="0" err="1" smtClean="0"/>
              <a:t>utama</a:t>
            </a:r>
            <a:r>
              <a:rPr lang="en-US" sz="2200" dirty="0" smtClean="0"/>
              <a:t> </a:t>
            </a:r>
            <a:r>
              <a:rPr lang="en-US" sz="2200" dirty="0" err="1" smtClean="0"/>
              <a:t>terjadi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hati</a:t>
            </a:r>
            <a:endParaRPr lang="en-US" sz="2200" dirty="0" smtClean="0"/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2200" dirty="0" smtClean="0"/>
              <a:t>5 </a:t>
            </a:r>
            <a:r>
              <a:rPr lang="en-US" sz="2200" dirty="0" err="1" smtClean="0"/>
              <a:t>kategori</a:t>
            </a:r>
            <a:r>
              <a:rPr lang="en-US" sz="2200" dirty="0" smtClean="0"/>
              <a:t> virus yang </a:t>
            </a:r>
            <a:r>
              <a:rPr lang="en-US" sz="2200" dirty="0" err="1" smtClean="0"/>
              <a:t>menjadi</a:t>
            </a:r>
            <a:r>
              <a:rPr lang="en-US" sz="2200" dirty="0" smtClean="0"/>
              <a:t> </a:t>
            </a:r>
            <a:r>
              <a:rPr lang="en-US" sz="2200" dirty="0" err="1" smtClean="0"/>
              <a:t>agen</a:t>
            </a:r>
            <a:r>
              <a:rPr lang="en-US" sz="2200" dirty="0" smtClean="0"/>
              <a:t> </a:t>
            </a:r>
            <a:r>
              <a:rPr lang="en-US" sz="2200" dirty="0" err="1" smtClean="0"/>
              <a:t>penyebab</a:t>
            </a:r>
            <a:r>
              <a:rPr lang="en-US" sz="2200" dirty="0" smtClean="0"/>
              <a:t> : 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en-US" sz="2200" dirty="0" smtClean="0"/>
              <a:t>Virus Hepatitis A ( HAV)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en-US" sz="2200" dirty="0" smtClean="0"/>
              <a:t>Virus Hepatitis B (HBV)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en-US" sz="2200" dirty="0" smtClean="0"/>
              <a:t> Virus Hepatitis C (HCV)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en-US" sz="2200" dirty="0" smtClean="0"/>
              <a:t>Virus Hepatitis D (HDV)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en-US" sz="2200" dirty="0" smtClean="0"/>
              <a:t>Virus Hepatitis E (HEV)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2200" dirty="0" err="1" smtClean="0"/>
              <a:t>Penyakit</a:t>
            </a:r>
            <a:r>
              <a:rPr lang="en-US" sz="2200" dirty="0" smtClean="0"/>
              <a:t>  </a:t>
            </a:r>
            <a:r>
              <a:rPr lang="en-US" sz="2200" dirty="0" err="1" smtClean="0"/>
              <a:t>akibat</a:t>
            </a:r>
            <a:r>
              <a:rPr lang="en-US" sz="2200" dirty="0" smtClean="0"/>
              <a:t> HAV </a:t>
            </a:r>
            <a:r>
              <a:rPr lang="en-US" sz="2200" dirty="0" err="1" smtClean="0"/>
              <a:t>dan</a:t>
            </a:r>
            <a:r>
              <a:rPr lang="en-US" sz="2200" dirty="0" smtClean="0"/>
              <a:t> HBV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ditularkan</a:t>
            </a:r>
            <a:r>
              <a:rPr lang="en-US" sz="2200" dirty="0" smtClean="0"/>
              <a:t> </a:t>
            </a:r>
            <a:r>
              <a:rPr lang="en-US" sz="2200" dirty="0" err="1" smtClean="0"/>
              <a:t>secara</a:t>
            </a:r>
            <a:r>
              <a:rPr lang="en-US" sz="2200" dirty="0" smtClean="0"/>
              <a:t> parenteral </a:t>
            </a:r>
            <a:r>
              <a:rPr lang="en-US" sz="2200" dirty="0" err="1" smtClean="0"/>
              <a:t>dan</a:t>
            </a:r>
            <a:r>
              <a:rPr lang="en-US" sz="2200" dirty="0" smtClean="0"/>
              <a:t> non parenteral 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2200" dirty="0" smtClean="0"/>
              <a:t>HCV </a:t>
            </a:r>
            <a:r>
              <a:rPr lang="en-US" sz="2200" dirty="0" err="1" smtClean="0"/>
              <a:t>merupakan</a:t>
            </a:r>
            <a:r>
              <a:rPr lang="en-US" sz="2200" dirty="0" smtClean="0"/>
              <a:t> hepatitis yang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digolongkan</a:t>
            </a:r>
            <a:r>
              <a:rPr lang="en-US" sz="2200" dirty="0" smtClean="0"/>
              <a:t> HAV </a:t>
            </a:r>
            <a:r>
              <a:rPr lang="en-US" sz="2200" dirty="0" err="1" smtClean="0"/>
              <a:t>atau</a:t>
            </a:r>
            <a:r>
              <a:rPr lang="en-US" sz="2200" dirty="0" smtClean="0"/>
              <a:t> HBV , </a:t>
            </a:r>
            <a:r>
              <a:rPr lang="en-US" sz="2200" dirty="0" err="1" smtClean="0"/>
              <a:t>dimana</a:t>
            </a:r>
            <a:r>
              <a:rPr lang="en-US" sz="2200" dirty="0" smtClean="0"/>
              <a:t> </a:t>
            </a:r>
            <a:r>
              <a:rPr lang="en-US" sz="2200" dirty="0" err="1" smtClean="0"/>
              <a:t>jenis</a:t>
            </a:r>
            <a:r>
              <a:rPr lang="en-US" sz="2200" dirty="0" smtClean="0"/>
              <a:t> </a:t>
            </a:r>
            <a:r>
              <a:rPr lang="en-US" sz="2200" dirty="0" err="1" smtClean="0"/>
              <a:t>ini</a:t>
            </a:r>
            <a:r>
              <a:rPr lang="en-US" sz="2200" dirty="0" smtClean="0"/>
              <a:t> </a:t>
            </a:r>
            <a:r>
              <a:rPr lang="en-US" sz="2200" dirty="0" err="1" smtClean="0"/>
              <a:t>ditemukan</a:t>
            </a:r>
            <a:r>
              <a:rPr lang="en-US" sz="2200" dirty="0" smtClean="0"/>
              <a:t> 2 </a:t>
            </a:r>
            <a:r>
              <a:rPr lang="en-US" sz="2200" dirty="0" err="1" smtClean="0"/>
              <a:t>macam</a:t>
            </a:r>
            <a:r>
              <a:rPr lang="en-US" sz="2200" dirty="0" smtClean="0"/>
              <a:t> </a:t>
            </a:r>
            <a:r>
              <a:rPr lang="en-US" sz="2200" dirty="0" err="1" smtClean="0"/>
              <a:t>cara</a:t>
            </a:r>
            <a:r>
              <a:rPr lang="en-US" sz="2200" dirty="0" smtClean="0"/>
              <a:t> </a:t>
            </a:r>
            <a:r>
              <a:rPr lang="en-US" sz="2200" dirty="0" err="1" smtClean="0"/>
              <a:t>penularan</a:t>
            </a:r>
            <a:r>
              <a:rPr lang="en-US" sz="2200" dirty="0" smtClean="0"/>
              <a:t> :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en-US" sz="2200" dirty="0" err="1" smtClean="0"/>
              <a:t>Secara</a:t>
            </a:r>
            <a:r>
              <a:rPr lang="en-US" sz="2200" dirty="0" smtClean="0"/>
              <a:t> parenteral : PT-NANBH = Hepatitis C 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en-US" sz="2200" dirty="0" err="1" smtClean="0"/>
              <a:t>Secara</a:t>
            </a:r>
            <a:r>
              <a:rPr lang="en-US" sz="2200" dirty="0" smtClean="0"/>
              <a:t> enteral : ET-NANBH  = Hepatitis E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2200" dirty="0" smtClean="0"/>
              <a:t>Virus delta / HDV </a:t>
            </a:r>
            <a:r>
              <a:rPr lang="en-US" sz="2200" dirty="0" err="1" smtClean="0"/>
              <a:t>merupakan</a:t>
            </a:r>
            <a:r>
              <a:rPr lang="en-US" sz="2200" dirty="0" smtClean="0"/>
              <a:t> </a:t>
            </a:r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 err="1" smtClean="0"/>
              <a:t>partikel</a:t>
            </a:r>
            <a:r>
              <a:rPr lang="en-US" sz="2200" dirty="0" smtClean="0"/>
              <a:t> virus yang </a:t>
            </a:r>
            <a:r>
              <a:rPr lang="en-US" sz="2200" dirty="0" err="1" smtClean="0"/>
              <a:t>menyebabkan</a:t>
            </a:r>
            <a:r>
              <a:rPr lang="en-US" sz="2200" dirty="0" smtClean="0"/>
              <a:t> </a:t>
            </a:r>
            <a:r>
              <a:rPr lang="en-US" sz="2200" dirty="0" err="1" smtClean="0"/>
              <a:t>infeksi</a:t>
            </a:r>
            <a:r>
              <a:rPr lang="en-US" sz="2200" dirty="0" smtClean="0"/>
              <a:t> </a:t>
            </a:r>
            <a:r>
              <a:rPr lang="en-US" sz="2200" dirty="0" err="1" smtClean="0"/>
              <a:t>hanya</a:t>
            </a:r>
            <a:r>
              <a:rPr lang="en-US" sz="2200" dirty="0" smtClean="0"/>
              <a:t> </a:t>
            </a:r>
            <a:r>
              <a:rPr lang="en-US" sz="2200" dirty="0" err="1" smtClean="0"/>
              <a:t>bila</a:t>
            </a:r>
            <a:r>
              <a:rPr lang="en-US" sz="2200" dirty="0" smtClean="0"/>
              <a:t> </a:t>
            </a:r>
            <a:r>
              <a:rPr lang="en-US" sz="2200" dirty="0" err="1" smtClean="0"/>
              <a:t>sebelumnya</a:t>
            </a:r>
            <a:r>
              <a:rPr lang="en-US" sz="2200" dirty="0" smtClean="0"/>
              <a:t> </a:t>
            </a:r>
            <a:r>
              <a:rPr lang="en-US" sz="2200" dirty="0" err="1" smtClean="0"/>
              <a:t>telah</a:t>
            </a:r>
            <a:r>
              <a:rPr lang="en-US" sz="2200" dirty="0" smtClean="0"/>
              <a:t> </a:t>
            </a:r>
            <a:r>
              <a:rPr lang="en-US" sz="2200" dirty="0" err="1" smtClean="0"/>
              <a:t>ada</a:t>
            </a:r>
            <a:r>
              <a:rPr lang="en-US" sz="2200" dirty="0" smtClean="0"/>
              <a:t> </a:t>
            </a:r>
            <a:r>
              <a:rPr lang="en-US" sz="2200" dirty="0" err="1" smtClean="0"/>
              <a:t>infeksi</a:t>
            </a:r>
            <a:r>
              <a:rPr lang="en-US" sz="2200" dirty="0" smtClean="0"/>
              <a:t> </a:t>
            </a:r>
            <a:r>
              <a:rPr lang="en-US" sz="2200" dirty="0" err="1" smtClean="0"/>
              <a:t>Hep</a:t>
            </a:r>
            <a:r>
              <a:rPr lang="en-US" sz="2200" dirty="0" smtClean="0"/>
              <a:t>. B , 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2200" dirty="0" smtClean="0"/>
              <a:t>HDV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timbul</a:t>
            </a:r>
            <a:r>
              <a:rPr lang="en-US" sz="2200" dirty="0" smtClean="0"/>
              <a:t>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infeksi</a:t>
            </a:r>
            <a:r>
              <a:rPr lang="en-US" sz="2200" dirty="0" smtClean="0"/>
              <a:t> yang </a:t>
            </a:r>
            <a:r>
              <a:rPr lang="en-US" sz="2200" dirty="0" err="1" smtClean="0"/>
              <a:t>bersamaan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HBV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supra </a:t>
            </a:r>
            <a:r>
              <a:rPr lang="en-US" sz="2200" dirty="0" err="1" smtClean="0"/>
              <a:t>infeksi</a:t>
            </a:r>
            <a:r>
              <a:rPr lang="en-US" sz="2200" dirty="0" smtClean="0"/>
              <a:t> </a:t>
            </a:r>
            <a:r>
              <a:rPr lang="en-US" sz="2200" dirty="0" err="1" smtClean="0"/>
              <a:t>seorang</a:t>
            </a:r>
            <a:r>
              <a:rPr lang="en-US" sz="2200" dirty="0" smtClean="0"/>
              <a:t> </a:t>
            </a:r>
            <a:r>
              <a:rPr lang="en-US" sz="2200" dirty="0" err="1" smtClean="0"/>
              <a:t>pembawa</a:t>
            </a:r>
            <a:r>
              <a:rPr lang="en-US" sz="2200" dirty="0" smtClean="0"/>
              <a:t> HCV ( </a:t>
            </a:r>
            <a:r>
              <a:rPr lang="en-US" sz="2200" dirty="0" err="1" smtClean="0"/>
              <a:t>carier</a:t>
            </a:r>
            <a:r>
              <a:rPr lang="en-US" sz="22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3347039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991600" cy="5943600"/>
          </a:xfrm>
        </p:spPr>
        <p:txBody>
          <a:bodyPr>
            <a:normAutofit fontScale="92500"/>
          </a:bodyPr>
          <a:lstStyle/>
          <a:p>
            <a:pPr>
              <a:spcBef>
                <a:spcPct val="0"/>
              </a:spcBef>
              <a:defRPr/>
            </a:pPr>
            <a:r>
              <a:rPr lang="en-US" sz="2400" dirty="0" err="1" smtClean="0"/>
              <a:t>Penyakit</a:t>
            </a:r>
            <a:r>
              <a:rPr lang="en-US" sz="2400" dirty="0" smtClean="0"/>
              <a:t> hepatitis virus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peringkat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3 </a:t>
            </a:r>
            <a:r>
              <a:rPr lang="en-US" sz="2400" dirty="0" err="1" smtClean="0"/>
              <a:t>diantara</a:t>
            </a:r>
            <a:r>
              <a:rPr lang="en-US" sz="2400" dirty="0" smtClean="0"/>
              <a:t> </a:t>
            </a:r>
            <a:r>
              <a:rPr lang="en-US" sz="2400" dirty="0" err="1" smtClean="0"/>
              <a:t>penyakit</a:t>
            </a:r>
            <a:r>
              <a:rPr lang="en-US" sz="2400" dirty="0" smtClean="0"/>
              <a:t> </a:t>
            </a:r>
            <a:r>
              <a:rPr lang="en-US" sz="2400" dirty="0" err="1" smtClean="0"/>
              <a:t>menular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dilaporkan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Amerika</a:t>
            </a:r>
            <a:r>
              <a:rPr lang="en-US" sz="2400" dirty="0" smtClean="0"/>
              <a:t> </a:t>
            </a:r>
            <a:r>
              <a:rPr lang="en-US" sz="2400" dirty="0" err="1" smtClean="0"/>
              <a:t>serikat</a:t>
            </a:r>
            <a:r>
              <a:rPr lang="en-US" sz="2400" dirty="0" smtClean="0"/>
              <a:t> ( </a:t>
            </a:r>
            <a:r>
              <a:rPr lang="en-US" sz="2400" dirty="0" err="1" smtClean="0"/>
              <a:t>dibawah</a:t>
            </a:r>
            <a:r>
              <a:rPr lang="en-US" sz="2400" dirty="0" smtClean="0"/>
              <a:t> </a:t>
            </a:r>
            <a:r>
              <a:rPr lang="en-US" sz="2400" dirty="0" err="1" smtClean="0"/>
              <a:t>penyakit</a:t>
            </a:r>
            <a:r>
              <a:rPr lang="en-US" sz="2400" dirty="0" smtClean="0"/>
              <a:t> </a:t>
            </a:r>
            <a:r>
              <a:rPr lang="en-US" sz="2400" dirty="0" err="1" smtClean="0"/>
              <a:t>kelamin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cacar</a:t>
            </a:r>
            <a:r>
              <a:rPr lang="en-US" sz="2400" dirty="0" smtClean="0"/>
              <a:t> air)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penyakit</a:t>
            </a:r>
            <a:r>
              <a:rPr lang="en-US" sz="2400" dirty="0" smtClean="0"/>
              <a:t> </a:t>
            </a:r>
            <a:r>
              <a:rPr lang="en-US" sz="2400" dirty="0" err="1" smtClean="0"/>
              <a:t>epidemi</a:t>
            </a:r>
            <a:r>
              <a:rPr lang="en-US" sz="2400" dirty="0" smtClean="0"/>
              <a:t> </a:t>
            </a:r>
            <a:r>
              <a:rPr lang="en-US" sz="2400" dirty="0" err="1" smtClean="0"/>
              <a:t>dikebanyakan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dunia</a:t>
            </a:r>
            <a:r>
              <a:rPr lang="en-US" sz="2400" dirty="0" smtClean="0"/>
              <a:t> </a:t>
            </a:r>
            <a:r>
              <a:rPr lang="en-US" sz="2400" dirty="0" err="1" smtClean="0"/>
              <a:t>ketiga</a:t>
            </a:r>
            <a:r>
              <a:rPr lang="en-US" sz="2400" dirty="0" smtClean="0"/>
              <a:t>. 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rgbClr val="C00000"/>
                </a:solidFill>
              </a:rPr>
              <a:t>Hepatitis </a:t>
            </a:r>
            <a:r>
              <a:rPr lang="en-US" sz="2400" dirty="0" err="1" smtClean="0">
                <a:solidFill>
                  <a:srgbClr val="C00000"/>
                </a:solidFill>
              </a:rPr>
              <a:t>Akut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</a:p>
          <a:p>
            <a:pPr lvl="1">
              <a:spcBef>
                <a:spcPct val="0"/>
              </a:spcBef>
              <a:defRPr/>
            </a:pPr>
            <a:r>
              <a:rPr lang="en-US" sz="2400" dirty="0" err="1" smtClean="0"/>
              <a:t>Hati</a:t>
            </a:r>
            <a:r>
              <a:rPr lang="en-US" sz="2400" dirty="0" smtClean="0"/>
              <a:t> </a:t>
            </a:r>
            <a:r>
              <a:rPr lang="en-US" sz="2400" dirty="0" err="1" smtClean="0"/>
              <a:t>sedikit</a:t>
            </a:r>
            <a:r>
              <a:rPr lang="en-US" sz="2400" dirty="0" smtClean="0"/>
              <a:t> </a:t>
            </a:r>
            <a:r>
              <a:rPr lang="en-US" sz="2400" dirty="0" err="1" smtClean="0"/>
              <a:t>membesar</a:t>
            </a:r>
            <a:r>
              <a:rPr lang="en-US" sz="2400" dirty="0" smtClean="0"/>
              <a:t>, </a:t>
            </a:r>
            <a:r>
              <a:rPr lang="en-US" sz="2400" dirty="0" err="1" smtClean="0"/>
              <a:t>kelainan</a:t>
            </a:r>
            <a:r>
              <a:rPr lang="en-US" sz="2400" dirty="0" smtClean="0"/>
              <a:t> </a:t>
            </a:r>
            <a:r>
              <a:rPr lang="en-US" sz="2400" dirty="0" err="1" smtClean="0"/>
              <a:t>patologis</a:t>
            </a:r>
            <a:r>
              <a:rPr lang="en-US" sz="2400" dirty="0" smtClean="0"/>
              <a:t> </a:t>
            </a:r>
            <a:r>
              <a:rPr lang="en-US" sz="2400" dirty="0" err="1" smtClean="0"/>
              <a:t>terutama</a:t>
            </a:r>
            <a:r>
              <a:rPr lang="en-US" sz="2400" dirty="0" smtClean="0"/>
              <a:t> </a:t>
            </a:r>
            <a:r>
              <a:rPr lang="en-US" sz="2400" dirty="0" err="1" smtClean="0"/>
              <a:t>dijaringan</a:t>
            </a:r>
            <a:r>
              <a:rPr lang="en-US" sz="2400" dirty="0" smtClean="0"/>
              <a:t> </a:t>
            </a:r>
            <a:r>
              <a:rPr lang="en-US" sz="2400" dirty="0" err="1" smtClean="0"/>
              <a:t>intralobular</a:t>
            </a:r>
            <a:r>
              <a:rPr lang="en-US" sz="2400" dirty="0" smtClean="0"/>
              <a:t> </a:t>
            </a:r>
            <a:r>
              <a:rPr lang="en-US" sz="2400" dirty="0" err="1" smtClean="0"/>
              <a:t>hati</a:t>
            </a:r>
            <a:endParaRPr lang="en-US" sz="2400" dirty="0" smtClean="0"/>
          </a:p>
          <a:p>
            <a:pPr lvl="1">
              <a:spcBef>
                <a:spcPct val="0"/>
              </a:spcBef>
              <a:defRPr/>
            </a:pPr>
            <a:r>
              <a:rPr lang="en-US" sz="2400" dirty="0" err="1" smtClean="0"/>
              <a:t>Etiologi</a:t>
            </a:r>
            <a:r>
              <a:rPr lang="en-US" sz="2400" dirty="0" smtClean="0"/>
              <a:t> : virus RNA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dideteksi</a:t>
            </a:r>
            <a:r>
              <a:rPr lang="en-US" sz="2400" dirty="0" smtClean="0"/>
              <a:t> </a:t>
            </a:r>
            <a:r>
              <a:rPr lang="en-US" sz="2400" dirty="0" err="1" smtClean="0"/>
              <a:t>didalam</a:t>
            </a:r>
            <a:r>
              <a:rPr lang="en-US" sz="2400" dirty="0" smtClean="0"/>
              <a:t> </a:t>
            </a:r>
            <a:r>
              <a:rPr lang="en-US" sz="2400" dirty="0" err="1" smtClean="0"/>
              <a:t>feses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akhir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inkubasi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fase</a:t>
            </a:r>
            <a:r>
              <a:rPr lang="en-US" sz="2400" dirty="0" smtClean="0"/>
              <a:t> </a:t>
            </a:r>
            <a:r>
              <a:rPr lang="en-US" sz="2400" dirty="0" err="1" smtClean="0"/>
              <a:t>preikterik</a:t>
            </a:r>
            <a:endParaRPr lang="en-US" sz="2400" dirty="0" smtClean="0"/>
          </a:p>
          <a:p>
            <a:pPr lvl="1">
              <a:spcBef>
                <a:spcPct val="0"/>
              </a:spcBef>
              <a:defRPr/>
            </a:pP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inkubasi</a:t>
            </a:r>
            <a:r>
              <a:rPr lang="en-US" sz="2400" dirty="0" smtClean="0"/>
              <a:t> 28 </a:t>
            </a:r>
            <a:r>
              <a:rPr lang="en-US" sz="2400" dirty="0" err="1" smtClean="0"/>
              <a:t>hari</a:t>
            </a:r>
            <a:r>
              <a:rPr lang="en-US" sz="2400" dirty="0" smtClean="0"/>
              <a:t> , </a:t>
            </a: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infeksi</a:t>
            </a:r>
            <a:r>
              <a:rPr lang="en-US" sz="2400" dirty="0" smtClean="0"/>
              <a:t> </a:t>
            </a:r>
            <a:r>
              <a:rPr lang="en-US" sz="2400" dirty="0" err="1" smtClean="0"/>
              <a:t>tertinggi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minggu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2 </a:t>
            </a:r>
            <a:r>
              <a:rPr lang="en-US" sz="2400" dirty="0" err="1" smtClean="0"/>
              <a:t>segera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</a:t>
            </a:r>
            <a:r>
              <a:rPr lang="en-US" sz="2400" dirty="0" smtClean="0"/>
              <a:t> </a:t>
            </a:r>
            <a:r>
              <a:rPr lang="en-US" sz="2400" dirty="0" err="1" smtClean="0"/>
              <a:t>timbul</a:t>
            </a:r>
            <a:r>
              <a:rPr lang="en-US" sz="2400" dirty="0" smtClean="0"/>
              <a:t> </a:t>
            </a:r>
            <a:r>
              <a:rPr lang="en-US" sz="2400" dirty="0" err="1" smtClean="0"/>
              <a:t>ikterus</a:t>
            </a:r>
            <a:r>
              <a:rPr lang="en-US" sz="2400" dirty="0" smtClean="0"/>
              <a:t> </a:t>
            </a:r>
          </a:p>
          <a:p>
            <a:pPr lvl="1">
              <a:spcBef>
                <a:spcPct val="0"/>
              </a:spcBef>
              <a:defRPr/>
            </a:pPr>
            <a:r>
              <a:rPr lang="en-US" sz="2400" dirty="0" err="1" smtClean="0"/>
              <a:t>Ditularkan</a:t>
            </a:r>
            <a:r>
              <a:rPr lang="en-US" sz="2400" dirty="0" smtClean="0"/>
              <a:t> </a:t>
            </a:r>
            <a:r>
              <a:rPr lang="en-US" sz="2400" dirty="0" err="1" smtClean="0"/>
              <a:t>terutama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oral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menelan</a:t>
            </a:r>
            <a:r>
              <a:rPr lang="en-US" sz="2400" dirty="0" smtClean="0"/>
              <a:t> </a:t>
            </a:r>
            <a:r>
              <a:rPr lang="en-US" sz="2400" dirty="0" err="1" smtClean="0"/>
              <a:t>makanan</a:t>
            </a:r>
            <a:r>
              <a:rPr lang="en-US" sz="2400" dirty="0" smtClean="0"/>
              <a:t> / </a:t>
            </a:r>
            <a:r>
              <a:rPr lang="en-US" sz="2400" dirty="0" err="1" smtClean="0"/>
              <a:t>minuman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terkontaminasi</a:t>
            </a:r>
            <a:r>
              <a:rPr lang="en-US" sz="2400" dirty="0" smtClean="0"/>
              <a:t>  </a:t>
            </a:r>
          </a:p>
          <a:p>
            <a:pPr lvl="1">
              <a:spcBef>
                <a:spcPct val="0"/>
              </a:spcBef>
              <a:defRPr/>
            </a:pPr>
            <a:r>
              <a:rPr lang="en-US" sz="2400" dirty="0" err="1" smtClean="0"/>
              <a:t>Penularan</a:t>
            </a:r>
            <a:r>
              <a:rPr lang="en-US" sz="2400" dirty="0" smtClean="0"/>
              <a:t> </a:t>
            </a:r>
            <a:r>
              <a:rPr lang="en-US" sz="2400" dirty="0" err="1" smtClean="0"/>
              <a:t>ditunjang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sanitasi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buruk</a:t>
            </a:r>
            <a:r>
              <a:rPr lang="en-US" sz="2400" dirty="0" smtClean="0"/>
              <a:t>,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</a:t>
            </a:r>
            <a:r>
              <a:rPr lang="en-US" sz="2400" dirty="0" err="1" smtClean="0"/>
              <a:t>pribadi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buruk</a:t>
            </a:r>
            <a:r>
              <a:rPr lang="en-US" sz="2400" dirty="0" smtClean="0"/>
              <a:t>, </a:t>
            </a:r>
            <a:r>
              <a:rPr lang="en-US" sz="2400" dirty="0" err="1" smtClean="0"/>
              <a:t>kontak</a:t>
            </a:r>
            <a:r>
              <a:rPr lang="en-US" sz="2400" dirty="0" smtClean="0"/>
              <a:t> </a:t>
            </a:r>
            <a:r>
              <a:rPr lang="en-US" sz="2400" dirty="0" err="1" smtClean="0"/>
              <a:t>intim</a:t>
            </a:r>
            <a:r>
              <a:rPr lang="en-US" sz="2400" dirty="0" smtClean="0"/>
              <a:t> ( </a:t>
            </a:r>
            <a:r>
              <a:rPr lang="en-US" sz="2400" dirty="0" err="1" smtClean="0"/>
              <a:t>tinggal</a:t>
            </a:r>
            <a:r>
              <a:rPr lang="en-US" sz="2400" dirty="0" smtClean="0"/>
              <a:t> </a:t>
            </a:r>
            <a:r>
              <a:rPr lang="en-US" sz="2400" dirty="0" err="1" smtClean="0"/>
              <a:t>serumah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seksual</a:t>
            </a:r>
            <a:r>
              <a:rPr lang="en-US" sz="2400" dirty="0" smtClean="0"/>
              <a:t>) </a:t>
            </a:r>
            <a:r>
              <a:rPr lang="en-US" sz="2400" dirty="0" err="1" smtClean="0"/>
              <a:t>menelan</a:t>
            </a:r>
            <a:r>
              <a:rPr lang="en-US" sz="2400" dirty="0" smtClean="0"/>
              <a:t> </a:t>
            </a:r>
            <a:r>
              <a:rPr lang="en-US" sz="2400" dirty="0" err="1" smtClean="0"/>
              <a:t>kerang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mengandung</a:t>
            </a:r>
            <a:r>
              <a:rPr lang="en-US" sz="2400" dirty="0" smtClean="0"/>
              <a:t> virus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dimasak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</a:p>
          <a:p>
            <a:pPr lvl="1">
              <a:spcBef>
                <a:spcPct val="0"/>
              </a:spcBef>
              <a:defRPr/>
            </a:pP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anak-anak</a:t>
            </a:r>
            <a:r>
              <a:rPr lang="en-US" sz="2400" dirty="0" smtClean="0"/>
              <a:t>, </a:t>
            </a:r>
            <a:r>
              <a:rPr lang="en-US" sz="2400" dirty="0" err="1" smtClean="0"/>
              <a:t>asrama</a:t>
            </a:r>
            <a:r>
              <a:rPr lang="en-US" sz="2400" dirty="0" smtClean="0"/>
              <a:t>, </a:t>
            </a:r>
            <a:r>
              <a:rPr lang="en-US" sz="2400" dirty="0" err="1" smtClean="0"/>
              <a:t>pelancong</a:t>
            </a:r>
            <a:r>
              <a:rPr lang="en-US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515747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7912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spcBef>
                <a:spcPct val="0"/>
              </a:spcBef>
              <a:buFont typeface="+mj-lt"/>
              <a:buAutoNum type="arabicPeriod" startAt="2"/>
              <a:defRPr/>
            </a:pPr>
            <a:r>
              <a:rPr lang="en-US" sz="3000" b="1" dirty="0" smtClean="0">
                <a:solidFill>
                  <a:srgbClr val="C00000"/>
                </a:solidFill>
              </a:rPr>
              <a:t>Hepatitis </a:t>
            </a:r>
            <a:r>
              <a:rPr lang="en-US" sz="3000" b="1" dirty="0" err="1" smtClean="0">
                <a:solidFill>
                  <a:srgbClr val="C00000"/>
                </a:solidFill>
              </a:rPr>
              <a:t>kronik</a:t>
            </a:r>
            <a:r>
              <a:rPr lang="en-US" sz="3000" b="1" dirty="0" smtClean="0">
                <a:solidFill>
                  <a:srgbClr val="C00000"/>
                </a:solidFill>
              </a:rPr>
              <a:t>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400" dirty="0" err="1" smtClean="0"/>
              <a:t>Etiologi</a:t>
            </a:r>
            <a:r>
              <a:rPr lang="en-US" sz="2400" dirty="0" smtClean="0"/>
              <a:t> virus DNA </a:t>
            </a:r>
            <a:r>
              <a:rPr lang="en-US" sz="2400" dirty="0" err="1" smtClean="0"/>
              <a:t>bercangkang</a:t>
            </a:r>
            <a:r>
              <a:rPr lang="en-US" sz="2400" dirty="0" smtClean="0"/>
              <a:t> </a:t>
            </a:r>
            <a:r>
              <a:rPr lang="en-US" sz="2400" dirty="0" err="1" smtClean="0"/>
              <a:t>ganda</a:t>
            </a:r>
            <a:r>
              <a:rPr lang="en-US" sz="2400" dirty="0" smtClean="0"/>
              <a:t>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400" dirty="0" err="1" smtClean="0"/>
              <a:t>HBsAg</a:t>
            </a:r>
            <a:r>
              <a:rPr lang="en-US" sz="2400" dirty="0" smtClean="0"/>
              <a:t> </a:t>
            </a:r>
            <a:r>
              <a:rPr lang="en-US" sz="2400" dirty="0" err="1" smtClean="0"/>
              <a:t>positif</a:t>
            </a:r>
            <a:r>
              <a:rPr lang="en-US" sz="2400" dirty="0" smtClean="0"/>
              <a:t> </a:t>
            </a:r>
            <a:r>
              <a:rPr lang="en-US" sz="2400" dirty="0" err="1" smtClean="0"/>
              <a:t>sekitar</a:t>
            </a:r>
            <a:r>
              <a:rPr lang="en-US" sz="2400" dirty="0" smtClean="0"/>
              <a:t> 2 </a:t>
            </a:r>
            <a:r>
              <a:rPr lang="en-US" sz="2400" dirty="0" err="1" smtClean="0"/>
              <a:t>minggu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</a:t>
            </a:r>
            <a:r>
              <a:rPr lang="en-US" sz="2400" dirty="0" smtClean="0"/>
              <a:t> </a:t>
            </a:r>
            <a:r>
              <a:rPr lang="en-US" sz="2400" dirty="0" err="1" smtClean="0"/>
              <a:t>timbul</a:t>
            </a:r>
            <a:r>
              <a:rPr lang="en-US" sz="2400" dirty="0" smtClean="0"/>
              <a:t> </a:t>
            </a:r>
            <a:r>
              <a:rPr lang="en-US" sz="2400" dirty="0" err="1" smtClean="0"/>
              <a:t>gejala</a:t>
            </a:r>
            <a:r>
              <a:rPr lang="en-US" sz="2400" dirty="0" smtClean="0"/>
              <a:t> </a:t>
            </a:r>
            <a:r>
              <a:rPr lang="en-US" sz="2400" dirty="0" err="1" smtClean="0"/>
              <a:t>klinis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menghilang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konvalesen</a:t>
            </a:r>
            <a:r>
              <a:rPr lang="en-US" sz="2400" dirty="0" smtClean="0"/>
              <a:t> </a:t>
            </a:r>
            <a:r>
              <a:rPr lang="en-US" sz="2400" dirty="0" err="1" smtClean="0"/>
              <a:t>dini</a:t>
            </a:r>
            <a:r>
              <a:rPr lang="en-US" sz="2400" dirty="0" smtClean="0"/>
              <a:t>, </a:t>
            </a:r>
            <a:r>
              <a:rPr lang="en-US" sz="2400" dirty="0" err="1" smtClean="0"/>
              <a:t>tapi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pula </a:t>
            </a:r>
            <a:r>
              <a:rPr lang="en-US" sz="2400" dirty="0" err="1" smtClean="0"/>
              <a:t>bertahan</a:t>
            </a:r>
            <a:r>
              <a:rPr lang="en-US" sz="2400" dirty="0" smtClean="0"/>
              <a:t>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4 – 6 </a:t>
            </a:r>
            <a:r>
              <a:rPr lang="en-US" sz="2400" dirty="0" err="1" smtClean="0"/>
              <a:t>bulan</a:t>
            </a:r>
            <a:r>
              <a:rPr lang="en-US" sz="2400" dirty="0" smtClean="0"/>
              <a:t>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400" dirty="0" err="1" smtClean="0"/>
              <a:t>HBsAg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menetap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6 </a:t>
            </a:r>
            <a:r>
              <a:rPr lang="en-US" sz="2400" dirty="0" err="1" smtClean="0"/>
              <a:t>bulan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penderitanya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Carier</a:t>
            </a:r>
            <a:r>
              <a:rPr lang="en-US" sz="2400" dirty="0" smtClean="0"/>
              <a:t> HBV (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penderita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menularkan</a:t>
            </a:r>
            <a:r>
              <a:rPr lang="en-US" sz="2400" dirty="0" smtClean="0"/>
              <a:t> </a:t>
            </a:r>
            <a:r>
              <a:rPr lang="en-US" sz="2400" dirty="0" err="1" smtClean="0"/>
              <a:t>keorang</a:t>
            </a:r>
            <a:r>
              <a:rPr lang="en-US" sz="2400" dirty="0" smtClean="0"/>
              <a:t> lain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menginfeksi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400" dirty="0" err="1" smtClean="0"/>
              <a:t>Hati</a:t>
            </a:r>
            <a:r>
              <a:rPr lang="en-US" sz="2400" dirty="0" smtClean="0"/>
              <a:t> </a:t>
            </a:r>
            <a:r>
              <a:rPr lang="en-US" sz="2400" dirty="0" err="1" smtClean="0"/>
              <a:t>membesar</a:t>
            </a:r>
            <a:r>
              <a:rPr lang="en-US" sz="2400" dirty="0" smtClean="0"/>
              <a:t> , </a:t>
            </a:r>
            <a:r>
              <a:rPr lang="en-US" sz="2400" dirty="0" err="1" smtClean="0"/>
              <a:t>permukaan</a:t>
            </a:r>
            <a:r>
              <a:rPr lang="en-US" sz="2400" dirty="0" smtClean="0"/>
              <a:t> </a:t>
            </a:r>
            <a:r>
              <a:rPr lang="en-US" sz="2400" dirty="0" err="1" smtClean="0"/>
              <a:t>ireguler</a:t>
            </a:r>
            <a:r>
              <a:rPr lang="en-US" sz="2400" dirty="0" smtClean="0"/>
              <a:t>, </a:t>
            </a:r>
            <a:r>
              <a:rPr lang="en-US" sz="2400" dirty="0" err="1" smtClean="0"/>
              <a:t>tepi</a:t>
            </a:r>
            <a:r>
              <a:rPr lang="en-US" sz="2400" dirty="0" smtClean="0"/>
              <a:t> </a:t>
            </a:r>
            <a:r>
              <a:rPr lang="en-US" sz="2400" dirty="0" err="1" smtClean="0"/>
              <a:t>hati</a:t>
            </a:r>
            <a:r>
              <a:rPr lang="en-US" sz="2400" dirty="0" smtClean="0"/>
              <a:t> </a:t>
            </a:r>
            <a:r>
              <a:rPr lang="en-US" sz="2400" dirty="0" err="1" smtClean="0"/>
              <a:t>sedikit</a:t>
            </a:r>
            <a:r>
              <a:rPr lang="en-US" sz="2400" dirty="0" smtClean="0"/>
              <a:t> </a:t>
            </a:r>
            <a:r>
              <a:rPr lang="en-US" sz="2400" dirty="0" err="1" smtClean="0"/>
              <a:t>tumpul</a:t>
            </a:r>
            <a:endParaRPr lang="en-US" sz="2400" dirty="0" smtClean="0"/>
          </a:p>
          <a:p>
            <a:pPr lvl="1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400" dirty="0" smtClean="0"/>
              <a:t>Cara </a:t>
            </a:r>
            <a:r>
              <a:rPr lang="en-US" sz="2400" dirty="0" err="1" smtClean="0"/>
              <a:t>penularan</a:t>
            </a:r>
            <a:r>
              <a:rPr lang="en-US" sz="2400" dirty="0" smtClean="0"/>
              <a:t> :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parenteral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menembus</a:t>
            </a:r>
            <a:r>
              <a:rPr lang="en-US" sz="2400" dirty="0" smtClean="0"/>
              <a:t> </a:t>
            </a:r>
            <a:r>
              <a:rPr lang="en-US" sz="2400" dirty="0" err="1" smtClean="0"/>
              <a:t>membran</a:t>
            </a:r>
            <a:r>
              <a:rPr lang="en-US" sz="2400" dirty="0" smtClean="0"/>
              <a:t> </a:t>
            </a:r>
            <a:r>
              <a:rPr lang="en-US" sz="2400" dirty="0" err="1" smtClean="0"/>
              <a:t>mukosa</a:t>
            </a:r>
            <a:r>
              <a:rPr lang="en-US" sz="2400" dirty="0" smtClean="0"/>
              <a:t> </a:t>
            </a:r>
            <a:r>
              <a:rPr lang="en-US" sz="2400" dirty="0" err="1" smtClean="0"/>
              <a:t>terutama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seksual</a:t>
            </a:r>
            <a:r>
              <a:rPr lang="en-US" sz="2400" dirty="0" smtClean="0"/>
              <a:t>.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400" dirty="0" err="1" smtClean="0"/>
              <a:t>HBsAg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ditemukan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hampir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cairan</a:t>
            </a:r>
            <a:r>
              <a:rPr lang="en-US" sz="2400" dirty="0" smtClean="0"/>
              <a:t> </a:t>
            </a:r>
            <a:r>
              <a:rPr lang="en-US" sz="2400" dirty="0" err="1" smtClean="0"/>
              <a:t>tubuh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terinfeksi</a:t>
            </a:r>
            <a:r>
              <a:rPr lang="en-US" sz="2400" dirty="0" smtClean="0"/>
              <a:t> : </a:t>
            </a:r>
            <a:r>
              <a:rPr lang="en-US" sz="2400" dirty="0" err="1" smtClean="0"/>
              <a:t>darah</a:t>
            </a:r>
            <a:r>
              <a:rPr lang="en-US" sz="2400" dirty="0" smtClean="0"/>
              <a:t>, semen, saliva, </a:t>
            </a:r>
            <a:r>
              <a:rPr lang="en-US" sz="2400" dirty="0" err="1" smtClean="0"/>
              <a:t>airmata</a:t>
            </a:r>
            <a:r>
              <a:rPr lang="en-US" sz="2400" dirty="0" smtClean="0"/>
              <a:t>, </a:t>
            </a:r>
            <a:r>
              <a:rPr lang="en-US" sz="2400" dirty="0" err="1" smtClean="0"/>
              <a:t>asites</a:t>
            </a:r>
            <a:r>
              <a:rPr lang="en-US" sz="2400" dirty="0" smtClean="0"/>
              <a:t>, </a:t>
            </a:r>
            <a:r>
              <a:rPr lang="en-US" sz="2400" dirty="0" err="1" smtClean="0"/>
              <a:t>susu</a:t>
            </a:r>
            <a:r>
              <a:rPr lang="en-US" sz="2400" dirty="0" smtClean="0"/>
              <a:t> </a:t>
            </a:r>
            <a:r>
              <a:rPr lang="en-US" sz="2400" dirty="0" err="1" smtClean="0"/>
              <a:t>ibu</a:t>
            </a:r>
            <a:r>
              <a:rPr lang="en-US" sz="2400" dirty="0" smtClean="0"/>
              <a:t>, </a:t>
            </a:r>
            <a:r>
              <a:rPr lang="en-US" sz="2400" dirty="0" err="1" smtClean="0"/>
              <a:t>kemih,feses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menular</a:t>
            </a:r>
            <a:endParaRPr lang="en-US" sz="2400" dirty="0" smtClean="0"/>
          </a:p>
          <a:p>
            <a:pPr lvl="1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inkubasi</a:t>
            </a:r>
            <a:r>
              <a:rPr lang="en-US" sz="2400" dirty="0" smtClean="0"/>
              <a:t> </a:t>
            </a:r>
            <a:r>
              <a:rPr lang="en-US" sz="2400" dirty="0" err="1" smtClean="0"/>
              <a:t>sekitar</a:t>
            </a:r>
            <a:r>
              <a:rPr lang="en-US" sz="2400" dirty="0" smtClean="0"/>
              <a:t> 120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endParaRPr lang="en-US" sz="1100" b="1" dirty="0" smtClean="0"/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 startAt="3"/>
              <a:defRPr/>
            </a:pPr>
            <a:r>
              <a:rPr lang="en-US" sz="3000" b="1" dirty="0" smtClean="0">
                <a:solidFill>
                  <a:srgbClr val="C00000"/>
                </a:solidFill>
              </a:rPr>
              <a:t>Hepatitis Non A Non B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085301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534400" cy="6096000"/>
          </a:xfrm>
        </p:spPr>
        <p:txBody>
          <a:bodyPr/>
          <a:lstStyle/>
          <a:p>
            <a:pPr marL="457200" indent="-457200">
              <a:buFont typeface="Calibri" pitchFamily="34" charset="0"/>
              <a:buAutoNum type="arabicPeriod" startAt="3"/>
            </a:pPr>
            <a:r>
              <a:rPr lang="en-US" sz="2800" b="1" dirty="0" smtClean="0">
                <a:solidFill>
                  <a:srgbClr val="C00000"/>
                </a:solidFill>
              </a:rPr>
              <a:t>Hepatitis Non A Non B</a:t>
            </a:r>
          </a:p>
          <a:p>
            <a:pPr lvl="1">
              <a:spcBef>
                <a:spcPct val="0"/>
              </a:spcBef>
            </a:pPr>
            <a:r>
              <a:rPr lang="en-US" sz="2400" dirty="0" err="1" smtClean="0"/>
              <a:t>Merupakan</a:t>
            </a:r>
            <a:r>
              <a:rPr lang="en-US" sz="2400" dirty="0" smtClean="0"/>
              <a:t> virus RNA </a:t>
            </a:r>
            <a:r>
              <a:rPr lang="en-US" sz="2400" dirty="0" err="1" smtClean="0"/>
              <a:t>terbungkus</a:t>
            </a:r>
            <a:r>
              <a:rPr lang="en-US" sz="2400" dirty="0" smtClean="0"/>
              <a:t> </a:t>
            </a:r>
            <a:r>
              <a:rPr lang="en-US" sz="2400" dirty="0" err="1" smtClean="0"/>
              <a:t>lemak</a:t>
            </a:r>
            <a:r>
              <a:rPr lang="en-US" sz="2400" dirty="0" smtClean="0"/>
              <a:t> </a:t>
            </a:r>
          </a:p>
          <a:p>
            <a:pPr lvl="1">
              <a:spcBef>
                <a:spcPct val="0"/>
              </a:spcBef>
            </a:pPr>
            <a:r>
              <a:rPr lang="en-US" sz="2400" dirty="0" err="1" smtClean="0"/>
              <a:t>Terutama</a:t>
            </a:r>
            <a:r>
              <a:rPr lang="en-US" sz="2400" dirty="0" smtClean="0"/>
              <a:t> </a:t>
            </a:r>
            <a:r>
              <a:rPr lang="en-US" sz="2400" dirty="0" err="1" smtClean="0"/>
              <a:t>ditularkan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jalan</a:t>
            </a:r>
            <a:r>
              <a:rPr lang="en-US" sz="2400" dirty="0" smtClean="0"/>
              <a:t> parenteral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kontak</a:t>
            </a:r>
            <a:r>
              <a:rPr lang="en-US" sz="2400" dirty="0" smtClean="0"/>
              <a:t> </a:t>
            </a:r>
            <a:r>
              <a:rPr lang="en-US" sz="2400" dirty="0" err="1" smtClean="0"/>
              <a:t>seksual</a:t>
            </a:r>
            <a:r>
              <a:rPr lang="en-US" sz="2400" dirty="0" smtClean="0"/>
              <a:t> </a:t>
            </a:r>
          </a:p>
          <a:p>
            <a:pPr lvl="1">
              <a:spcBef>
                <a:spcPct val="0"/>
              </a:spcBef>
            </a:pP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menyerang</a:t>
            </a:r>
            <a:r>
              <a:rPr lang="en-US" sz="2400" dirty="0" smtClean="0"/>
              <a:t> orang </a:t>
            </a:r>
            <a:r>
              <a:rPr lang="en-US" sz="2400" dirty="0" err="1" smtClean="0"/>
              <a:t>dewasa</a:t>
            </a:r>
            <a:endParaRPr lang="en-US" sz="2400" dirty="0" smtClean="0"/>
          </a:p>
          <a:p>
            <a:pPr lvl="1">
              <a:spcBef>
                <a:spcPct val="0"/>
              </a:spcBef>
            </a:pP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inkubasi</a:t>
            </a:r>
            <a:r>
              <a:rPr lang="en-US" sz="2400" dirty="0" smtClean="0"/>
              <a:t> 15-160 </a:t>
            </a:r>
            <a:r>
              <a:rPr lang="en-US" sz="2400" dirty="0" err="1" smtClean="0"/>
              <a:t>hari</a:t>
            </a:r>
            <a:r>
              <a:rPr lang="en-US" sz="2400" dirty="0" smtClean="0"/>
              <a:t> , rata- rata 50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</a:p>
          <a:p>
            <a:pPr lvl="1">
              <a:spcBef>
                <a:spcPct val="0"/>
              </a:spcBef>
            </a:pPr>
            <a:r>
              <a:rPr lang="en-US" sz="2400" dirty="0" smtClean="0"/>
              <a:t>HCV </a:t>
            </a:r>
            <a:r>
              <a:rPr lang="en-US" sz="2400" dirty="0" err="1" smtClean="0"/>
              <a:t>bertanggung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90-95% </a:t>
            </a:r>
            <a:r>
              <a:rPr lang="en-US" sz="2400" dirty="0" err="1" smtClean="0"/>
              <a:t>kasus</a:t>
            </a:r>
            <a:r>
              <a:rPr lang="en-US" sz="2400" dirty="0" smtClean="0"/>
              <a:t> hepatitis </a:t>
            </a:r>
            <a:r>
              <a:rPr lang="en-US" sz="2400" dirty="0" err="1" smtClean="0"/>
              <a:t>akibat</a:t>
            </a:r>
            <a:r>
              <a:rPr lang="en-US" sz="2400" dirty="0" smtClean="0"/>
              <a:t> </a:t>
            </a:r>
            <a:r>
              <a:rPr lang="en-US" sz="2400" dirty="0" err="1" smtClean="0"/>
              <a:t>tranfusi</a:t>
            </a:r>
            <a:r>
              <a:rPr lang="en-US" sz="2400" dirty="0" smtClean="0"/>
              <a:t> </a:t>
            </a:r>
            <a:r>
              <a:rPr lang="en-US" sz="2400" dirty="0" err="1" smtClean="0"/>
              <a:t>darah</a:t>
            </a:r>
            <a:r>
              <a:rPr lang="en-US" sz="2400" dirty="0" smtClean="0"/>
              <a:t>, </a:t>
            </a:r>
          </a:p>
          <a:p>
            <a:pPr lvl="1">
              <a:spcBef>
                <a:spcPct val="0"/>
              </a:spcBef>
            </a:pPr>
            <a:r>
              <a:rPr lang="en-US" sz="2400" dirty="0" err="1" smtClean="0"/>
              <a:t>Pada</a:t>
            </a:r>
            <a:r>
              <a:rPr lang="en-US" sz="2400" dirty="0" smtClean="0"/>
              <a:t> orang yang </a:t>
            </a:r>
            <a:r>
              <a:rPr lang="en-US" sz="2400" dirty="0" err="1" smtClean="0"/>
              <a:t>terinfeksi</a:t>
            </a:r>
            <a:r>
              <a:rPr lang="en-US" sz="2400" dirty="0" smtClean="0"/>
              <a:t> : </a:t>
            </a:r>
            <a:r>
              <a:rPr lang="en-US" sz="2400" dirty="0" err="1" smtClean="0"/>
              <a:t>sekitar</a:t>
            </a:r>
            <a:r>
              <a:rPr lang="en-US" sz="2400" dirty="0" smtClean="0"/>
              <a:t> 50%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hepatitis </a:t>
            </a:r>
            <a:r>
              <a:rPr lang="en-US" sz="2400" dirty="0" err="1" smtClean="0"/>
              <a:t>kronik</a:t>
            </a:r>
            <a:r>
              <a:rPr lang="en-US" sz="2400" dirty="0" smtClean="0"/>
              <a:t>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20%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berkembang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sirosis</a:t>
            </a:r>
            <a:r>
              <a:rPr lang="en-US" sz="2400" dirty="0" smtClean="0"/>
              <a:t> </a:t>
            </a:r>
            <a:r>
              <a:rPr lang="en-US" sz="2400" dirty="0" err="1" smtClean="0"/>
              <a:t>hepatis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perkembangan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kanker</a:t>
            </a:r>
            <a:r>
              <a:rPr lang="en-US" sz="2400" dirty="0" smtClean="0"/>
              <a:t> </a:t>
            </a:r>
            <a:r>
              <a:rPr lang="en-US" sz="2400" dirty="0" err="1" smtClean="0"/>
              <a:t>hati</a:t>
            </a:r>
            <a:r>
              <a:rPr lang="en-US" sz="2400" dirty="0" smtClean="0"/>
              <a:t>. </a:t>
            </a:r>
          </a:p>
          <a:p>
            <a:pPr lvl="1">
              <a:spcBef>
                <a:spcPct val="0"/>
              </a:spcBef>
            </a:pPr>
            <a:r>
              <a:rPr lang="en-US" sz="2400" dirty="0" err="1" smtClean="0"/>
              <a:t>Infeksi</a:t>
            </a:r>
            <a:r>
              <a:rPr lang="en-US" sz="2400" dirty="0" smtClean="0"/>
              <a:t> HEV </a:t>
            </a:r>
            <a:r>
              <a:rPr lang="en-US" sz="2400" dirty="0" err="1" smtClean="0"/>
              <a:t>ditularkan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jalan</a:t>
            </a:r>
            <a:r>
              <a:rPr lang="en-US" sz="2400" dirty="0" smtClean="0"/>
              <a:t> </a:t>
            </a:r>
            <a:r>
              <a:rPr lang="en-US" sz="2400" dirty="0" err="1" smtClean="0"/>
              <a:t>fekal</a:t>
            </a:r>
            <a:r>
              <a:rPr lang="en-US" sz="2400" dirty="0" smtClean="0"/>
              <a:t> oral , </a:t>
            </a:r>
            <a:r>
              <a:rPr lang="en-US" sz="2400" dirty="0" err="1" smtClean="0"/>
              <a:t>dikaitkan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epidemi</a:t>
            </a:r>
            <a:r>
              <a:rPr lang="en-US" sz="2400" dirty="0" smtClean="0"/>
              <a:t> </a:t>
            </a:r>
            <a:r>
              <a:rPr lang="en-US" sz="2400" dirty="0" err="1" smtClean="0"/>
              <a:t>lewat</a:t>
            </a:r>
            <a:r>
              <a:rPr lang="en-US" sz="2400" dirty="0" smtClean="0"/>
              <a:t> air </a:t>
            </a:r>
            <a:r>
              <a:rPr lang="en-US" sz="2400" dirty="0" err="1" smtClean="0"/>
              <a:t>dinegara</a:t>
            </a:r>
            <a:r>
              <a:rPr lang="en-US" sz="2400" dirty="0" smtClean="0"/>
              <a:t> </a:t>
            </a:r>
            <a:r>
              <a:rPr lang="en-US" sz="2400" dirty="0" err="1" smtClean="0"/>
              <a:t>berkembang</a:t>
            </a:r>
            <a:r>
              <a:rPr lang="en-US" sz="2400" dirty="0" smtClean="0"/>
              <a:t> </a:t>
            </a:r>
          </a:p>
          <a:p>
            <a:pPr lvl="1">
              <a:spcBef>
                <a:spcPct val="0"/>
              </a:spcBef>
            </a:pP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inkubasi</a:t>
            </a:r>
            <a:r>
              <a:rPr lang="en-US" sz="2400" dirty="0" smtClean="0"/>
              <a:t> 6 </a:t>
            </a:r>
            <a:r>
              <a:rPr lang="en-US" sz="2400" dirty="0" err="1" smtClean="0"/>
              <a:t>minggu</a:t>
            </a:r>
            <a:r>
              <a:rPr lang="en-US" sz="2400" dirty="0" smtClean="0"/>
              <a:t> </a:t>
            </a:r>
          </a:p>
          <a:p>
            <a:pPr lvl="1">
              <a:spcBef>
                <a:spcPct val="0"/>
              </a:spcBef>
              <a:buFont typeface="Arial" charset="0"/>
              <a:buNone/>
            </a:pPr>
            <a:endParaRPr lang="en-US" sz="1000" dirty="0" smtClean="0"/>
          </a:p>
          <a:p>
            <a:pPr marL="457200" indent="-457200">
              <a:spcBef>
                <a:spcPct val="0"/>
              </a:spcBef>
              <a:buFont typeface="Calibri" pitchFamily="34" charset="0"/>
              <a:buAutoNum type="arabicPeriod" startAt="4"/>
            </a:pPr>
            <a:r>
              <a:rPr lang="en-US" sz="2400" dirty="0" smtClean="0">
                <a:solidFill>
                  <a:srgbClr val="C00000"/>
                </a:solidFill>
              </a:rPr>
              <a:t>HDV </a:t>
            </a:r>
          </a:p>
        </p:txBody>
      </p:sp>
    </p:spTree>
    <p:extLst>
      <p:ext uri="{BB962C8B-B14F-4D97-AF65-F5344CB8AC3E}">
        <p14:creationId xmlns:p14="http://schemas.microsoft.com/office/powerpoint/2010/main" val="201944980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9436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spcBef>
                <a:spcPct val="0"/>
              </a:spcBef>
              <a:buFont typeface="+mj-lt"/>
              <a:buAutoNum type="arabicPeriod" startAt="4"/>
              <a:defRPr/>
            </a:pPr>
            <a:r>
              <a:rPr lang="en-US" sz="3000" b="1" dirty="0" smtClean="0">
                <a:solidFill>
                  <a:srgbClr val="C00000"/>
                </a:solidFill>
              </a:rPr>
              <a:t>HDV  ( Hepatitis D Virus )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defRPr/>
            </a:pPr>
            <a:r>
              <a:rPr lang="en-US" sz="2200" dirty="0" err="1" smtClean="0"/>
              <a:t>Merupakan</a:t>
            </a:r>
            <a:r>
              <a:rPr lang="en-US" sz="2200" dirty="0" smtClean="0"/>
              <a:t> virus RNA yang </a:t>
            </a:r>
            <a:r>
              <a:rPr lang="en-US" sz="2200" dirty="0" err="1" smtClean="0"/>
              <a:t>membutuhkan</a:t>
            </a:r>
            <a:r>
              <a:rPr lang="en-US" sz="2200" dirty="0" smtClean="0"/>
              <a:t> </a:t>
            </a:r>
            <a:r>
              <a:rPr lang="en-US" sz="2200" dirty="0" err="1" smtClean="0"/>
              <a:t>HBsAg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berperan</a:t>
            </a:r>
            <a:r>
              <a:rPr lang="en-US" sz="2200" dirty="0" smtClean="0"/>
              <a:t>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lapisan</a:t>
            </a:r>
            <a:r>
              <a:rPr lang="en-US" sz="2200" dirty="0" smtClean="0"/>
              <a:t> </a:t>
            </a:r>
            <a:r>
              <a:rPr lang="en-US" sz="2200" dirty="0" err="1" smtClean="0"/>
              <a:t>luar</a:t>
            </a:r>
            <a:r>
              <a:rPr lang="en-US" sz="2200" dirty="0" smtClean="0"/>
              <a:t> </a:t>
            </a:r>
            <a:r>
              <a:rPr lang="en-US" sz="2200" dirty="0" err="1" smtClean="0"/>
              <a:t>partikel</a:t>
            </a:r>
            <a:r>
              <a:rPr lang="en-US" sz="2200" dirty="0" smtClean="0"/>
              <a:t> yang </a:t>
            </a:r>
            <a:r>
              <a:rPr lang="en-US" sz="2200" dirty="0" err="1" smtClean="0"/>
              <a:t>menular</a:t>
            </a:r>
            <a:r>
              <a:rPr lang="en-US" sz="2200" dirty="0" smtClean="0"/>
              <a:t>. </a:t>
            </a:r>
            <a:r>
              <a:rPr lang="en-US" sz="2200" dirty="0" err="1" smtClean="0"/>
              <a:t>Sehingga</a:t>
            </a:r>
            <a:r>
              <a:rPr lang="en-US" sz="2200" dirty="0" smtClean="0"/>
              <a:t> </a:t>
            </a:r>
            <a:r>
              <a:rPr lang="en-US" sz="2200" dirty="0" err="1" smtClean="0"/>
              <a:t>hanya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penderita</a:t>
            </a:r>
            <a:r>
              <a:rPr lang="en-US" sz="2200" dirty="0" smtClean="0"/>
              <a:t> yang </a:t>
            </a:r>
            <a:r>
              <a:rPr lang="en-US" sz="2200" dirty="0" err="1" smtClean="0"/>
              <a:t>positif</a:t>
            </a:r>
            <a:r>
              <a:rPr lang="en-US" sz="2200" dirty="0" smtClean="0"/>
              <a:t> </a:t>
            </a:r>
            <a:r>
              <a:rPr lang="en-US" sz="2200" dirty="0" err="1" smtClean="0"/>
              <a:t>terhadap</a:t>
            </a:r>
            <a:r>
              <a:rPr lang="en-US" sz="2200" dirty="0" smtClean="0"/>
              <a:t> </a:t>
            </a:r>
            <a:r>
              <a:rPr lang="en-US" sz="2200" dirty="0" err="1" smtClean="0"/>
              <a:t>HBsAg</a:t>
            </a:r>
            <a:r>
              <a:rPr lang="en-US" sz="2200" dirty="0" smtClean="0"/>
              <a:t> yang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tertular</a:t>
            </a:r>
            <a:r>
              <a:rPr lang="en-US" sz="2200" dirty="0" smtClean="0"/>
              <a:t> </a:t>
            </a:r>
            <a:r>
              <a:rPr lang="en-US" sz="2200" dirty="0" err="1" smtClean="0"/>
              <a:t>oleh</a:t>
            </a:r>
            <a:r>
              <a:rPr lang="en-US" sz="2200" dirty="0" smtClean="0"/>
              <a:t> HDV .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defRPr/>
            </a:pPr>
            <a:r>
              <a:rPr lang="en-US" sz="2200" dirty="0" err="1" smtClean="0"/>
              <a:t>Penyakit</a:t>
            </a:r>
            <a:r>
              <a:rPr lang="en-US" sz="2200" dirty="0" smtClean="0"/>
              <a:t> </a:t>
            </a:r>
            <a:r>
              <a:rPr lang="en-US" sz="2200" dirty="0" err="1" smtClean="0"/>
              <a:t>ini</a:t>
            </a:r>
            <a:r>
              <a:rPr lang="en-US" sz="2200" dirty="0" smtClean="0"/>
              <a:t> </a:t>
            </a:r>
            <a:r>
              <a:rPr lang="en-US" sz="2200" dirty="0" err="1" smtClean="0"/>
              <a:t>terutama</a:t>
            </a:r>
            <a:r>
              <a:rPr lang="en-US" sz="2200" dirty="0" smtClean="0"/>
              <a:t> </a:t>
            </a:r>
            <a:r>
              <a:rPr lang="en-US" sz="2200" dirty="0" err="1" smtClean="0"/>
              <a:t>menyerang</a:t>
            </a:r>
            <a:r>
              <a:rPr lang="en-US" sz="2200" dirty="0" smtClean="0"/>
              <a:t> </a:t>
            </a:r>
            <a:r>
              <a:rPr lang="en-US" sz="2200" dirty="0" err="1" smtClean="0"/>
              <a:t>orang</a:t>
            </a:r>
            <a:r>
              <a:rPr lang="en-US" sz="2200" dirty="0" smtClean="0"/>
              <a:t> yang </a:t>
            </a:r>
            <a:r>
              <a:rPr lang="en-US" sz="2200" dirty="0" err="1" smtClean="0"/>
              <a:t>memiliki</a:t>
            </a:r>
            <a:r>
              <a:rPr lang="en-US" sz="2200" dirty="0" smtClean="0"/>
              <a:t> </a:t>
            </a:r>
            <a:r>
              <a:rPr lang="en-US" sz="2200" dirty="0" err="1" smtClean="0"/>
              <a:t>kebiasaan</a:t>
            </a:r>
            <a:r>
              <a:rPr lang="en-US" sz="2200" dirty="0" smtClean="0"/>
              <a:t> </a:t>
            </a:r>
            <a:r>
              <a:rPr lang="en-US" sz="2200" dirty="0" err="1" smtClean="0"/>
              <a:t>memakai</a:t>
            </a:r>
            <a:r>
              <a:rPr lang="en-US" sz="2200" dirty="0" smtClean="0"/>
              <a:t> </a:t>
            </a:r>
            <a:r>
              <a:rPr lang="en-US" sz="2200" dirty="0" err="1" smtClean="0"/>
              <a:t>obat</a:t>
            </a:r>
            <a:r>
              <a:rPr lang="en-US" sz="2200" dirty="0" smtClean="0"/>
              <a:t> </a:t>
            </a:r>
            <a:r>
              <a:rPr lang="en-US" sz="2200" dirty="0" err="1" smtClean="0"/>
              <a:t>terlarang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penderita</a:t>
            </a:r>
            <a:r>
              <a:rPr lang="en-US" sz="2200" dirty="0" smtClean="0"/>
              <a:t> </a:t>
            </a:r>
            <a:r>
              <a:rPr lang="en-US" sz="2200" dirty="0" err="1" smtClean="0"/>
              <a:t>Hemofilia</a:t>
            </a:r>
            <a:endParaRPr lang="en-US" sz="2200" dirty="0" smtClean="0"/>
          </a:p>
          <a:p>
            <a:pPr lvl="1">
              <a:lnSpc>
                <a:spcPct val="110000"/>
              </a:lnSpc>
              <a:spcBef>
                <a:spcPct val="0"/>
              </a:spcBef>
              <a:defRPr/>
            </a:pPr>
            <a:r>
              <a:rPr lang="en-US" sz="2200" dirty="0" err="1" smtClean="0"/>
              <a:t>Masa</a:t>
            </a:r>
            <a:r>
              <a:rPr lang="en-US" sz="2200" dirty="0" smtClean="0"/>
              <a:t> </a:t>
            </a:r>
            <a:r>
              <a:rPr lang="en-US" sz="2200" dirty="0" err="1" smtClean="0"/>
              <a:t>inkubasi</a:t>
            </a:r>
            <a:r>
              <a:rPr lang="en-US" sz="2200" dirty="0" smtClean="0"/>
              <a:t> 2 </a:t>
            </a:r>
            <a:r>
              <a:rPr lang="en-US" sz="2200" dirty="0" err="1" smtClean="0"/>
              <a:t>bulan</a:t>
            </a:r>
            <a:r>
              <a:rPr lang="en-US" sz="2200" dirty="0" smtClean="0"/>
              <a:t> 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defRPr/>
            </a:pPr>
            <a:r>
              <a:rPr lang="en-US" sz="2200" dirty="0" smtClean="0"/>
              <a:t>HDV </a:t>
            </a:r>
            <a:r>
              <a:rPr lang="en-US" sz="2200" dirty="0" err="1" smtClean="0"/>
              <a:t>timbul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3 </a:t>
            </a:r>
            <a:r>
              <a:rPr lang="en-US" sz="2200" dirty="0" err="1" smtClean="0"/>
              <a:t>keadaan</a:t>
            </a:r>
            <a:r>
              <a:rPr lang="en-US" sz="2200" dirty="0" smtClean="0"/>
              <a:t> </a:t>
            </a:r>
            <a:r>
              <a:rPr lang="en-US" sz="2200" dirty="0" err="1" smtClean="0"/>
              <a:t>klinis</a:t>
            </a:r>
            <a:r>
              <a:rPr lang="en-US" sz="2200" dirty="0" smtClean="0"/>
              <a:t> :</a:t>
            </a:r>
          </a:p>
          <a:p>
            <a:pPr lvl="2">
              <a:lnSpc>
                <a:spcPct val="110000"/>
              </a:lnSpc>
              <a:spcBef>
                <a:spcPct val="0"/>
              </a:spcBef>
              <a:defRPr/>
            </a:pPr>
            <a:r>
              <a:rPr lang="en-US" sz="2200" dirty="0" err="1" smtClean="0"/>
              <a:t>Ko</a:t>
            </a:r>
            <a:r>
              <a:rPr lang="en-US" sz="2200" dirty="0" smtClean="0"/>
              <a:t> </a:t>
            </a:r>
            <a:r>
              <a:rPr lang="en-US" sz="2200" dirty="0" err="1" smtClean="0"/>
              <a:t>infeksi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HBV </a:t>
            </a:r>
          </a:p>
          <a:p>
            <a:pPr lvl="2">
              <a:lnSpc>
                <a:spcPct val="110000"/>
              </a:lnSpc>
              <a:spcBef>
                <a:spcPct val="0"/>
              </a:spcBef>
              <a:defRPr/>
            </a:pPr>
            <a:r>
              <a:rPr lang="en-US" sz="2200" dirty="0" err="1" smtClean="0"/>
              <a:t>Superinfeksi</a:t>
            </a:r>
            <a:r>
              <a:rPr lang="en-US" sz="2200" dirty="0" smtClean="0"/>
              <a:t> </a:t>
            </a:r>
            <a:r>
              <a:rPr lang="en-US" sz="2200" dirty="0" err="1" smtClean="0"/>
              <a:t>pembawa</a:t>
            </a:r>
            <a:r>
              <a:rPr lang="en-US" sz="2200" dirty="0" smtClean="0"/>
              <a:t> HBV</a:t>
            </a:r>
          </a:p>
          <a:p>
            <a:pPr lvl="2">
              <a:lnSpc>
                <a:spcPct val="110000"/>
              </a:lnSpc>
              <a:spcBef>
                <a:spcPct val="0"/>
              </a:spcBef>
              <a:defRPr/>
            </a:pPr>
            <a:r>
              <a:rPr lang="en-US" sz="2200" dirty="0" err="1" smtClean="0"/>
              <a:t>Sebagai</a:t>
            </a:r>
            <a:r>
              <a:rPr lang="en-US" sz="2200" dirty="0" smtClean="0"/>
              <a:t> Hepatitis </a:t>
            </a:r>
            <a:r>
              <a:rPr lang="en-US" sz="2200" dirty="0" err="1" smtClean="0"/>
              <a:t>fulminan</a:t>
            </a:r>
            <a:r>
              <a:rPr lang="en-US" sz="2200" dirty="0" smtClean="0"/>
              <a:t> </a:t>
            </a:r>
          </a:p>
          <a:p>
            <a:pPr>
              <a:lnSpc>
                <a:spcPct val="110000"/>
              </a:lnSpc>
              <a:spcBef>
                <a:spcPct val="0"/>
              </a:spcBef>
              <a:defRPr/>
            </a:pPr>
            <a:r>
              <a:rPr lang="en-US" sz="2200" dirty="0" err="1" smtClean="0"/>
              <a:t>Patologi</a:t>
            </a:r>
            <a:r>
              <a:rPr lang="en-US" sz="2200" dirty="0" smtClean="0"/>
              <a:t> 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defRPr/>
            </a:pPr>
            <a:r>
              <a:rPr lang="en-US" sz="2200" dirty="0" err="1" smtClean="0"/>
              <a:t>Perubahan</a:t>
            </a:r>
            <a:r>
              <a:rPr lang="en-US" sz="2200" dirty="0" smtClean="0"/>
              <a:t> </a:t>
            </a:r>
            <a:r>
              <a:rPr lang="en-US" sz="2200" dirty="0" err="1" smtClean="0"/>
              <a:t>morfologi</a:t>
            </a:r>
            <a:r>
              <a:rPr lang="en-US" sz="2200" dirty="0" smtClean="0"/>
              <a:t> </a:t>
            </a:r>
            <a:r>
              <a:rPr lang="en-US" sz="2200" dirty="0" err="1" smtClean="0"/>
              <a:t>serupa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berbagai</a:t>
            </a:r>
            <a:r>
              <a:rPr lang="en-US" sz="2200" dirty="0" smtClean="0"/>
              <a:t> virus 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defRPr/>
            </a:pP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kasus</a:t>
            </a:r>
            <a:r>
              <a:rPr lang="en-US" sz="2200" dirty="0" smtClean="0"/>
              <a:t> </a:t>
            </a:r>
            <a:r>
              <a:rPr lang="en-US" sz="2200" dirty="0" err="1" smtClean="0"/>
              <a:t>klasik</a:t>
            </a:r>
            <a:r>
              <a:rPr lang="en-US" sz="2200" dirty="0" smtClean="0"/>
              <a:t> : </a:t>
            </a:r>
            <a:r>
              <a:rPr lang="en-US" sz="2200" dirty="0" err="1" smtClean="0"/>
              <a:t>ukuran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warna</a:t>
            </a:r>
            <a:r>
              <a:rPr lang="en-US" sz="2200" dirty="0" smtClean="0"/>
              <a:t> </a:t>
            </a:r>
            <a:r>
              <a:rPr lang="en-US" sz="2200" dirty="0" err="1" smtClean="0"/>
              <a:t>hati</a:t>
            </a:r>
            <a:r>
              <a:rPr lang="en-US" sz="2200" dirty="0" smtClean="0"/>
              <a:t> </a:t>
            </a:r>
            <a:r>
              <a:rPr lang="en-US" sz="2200" dirty="0" err="1" smtClean="0"/>
              <a:t>tampak</a:t>
            </a:r>
            <a:r>
              <a:rPr lang="en-US" sz="2200" dirty="0" smtClean="0"/>
              <a:t> normal, </a:t>
            </a:r>
            <a:r>
              <a:rPr lang="en-US" sz="2200" dirty="0" err="1" smtClean="0"/>
              <a:t>sedikit</a:t>
            </a:r>
            <a:r>
              <a:rPr lang="en-US" sz="2200" dirty="0" smtClean="0"/>
              <a:t> edema, </a:t>
            </a:r>
            <a:r>
              <a:rPr lang="en-US" sz="2200" dirty="0" err="1" smtClean="0"/>
              <a:t>membesar,berwarna</a:t>
            </a:r>
            <a:r>
              <a:rPr lang="en-US" sz="2200" dirty="0" smtClean="0"/>
              <a:t> </a:t>
            </a:r>
            <a:r>
              <a:rPr lang="en-US" sz="2200" dirty="0" err="1" smtClean="0"/>
              <a:t>seperti</a:t>
            </a:r>
            <a:r>
              <a:rPr lang="en-US" sz="2200" dirty="0" smtClean="0"/>
              <a:t> </a:t>
            </a:r>
            <a:r>
              <a:rPr lang="en-US" sz="2200" dirty="0" err="1" smtClean="0"/>
              <a:t>empedu</a:t>
            </a:r>
            <a:r>
              <a:rPr lang="en-US" sz="2200" dirty="0" smtClean="0"/>
              <a:t> 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defRPr/>
            </a:pPr>
            <a:r>
              <a:rPr lang="en-US" sz="2200" dirty="0" err="1" smtClean="0"/>
              <a:t>Secara</a:t>
            </a:r>
            <a:r>
              <a:rPr lang="en-US" sz="2200" dirty="0" smtClean="0"/>
              <a:t> </a:t>
            </a:r>
            <a:r>
              <a:rPr lang="en-US" sz="2200" dirty="0" err="1" smtClean="0"/>
              <a:t>histologi</a:t>
            </a:r>
            <a:r>
              <a:rPr lang="en-US" sz="2200" dirty="0" smtClean="0"/>
              <a:t> : </a:t>
            </a:r>
            <a:r>
              <a:rPr lang="en-US" sz="2200" dirty="0" err="1" smtClean="0"/>
              <a:t>susunan</a:t>
            </a:r>
            <a:r>
              <a:rPr lang="en-US" sz="2200" dirty="0" smtClean="0"/>
              <a:t> </a:t>
            </a:r>
            <a:r>
              <a:rPr lang="en-US" sz="2200" dirty="0" err="1" smtClean="0"/>
              <a:t>hepatoselular</a:t>
            </a:r>
            <a:r>
              <a:rPr lang="en-US" sz="2200" dirty="0" smtClean="0"/>
              <a:t> </a:t>
            </a:r>
            <a:r>
              <a:rPr lang="en-US" sz="2200" dirty="0" err="1" smtClean="0"/>
              <a:t>menjadi</a:t>
            </a:r>
            <a:r>
              <a:rPr lang="en-US" sz="2200" dirty="0" smtClean="0"/>
              <a:t> </a:t>
            </a:r>
            <a:r>
              <a:rPr lang="en-US" sz="2200" dirty="0" err="1" smtClean="0"/>
              <a:t>kacau</a:t>
            </a:r>
            <a:r>
              <a:rPr lang="en-US" sz="2200" dirty="0" smtClean="0"/>
              <a:t>, </a:t>
            </a:r>
            <a:r>
              <a:rPr lang="en-US" sz="2200" dirty="0" err="1" smtClean="0"/>
              <a:t>cedera</a:t>
            </a:r>
            <a:r>
              <a:rPr lang="en-US" sz="2200" dirty="0" smtClean="0"/>
              <a:t>, </a:t>
            </a:r>
            <a:r>
              <a:rPr lang="en-US" sz="2200" dirty="0" err="1" smtClean="0"/>
              <a:t>nekrosis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terjadi</a:t>
            </a:r>
            <a:r>
              <a:rPr lang="en-US" sz="2200" dirty="0" smtClean="0"/>
              <a:t> </a:t>
            </a:r>
            <a:r>
              <a:rPr lang="en-US" sz="2200" dirty="0" err="1" smtClean="0"/>
              <a:t>peradangan</a:t>
            </a:r>
            <a:r>
              <a:rPr lang="en-US" sz="2200" dirty="0" smtClean="0"/>
              <a:t> </a:t>
            </a:r>
            <a:r>
              <a:rPr lang="en-US" sz="2200" dirty="0" err="1" smtClean="0"/>
              <a:t>perifer</a:t>
            </a:r>
            <a:endParaRPr lang="en-US" sz="2200" dirty="0" smtClean="0"/>
          </a:p>
          <a:p>
            <a:pPr lvl="1">
              <a:lnSpc>
                <a:spcPct val="110000"/>
              </a:lnSpc>
              <a:spcBef>
                <a:spcPct val="0"/>
              </a:spcBef>
              <a:defRPr/>
            </a:pPr>
            <a:r>
              <a:rPr lang="en-US" sz="2200" dirty="0" err="1" smtClean="0"/>
              <a:t>Perubahan</a:t>
            </a:r>
            <a:r>
              <a:rPr lang="en-US" sz="2200" dirty="0" smtClean="0"/>
              <a:t> </a:t>
            </a:r>
            <a:r>
              <a:rPr lang="en-US" sz="2200" dirty="0" err="1" smtClean="0"/>
              <a:t>bersifat</a:t>
            </a:r>
            <a:r>
              <a:rPr lang="en-US" sz="2200" dirty="0" smtClean="0"/>
              <a:t> </a:t>
            </a:r>
            <a:r>
              <a:rPr lang="en-US" sz="2200" dirty="0" err="1" smtClean="0"/>
              <a:t>reversibel</a:t>
            </a:r>
            <a:r>
              <a:rPr lang="en-US" sz="2200" dirty="0" smtClean="0"/>
              <a:t> </a:t>
            </a:r>
            <a:r>
              <a:rPr lang="en-US" sz="2200" dirty="0" err="1" smtClean="0"/>
              <a:t>sempurna</a:t>
            </a:r>
            <a:r>
              <a:rPr lang="en-US" sz="2200" dirty="0" smtClean="0"/>
              <a:t> </a:t>
            </a:r>
            <a:r>
              <a:rPr lang="en-US" sz="2200" dirty="0" err="1" smtClean="0"/>
              <a:t>bila</a:t>
            </a:r>
            <a:r>
              <a:rPr lang="en-US" sz="2200" dirty="0" smtClean="0"/>
              <a:t> </a:t>
            </a:r>
            <a:r>
              <a:rPr lang="en-US" sz="2200" dirty="0" err="1" smtClean="0"/>
              <a:t>fase</a:t>
            </a:r>
            <a:r>
              <a:rPr lang="en-US" sz="2200" dirty="0" smtClean="0"/>
              <a:t> </a:t>
            </a:r>
            <a:r>
              <a:rPr lang="en-US" sz="2200" dirty="0" err="1" smtClean="0"/>
              <a:t>akut</a:t>
            </a:r>
            <a:r>
              <a:rPr lang="en-US" sz="2200" dirty="0" smtClean="0"/>
              <a:t> </a:t>
            </a:r>
            <a:r>
              <a:rPr lang="en-US" sz="2200" dirty="0" err="1" smtClean="0"/>
              <a:t>mereda</a:t>
            </a:r>
            <a:endParaRPr lang="en-US" sz="2200" dirty="0" smtClean="0"/>
          </a:p>
          <a:p>
            <a:pPr lvl="1">
              <a:lnSpc>
                <a:spcPct val="110000"/>
              </a:lnSpc>
              <a:spcBef>
                <a:spcPct val="0"/>
              </a:spcBef>
              <a:defRPr/>
            </a:pP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beberapa</a:t>
            </a:r>
            <a:r>
              <a:rPr lang="en-US" sz="2200" dirty="0" smtClean="0"/>
              <a:t> </a:t>
            </a:r>
            <a:r>
              <a:rPr lang="en-US" sz="2200" dirty="0" err="1" smtClean="0"/>
              <a:t>kasus</a:t>
            </a:r>
            <a:r>
              <a:rPr lang="en-US" sz="2200" dirty="0" smtClean="0"/>
              <a:t> </a:t>
            </a:r>
            <a:r>
              <a:rPr lang="en-US" sz="2200" dirty="0" err="1" smtClean="0"/>
              <a:t>nekrosis</a:t>
            </a:r>
            <a:r>
              <a:rPr lang="en-US" sz="2200" dirty="0" smtClean="0"/>
              <a:t> </a:t>
            </a:r>
            <a:r>
              <a:rPr lang="en-US" sz="2200" dirty="0" err="1" smtClean="0"/>
              <a:t>submasif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masif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mengakibatkan</a:t>
            </a:r>
            <a:r>
              <a:rPr lang="en-US" sz="2200" dirty="0" smtClean="0"/>
              <a:t> </a:t>
            </a:r>
            <a:r>
              <a:rPr lang="en-US" sz="2200" dirty="0" err="1" smtClean="0"/>
              <a:t>gagal</a:t>
            </a:r>
            <a:r>
              <a:rPr lang="en-US" sz="2200" dirty="0" smtClean="0"/>
              <a:t> </a:t>
            </a:r>
            <a:r>
              <a:rPr lang="en-US" sz="2200" dirty="0" err="1" smtClean="0"/>
              <a:t>hati</a:t>
            </a:r>
            <a:r>
              <a:rPr lang="en-US" sz="2200" dirty="0" smtClean="0"/>
              <a:t> yang </a:t>
            </a:r>
            <a:r>
              <a:rPr lang="en-US" sz="2200" dirty="0" err="1" smtClean="0"/>
              <a:t>berat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kematian</a:t>
            </a:r>
            <a:r>
              <a:rPr lang="en-US" sz="2200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15207907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867400"/>
          </a:xfrm>
        </p:spPr>
        <p:txBody>
          <a:bodyPr/>
          <a:lstStyle/>
          <a:p>
            <a:pPr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err="1" smtClean="0"/>
              <a:t>Komplikasi</a:t>
            </a:r>
            <a:r>
              <a:rPr lang="en-US" sz="2400" dirty="0" smtClean="0"/>
              <a:t> Hepatitis virus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menimbulkan</a:t>
            </a:r>
            <a:r>
              <a:rPr lang="en-US" sz="2400" dirty="0" smtClean="0"/>
              <a:t> : </a:t>
            </a:r>
          </a:p>
          <a:p>
            <a:pPr>
              <a:spcBef>
                <a:spcPct val="0"/>
              </a:spcBef>
              <a:defRPr/>
            </a:pPr>
            <a:endParaRPr lang="en-US" sz="800" dirty="0" smtClean="0">
              <a:solidFill>
                <a:srgbClr val="C00000"/>
              </a:solidFill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Hepatitis </a:t>
            </a:r>
            <a:r>
              <a:rPr lang="en-US" sz="2400" b="1" dirty="0" err="1" smtClean="0">
                <a:solidFill>
                  <a:srgbClr val="C00000"/>
                </a:solidFill>
              </a:rPr>
              <a:t>fulminan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kemunduran</a:t>
            </a:r>
            <a:r>
              <a:rPr lang="en-US" sz="2400" dirty="0" smtClean="0"/>
              <a:t> </a:t>
            </a:r>
            <a:r>
              <a:rPr lang="en-US" sz="2400" dirty="0" err="1" smtClean="0"/>
              <a:t>klinis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cepat</a:t>
            </a:r>
            <a:r>
              <a:rPr lang="en-US" sz="2400" dirty="0" smtClean="0"/>
              <a:t>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awitan</a:t>
            </a:r>
            <a:r>
              <a:rPr lang="en-US" sz="2400" dirty="0" smtClean="0"/>
              <a:t> </a:t>
            </a:r>
            <a:r>
              <a:rPr lang="en-US" sz="2400" dirty="0" err="1" smtClean="0"/>
              <a:t>ikterus</a:t>
            </a:r>
            <a:r>
              <a:rPr lang="en-US" sz="2400" dirty="0" smtClean="0"/>
              <a:t> , </a:t>
            </a:r>
            <a:r>
              <a:rPr lang="en-US" sz="2400" dirty="0" err="1" smtClean="0"/>
              <a:t>gagal</a:t>
            </a:r>
            <a:r>
              <a:rPr lang="en-US" sz="2400" dirty="0" smtClean="0"/>
              <a:t> </a:t>
            </a:r>
            <a:r>
              <a:rPr lang="en-US" sz="2400" dirty="0" err="1" smtClean="0"/>
              <a:t>hati</a:t>
            </a:r>
            <a:r>
              <a:rPr lang="en-US" sz="2400" dirty="0" smtClean="0"/>
              <a:t> </a:t>
            </a:r>
            <a:r>
              <a:rPr lang="en-US" sz="2400" dirty="0" err="1" smtClean="0"/>
              <a:t>akut</a:t>
            </a:r>
            <a:r>
              <a:rPr lang="en-US" sz="2400" dirty="0" smtClean="0"/>
              <a:t>, </a:t>
            </a:r>
            <a:r>
              <a:rPr lang="en-US" sz="2400" dirty="0" err="1" smtClean="0"/>
              <a:t>penciutan</a:t>
            </a:r>
            <a:r>
              <a:rPr lang="en-US" sz="2400" dirty="0" smtClean="0"/>
              <a:t> organ </a:t>
            </a:r>
            <a:r>
              <a:rPr lang="en-US" sz="2400" dirty="0" err="1" smtClean="0"/>
              <a:t>hati,kadar</a:t>
            </a:r>
            <a:r>
              <a:rPr lang="en-US" sz="2400" dirty="0" smtClean="0"/>
              <a:t> </a:t>
            </a:r>
            <a:r>
              <a:rPr lang="en-US" sz="2400" dirty="0" err="1" smtClean="0"/>
              <a:t>bilirubin</a:t>
            </a:r>
            <a:r>
              <a:rPr lang="en-US" sz="2400" dirty="0" smtClean="0"/>
              <a:t> serum </a:t>
            </a:r>
            <a:r>
              <a:rPr lang="en-US" sz="2400" dirty="0" err="1" smtClean="0"/>
              <a:t>meningkat</a:t>
            </a:r>
            <a:r>
              <a:rPr lang="en-US" sz="2400" dirty="0" smtClean="0"/>
              <a:t> </a:t>
            </a:r>
            <a:r>
              <a:rPr lang="en-US" sz="2400" dirty="0" err="1" smtClean="0"/>
              <a:t>cepat</a:t>
            </a:r>
            <a:r>
              <a:rPr lang="en-US" sz="2400" dirty="0" smtClean="0"/>
              <a:t>, </a:t>
            </a:r>
            <a:r>
              <a:rPr lang="en-US" sz="2400" dirty="0" err="1" smtClean="0"/>
              <a:t>pemanjangan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protrombin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nyata</a:t>
            </a:r>
            <a:r>
              <a:rPr lang="en-US" sz="2400" dirty="0" smtClean="0"/>
              <a:t>,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 </a:t>
            </a:r>
            <a:r>
              <a:rPr lang="en-US" sz="2400" dirty="0" err="1" smtClean="0"/>
              <a:t>koma</a:t>
            </a:r>
            <a:r>
              <a:rPr lang="en-US" sz="2400" dirty="0" smtClean="0"/>
              <a:t> </a:t>
            </a:r>
            <a:r>
              <a:rPr lang="en-US" sz="2400" dirty="0" err="1" smtClean="0"/>
              <a:t>hepatik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menimbulkan</a:t>
            </a:r>
            <a:r>
              <a:rPr lang="en-US" sz="2400" dirty="0" smtClean="0"/>
              <a:t> </a:t>
            </a:r>
            <a:r>
              <a:rPr lang="en-US" sz="2400" dirty="0" err="1" smtClean="0"/>
              <a:t>kematian</a:t>
            </a:r>
            <a:r>
              <a:rPr lang="en-US" sz="2400" dirty="0" smtClean="0"/>
              <a:t> . </a:t>
            </a:r>
          </a:p>
          <a:p>
            <a:pPr>
              <a:spcBef>
                <a:spcPct val="0"/>
              </a:spcBef>
              <a:buFont typeface="+mj-lt"/>
              <a:buAutoNum type="arabicPeriod"/>
              <a:defRPr/>
            </a:pPr>
            <a:endParaRPr lang="en-US" sz="1000" dirty="0" smtClean="0">
              <a:solidFill>
                <a:srgbClr val="C00000"/>
              </a:solidFill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Hepatitis </a:t>
            </a:r>
            <a:r>
              <a:rPr lang="en-US" sz="2400" b="1" dirty="0" err="1" smtClean="0">
                <a:solidFill>
                  <a:srgbClr val="C00000"/>
                </a:solidFill>
              </a:rPr>
              <a:t>kronik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persisten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perjalanan</a:t>
            </a:r>
            <a:r>
              <a:rPr lang="en-US" sz="2400" dirty="0" smtClean="0"/>
              <a:t> </a:t>
            </a:r>
            <a:r>
              <a:rPr lang="en-US" sz="2400" dirty="0" err="1" smtClean="0"/>
              <a:t>penyakit</a:t>
            </a:r>
            <a:r>
              <a:rPr lang="en-US" sz="2400" dirty="0" smtClean="0"/>
              <a:t> </a:t>
            </a:r>
            <a:r>
              <a:rPr lang="en-US" sz="2400" dirty="0" err="1" smtClean="0"/>
              <a:t>memanjang</a:t>
            </a:r>
            <a:r>
              <a:rPr lang="en-US" sz="2400" dirty="0" smtClean="0"/>
              <a:t> </a:t>
            </a:r>
            <a:r>
              <a:rPr lang="en-US" sz="2400" dirty="0" err="1" smtClean="0"/>
              <a:t>hingga</a:t>
            </a:r>
            <a:r>
              <a:rPr lang="en-US" sz="2400" dirty="0" smtClean="0"/>
              <a:t> 4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8 </a:t>
            </a:r>
            <a:r>
              <a:rPr lang="en-US" sz="2400" dirty="0" err="1" smtClean="0"/>
              <a:t>bulan</a:t>
            </a:r>
            <a:r>
              <a:rPr lang="en-US" sz="2400" dirty="0" smtClean="0"/>
              <a:t> 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sembuh</a:t>
            </a:r>
            <a:r>
              <a:rPr lang="en-US" sz="2400" dirty="0" smtClean="0"/>
              <a:t>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 </a:t>
            </a:r>
          </a:p>
          <a:p>
            <a:pPr marL="457200" indent="-457200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err="1" smtClean="0"/>
              <a:t>Kekambuhan</a:t>
            </a:r>
            <a:r>
              <a:rPr lang="en-US" sz="2400" dirty="0" smtClean="0"/>
              <a:t> </a:t>
            </a:r>
            <a:r>
              <a:rPr lang="en-US" sz="2400" dirty="0" err="1" smtClean="0"/>
              <a:t>sekitar</a:t>
            </a:r>
            <a:r>
              <a:rPr lang="en-US" sz="2400" dirty="0" smtClean="0"/>
              <a:t> 5 % </a:t>
            </a:r>
            <a:r>
              <a:rPr lang="en-US" sz="2400" dirty="0" err="1" smtClean="0"/>
              <a:t>pasien</a:t>
            </a:r>
            <a:r>
              <a:rPr lang="en-US" sz="2400" dirty="0" smtClean="0"/>
              <a:t> hepatitis virus </a:t>
            </a:r>
            <a:r>
              <a:rPr lang="en-US" sz="2400" dirty="0" err="1" smtClean="0"/>
              <a:t>dihubungkan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minum</a:t>
            </a:r>
            <a:r>
              <a:rPr lang="en-US" sz="2400" dirty="0" smtClean="0"/>
              <a:t> </a:t>
            </a:r>
            <a:r>
              <a:rPr lang="en-US" sz="2400" dirty="0" err="1" smtClean="0"/>
              <a:t>alkohol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aktifitas</a:t>
            </a:r>
            <a:r>
              <a:rPr lang="en-US" sz="2400" dirty="0" smtClean="0"/>
              <a:t> </a:t>
            </a:r>
            <a:r>
              <a:rPr lang="en-US" sz="2400" dirty="0" err="1" smtClean="0"/>
              <a:t>fisik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berlebihan</a:t>
            </a:r>
            <a:r>
              <a:rPr lang="en-US" sz="2400" dirty="0" smtClean="0"/>
              <a:t>.  </a:t>
            </a:r>
          </a:p>
          <a:p>
            <a:pPr>
              <a:spcBef>
                <a:spcPct val="0"/>
              </a:spcBef>
              <a:buFont typeface="+mj-lt"/>
              <a:buAutoNum type="arabicPeriod"/>
              <a:defRPr/>
            </a:pPr>
            <a:endParaRPr lang="en-US" sz="1000" dirty="0" smtClean="0">
              <a:solidFill>
                <a:srgbClr val="C00000"/>
              </a:solidFill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 startAt="3"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Hepatitis </a:t>
            </a:r>
            <a:r>
              <a:rPr lang="en-US" sz="2400" b="1" dirty="0" err="1" smtClean="0">
                <a:solidFill>
                  <a:srgbClr val="C00000"/>
                </a:solidFill>
              </a:rPr>
              <a:t>agresif</a:t>
            </a:r>
            <a:r>
              <a:rPr lang="en-US" sz="2400" b="1" dirty="0" smtClean="0">
                <a:solidFill>
                  <a:srgbClr val="C00000"/>
                </a:solidFill>
              </a:rPr>
              <a:t> / </a:t>
            </a:r>
            <a:r>
              <a:rPr lang="en-US" sz="2400" b="1" dirty="0" err="1" smtClean="0">
                <a:solidFill>
                  <a:srgbClr val="C00000"/>
                </a:solidFill>
              </a:rPr>
              <a:t>kronik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aktif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smtClean="0"/>
              <a:t>: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kerusakan</a:t>
            </a:r>
            <a:r>
              <a:rPr lang="en-US" sz="2400" dirty="0" smtClean="0"/>
              <a:t> </a:t>
            </a:r>
            <a:r>
              <a:rPr lang="en-US" sz="2400" dirty="0" err="1" smtClean="0"/>
              <a:t>hati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digerogoti</a:t>
            </a:r>
            <a:r>
              <a:rPr lang="en-US" sz="2400" dirty="0" smtClean="0"/>
              <a:t>( piece meal)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perkembangan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sirosis</a:t>
            </a:r>
            <a:r>
              <a:rPr lang="en-US" sz="2400" dirty="0" smtClean="0"/>
              <a:t>.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perluasan</a:t>
            </a:r>
            <a:r>
              <a:rPr lang="en-US" sz="2400" dirty="0" smtClean="0"/>
              <a:t> </a:t>
            </a:r>
            <a:r>
              <a:rPr lang="en-US" sz="2400" dirty="0" err="1" smtClean="0"/>
              <a:t>cedera</a:t>
            </a:r>
            <a:r>
              <a:rPr lang="en-US" sz="2400" dirty="0" smtClean="0"/>
              <a:t> </a:t>
            </a:r>
            <a:r>
              <a:rPr lang="en-US" sz="2400" dirty="0" err="1" smtClean="0"/>
              <a:t>hati</a:t>
            </a:r>
            <a:r>
              <a:rPr lang="en-US" sz="2400" dirty="0" smtClean="0"/>
              <a:t> , prognosis </a:t>
            </a:r>
            <a:r>
              <a:rPr lang="en-US" sz="2400" dirty="0" err="1" smtClean="0"/>
              <a:t>buruk</a:t>
            </a:r>
            <a:r>
              <a:rPr lang="en-US" sz="2400" dirty="0" smtClean="0"/>
              <a:t> , </a:t>
            </a:r>
            <a:r>
              <a:rPr lang="en-US" sz="2400" dirty="0" err="1" smtClean="0"/>
              <a:t>kematian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5 </a:t>
            </a:r>
            <a:r>
              <a:rPr lang="en-US" sz="2400" dirty="0" err="1" smtClean="0"/>
              <a:t>tahun</a:t>
            </a:r>
            <a:r>
              <a:rPr lang="en-US" sz="2400" dirty="0" smtClean="0"/>
              <a:t> </a:t>
            </a:r>
            <a:r>
              <a:rPr lang="en-US" sz="2400" dirty="0" err="1" smtClean="0"/>
              <a:t>akibat</a:t>
            </a:r>
            <a:r>
              <a:rPr lang="en-US" sz="2400" dirty="0" smtClean="0"/>
              <a:t> </a:t>
            </a:r>
            <a:r>
              <a:rPr lang="en-US" sz="2400" dirty="0" err="1" smtClean="0"/>
              <a:t>gagal</a:t>
            </a:r>
            <a:r>
              <a:rPr lang="en-US" sz="2400" dirty="0" smtClean="0"/>
              <a:t> </a:t>
            </a:r>
            <a:r>
              <a:rPr lang="en-US" sz="2400" dirty="0" err="1" smtClean="0"/>
              <a:t>hati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komplikasi</a:t>
            </a:r>
            <a:r>
              <a:rPr lang="en-US" sz="2400" dirty="0" smtClean="0"/>
              <a:t> </a:t>
            </a:r>
            <a:r>
              <a:rPr lang="en-US" sz="2400" dirty="0" err="1" smtClean="0"/>
              <a:t>serosis</a:t>
            </a:r>
            <a:r>
              <a:rPr lang="en-US" sz="2400" dirty="0" smtClean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68431876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991600" cy="536416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 startAt="4"/>
              <a:defRPr/>
            </a:pPr>
            <a:r>
              <a:rPr lang="en-US" sz="2400" b="1" dirty="0" err="1">
                <a:solidFill>
                  <a:srgbClr val="C00000"/>
                </a:solidFill>
              </a:rPr>
              <a:t>Karsinoma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hepatoselular</a:t>
            </a:r>
            <a:r>
              <a:rPr lang="en-US" sz="2400" b="1" dirty="0">
                <a:solidFill>
                  <a:srgbClr val="C00000"/>
                </a:solidFill>
              </a:rPr>
              <a:t> / </a:t>
            </a:r>
            <a:r>
              <a:rPr lang="en-US" sz="2400" b="1" dirty="0" err="1">
                <a:solidFill>
                  <a:srgbClr val="C00000"/>
                </a:solidFill>
              </a:rPr>
              <a:t>Kanker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hati</a:t>
            </a:r>
            <a:r>
              <a:rPr lang="en-US" sz="2400" b="1" dirty="0">
                <a:solidFill>
                  <a:srgbClr val="C00000"/>
                </a:solidFill>
              </a:rPr>
              <a:t> primer </a:t>
            </a:r>
            <a:r>
              <a:rPr lang="en-US" sz="2400" dirty="0" err="1" smtClean="0"/>
              <a:t>Komplikasi</a:t>
            </a:r>
            <a:r>
              <a:rPr lang="en-US" sz="2400" dirty="0" smtClean="0"/>
              <a:t> </a:t>
            </a:r>
            <a:r>
              <a:rPr lang="en-US" sz="2400" dirty="0" err="1" smtClean="0"/>
              <a:t>lanjut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hepatitis yang </a:t>
            </a:r>
            <a:r>
              <a:rPr lang="en-US" sz="2400" dirty="0" err="1" smtClean="0"/>
              <a:t>cukup</a:t>
            </a:r>
            <a:r>
              <a:rPr lang="en-US" sz="2400" dirty="0" smtClean="0"/>
              <a:t> </a:t>
            </a:r>
            <a:r>
              <a:rPr lang="en-US" sz="2400" dirty="0" err="1" smtClean="0"/>
              <a:t>bermakna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lvl="1">
              <a:buFont typeface="Arial" charset="0"/>
              <a:buNone/>
              <a:defRPr/>
            </a:pPr>
            <a:r>
              <a:rPr lang="en-US" sz="2400" dirty="0" err="1" smtClean="0"/>
              <a:t>Faktor</a:t>
            </a:r>
            <a:r>
              <a:rPr lang="en-US" sz="2400" dirty="0" smtClean="0"/>
              <a:t> </a:t>
            </a:r>
            <a:r>
              <a:rPr lang="en-US" sz="2400" dirty="0" err="1" smtClean="0"/>
              <a:t>penyebab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 : </a:t>
            </a:r>
          </a:p>
          <a:p>
            <a:pPr lvl="2">
              <a:defRPr/>
            </a:pPr>
            <a:r>
              <a:rPr lang="en-US" dirty="0" err="1" smtClean="0"/>
              <a:t>Infeksi</a:t>
            </a:r>
            <a:r>
              <a:rPr lang="en-US" dirty="0" smtClean="0"/>
              <a:t> HBV </a:t>
            </a:r>
            <a:r>
              <a:rPr lang="en-US" dirty="0" err="1" smtClean="0"/>
              <a:t>kronik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Sirosis</a:t>
            </a:r>
            <a:r>
              <a:rPr lang="en-US" dirty="0" smtClean="0"/>
              <a:t> </a:t>
            </a:r>
            <a:r>
              <a:rPr lang="en-US" dirty="0" err="1" smtClean="0"/>
              <a:t>hepatis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</a:p>
          <a:p>
            <a:pPr lvl="2">
              <a:defRPr/>
            </a:pP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kronik</a:t>
            </a:r>
            <a:r>
              <a:rPr lang="en-US" dirty="0" smtClean="0"/>
              <a:t> HCV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sirosis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</a:p>
          <a:p>
            <a:pPr>
              <a:defRPr/>
            </a:pPr>
            <a:endParaRPr lang="en-US" sz="1000" dirty="0" smtClean="0"/>
          </a:p>
          <a:p>
            <a:pPr>
              <a:defRPr/>
            </a:pPr>
            <a:r>
              <a:rPr lang="en-US" sz="2400" dirty="0" err="1" smtClean="0"/>
              <a:t>Pengobatan</a:t>
            </a:r>
            <a:r>
              <a:rPr lang="en-US" sz="2400" dirty="0" smtClean="0"/>
              <a:t> : </a:t>
            </a:r>
          </a:p>
          <a:p>
            <a:pPr lvl="1">
              <a:defRPr/>
            </a:pP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yang </a:t>
            </a:r>
            <a:r>
              <a:rPr lang="en-US" sz="2400" dirty="0" err="1" smtClean="0"/>
              <a:t>spesifik</a:t>
            </a:r>
            <a:r>
              <a:rPr lang="en-US" sz="2400" dirty="0" smtClean="0"/>
              <a:t> </a:t>
            </a:r>
          </a:p>
          <a:p>
            <a:pPr lvl="1">
              <a:defRPr/>
            </a:pPr>
            <a:r>
              <a:rPr lang="en-US" sz="2400" dirty="0" err="1" smtClean="0"/>
              <a:t>Fase</a:t>
            </a:r>
            <a:r>
              <a:rPr lang="en-US" sz="2400" dirty="0" smtClean="0"/>
              <a:t> </a:t>
            </a:r>
            <a:r>
              <a:rPr lang="en-US" sz="2400" dirty="0" err="1" smtClean="0"/>
              <a:t>Akut</a:t>
            </a:r>
            <a:r>
              <a:rPr lang="en-US" sz="2400" dirty="0" smtClean="0"/>
              <a:t> : </a:t>
            </a:r>
            <a:r>
              <a:rPr lang="en-US" sz="2400" dirty="0" err="1" smtClean="0"/>
              <a:t>Tirah</a:t>
            </a:r>
            <a:r>
              <a:rPr lang="en-US" sz="2400" dirty="0" smtClean="0"/>
              <a:t> baring , diet </a:t>
            </a:r>
            <a:r>
              <a:rPr lang="en-US" sz="2400" dirty="0" err="1" smtClean="0"/>
              <a:t>cukup</a:t>
            </a:r>
            <a:r>
              <a:rPr lang="en-US" sz="2400" dirty="0" smtClean="0"/>
              <a:t> </a:t>
            </a:r>
            <a:r>
              <a:rPr lang="en-US" sz="2400" dirty="0" err="1" smtClean="0"/>
              <a:t>gizi</a:t>
            </a:r>
            <a:r>
              <a:rPr lang="en-US" sz="2400" dirty="0" smtClean="0"/>
              <a:t> , </a:t>
            </a:r>
            <a:r>
              <a:rPr lang="en-US" sz="2400" dirty="0" err="1" smtClean="0"/>
              <a:t>pemberian</a:t>
            </a:r>
            <a:r>
              <a:rPr lang="en-US" sz="2400" dirty="0" smtClean="0"/>
              <a:t> </a:t>
            </a:r>
            <a:r>
              <a:rPr lang="en-US" sz="2400" dirty="0" err="1" smtClean="0"/>
              <a:t>makanan</a:t>
            </a:r>
            <a:r>
              <a:rPr lang="en-US" sz="2400" dirty="0" smtClean="0"/>
              <a:t> intra vena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pasien</a:t>
            </a:r>
            <a:r>
              <a:rPr lang="en-US" sz="2400" dirty="0" smtClean="0"/>
              <a:t> </a:t>
            </a:r>
            <a:r>
              <a:rPr lang="en-US" sz="2400" dirty="0" err="1" smtClean="0"/>
              <a:t>terus</a:t>
            </a:r>
            <a:r>
              <a:rPr lang="en-US" sz="2400" dirty="0" smtClean="0"/>
              <a:t> </a:t>
            </a:r>
            <a:r>
              <a:rPr lang="en-US" sz="2400" dirty="0" err="1" smtClean="0"/>
              <a:t>menerus</a:t>
            </a:r>
            <a:r>
              <a:rPr lang="en-US" sz="2400" dirty="0" smtClean="0"/>
              <a:t> </a:t>
            </a:r>
            <a:r>
              <a:rPr lang="en-US" sz="2400" dirty="0" err="1" smtClean="0"/>
              <a:t>muntah</a:t>
            </a:r>
            <a:r>
              <a:rPr lang="en-US" sz="2400" dirty="0" smtClean="0"/>
              <a:t> </a:t>
            </a:r>
          </a:p>
          <a:p>
            <a:pPr lvl="1">
              <a:defRPr/>
            </a:pPr>
            <a:r>
              <a:rPr lang="en-US" sz="2400" dirty="0" err="1" smtClean="0"/>
              <a:t>Aktifitas</a:t>
            </a:r>
            <a:r>
              <a:rPr lang="en-US" sz="2400" dirty="0" smtClean="0"/>
              <a:t> </a:t>
            </a:r>
            <a:r>
              <a:rPr lang="en-US" sz="2400" dirty="0" err="1" smtClean="0"/>
              <a:t>fisik</a:t>
            </a:r>
            <a:r>
              <a:rPr lang="en-US" sz="2400" dirty="0" smtClean="0"/>
              <a:t> </a:t>
            </a:r>
            <a:r>
              <a:rPr lang="en-US" sz="2400" dirty="0" err="1" smtClean="0"/>
              <a:t>dibatasi</a:t>
            </a:r>
            <a:r>
              <a:rPr lang="en-US" sz="2400" dirty="0" smtClean="0"/>
              <a:t> </a:t>
            </a:r>
            <a:r>
              <a:rPr lang="en-US" sz="2400" dirty="0" err="1" smtClean="0"/>
              <a:t>hingga</a:t>
            </a:r>
            <a:r>
              <a:rPr lang="en-US" sz="2400" dirty="0" smtClean="0"/>
              <a:t> </a:t>
            </a:r>
            <a:r>
              <a:rPr lang="en-US" sz="2400" dirty="0" err="1" smtClean="0"/>
              <a:t>gejala</a:t>
            </a:r>
            <a:r>
              <a:rPr lang="en-US" sz="2400" dirty="0" smtClean="0"/>
              <a:t> </a:t>
            </a:r>
            <a:r>
              <a:rPr lang="en-US" sz="2400" dirty="0" err="1" smtClean="0"/>
              <a:t>mereda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tes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hati</a:t>
            </a:r>
            <a:r>
              <a:rPr lang="en-US" sz="2400" dirty="0" smtClean="0"/>
              <a:t> normal </a:t>
            </a:r>
          </a:p>
          <a:p>
            <a:pPr lvl="1">
              <a:buFont typeface="Arial" charset="0"/>
              <a:buNone/>
              <a:defRPr/>
            </a:pPr>
            <a:endParaRPr lang="en-US" sz="800" dirty="0" smtClean="0"/>
          </a:p>
          <a:p>
            <a:pPr>
              <a:defRPr/>
            </a:pPr>
            <a:r>
              <a:rPr lang="en-US" sz="2400" dirty="0" err="1" smtClean="0"/>
              <a:t>Pencegahan</a:t>
            </a:r>
            <a:r>
              <a:rPr lang="en-US" sz="2400" dirty="0" smtClean="0"/>
              <a:t> </a:t>
            </a:r>
          </a:p>
          <a:p>
            <a:pPr lvl="1">
              <a:defRPr/>
            </a:pPr>
            <a:r>
              <a:rPr lang="en-US" sz="2400" dirty="0" err="1" smtClean="0"/>
              <a:t>Imunisasi</a:t>
            </a:r>
            <a:r>
              <a:rPr lang="en-US" sz="2400" dirty="0" smtClean="0"/>
              <a:t> :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vaksin</a:t>
            </a:r>
            <a:r>
              <a:rPr lang="en-US" sz="2400" dirty="0" smtClean="0"/>
              <a:t> HBIG </a:t>
            </a:r>
          </a:p>
          <a:p>
            <a:pPr lvl="1">
              <a:defRPr/>
            </a:pPr>
            <a:r>
              <a:rPr lang="en-US" sz="2400" dirty="0" err="1" smtClean="0"/>
              <a:t>Perbaiki</a:t>
            </a:r>
            <a:r>
              <a:rPr lang="en-US" sz="2400" dirty="0" smtClean="0"/>
              <a:t> </a:t>
            </a:r>
            <a:r>
              <a:rPr lang="en-US" sz="2400" dirty="0" err="1" smtClean="0"/>
              <a:t>sanitasi</a:t>
            </a:r>
            <a:r>
              <a:rPr lang="en-US" sz="2400" dirty="0" smtClean="0"/>
              <a:t> , </a:t>
            </a:r>
            <a:r>
              <a:rPr lang="en-US" sz="2400" dirty="0" err="1" smtClean="0"/>
              <a:t>higiene</a:t>
            </a:r>
            <a:r>
              <a:rPr lang="en-US" sz="2400" dirty="0" smtClean="0"/>
              <a:t> </a:t>
            </a:r>
            <a:r>
              <a:rPr lang="en-US" sz="2400" dirty="0" err="1" smtClean="0"/>
              <a:t>dll</a:t>
            </a:r>
            <a:r>
              <a:rPr lang="en-US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623147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2800" dirty="0" err="1" smtClean="0"/>
              <a:t>Pemeriksaan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mengetahui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hepatitis virus</a:t>
            </a:r>
          </a:p>
        </p:txBody>
      </p:sp>
      <p:sp>
        <p:nvSpPr>
          <p:cNvPr id="140291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86400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Pemeriksaan</a:t>
            </a:r>
            <a:r>
              <a:rPr lang="en-US" sz="2000" dirty="0" smtClean="0"/>
              <a:t> </a:t>
            </a:r>
            <a:r>
              <a:rPr lang="en-US" sz="2000" dirty="0" err="1" smtClean="0"/>
              <a:t>ekskresi</a:t>
            </a:r>
            <a:r>
              <a:rPr lang="en-US" sz="2000" dirty="0" smtClean="0"/>
              <a:t> </a:t>
            </a:r>
            <a:r>
              <a:rPr lang="en-US" sz="2000" dirty="0" err="1" smtClean="0"/>
              <a:t>zat</a:t>
            </a:r>
            <a:r>
              <a:rPr lang="en-US" sz="2000" dirty="0" smtClean="0"/>
              <a:t> </a:t>
            </a:r>
            <a:r>
              <a:rPr lang="en-US" sz="2000" dirty="0" err="1" smtClean="0"/>
              <a:t>warna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BSP ( </a:t>
            </a:r>
            <a:r>
              <a:rPr lang="en-US" sz="2000" dirty="0" err="1" smtClean="0"/>
              <a:t>Bromsulphaelin</a:t>
            </a:r>
            <a:r>
              <a:rPr lang="en-US" sz="2000" dirty="0" smtClean="0"/>
              <a:t>) yang </a:t>
            </a:r>
            <a:r>
              <a:rPr lang="en-US" sz="2000" dirty="0" err="1" smtClean="0"/>
              <a:t>disuntikkan</a:t>
            </a:r>
            <a:r>
              <a:rPr lang="en-US" sz="2000" dirty="0" smtClean="0"/>
              <a:t> </a:t>
            </a:r>
            <a:r>
              <a:rPr lang="en-US" sz="2000" dirty="0" err="1" smtClean="0"/>
              <a:t>intravena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diambil</a:t>
            </a:r>
            <a:r>
              <a:rPr lang="en-US" sz="2000" dirty="0" smtClean="0"/>
              <a:t> </a:t>
            </a:r>
            <a:r>
              <a:rPr lang="en-US" sz="2000" dirty="0" err="1" smtClean="0"/>
              <a:t>kembali</a:t>
            </a:r>
            <a:r>
              <a:rPr lang="en-US" sz="2000" dirty="0" smtClean="0"/>
              <a:t> </a:t>
            </a:r>
            <a:r>
              <a:rPr lang="en-US" sz="2000" dirty="0" err="1" smtClean="0"/>
              <a:t>sampel</a:t>
            </a:r>
            <a:r>
              <a:rPr lang="en-US" sz="2000" dirty="0" smtClean="0"/>
              <a:t> </a:t>
            </a:r>
            <a:r>
              <a:rPr lang="en-US" sz="2000" dirty="0" err="1" smtClean="0"/>
              <a:t>darah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lengan</a:t>
            </a:r>
            <a:r>
              <a:rPr lang="en-US" sz="2000" dirty="0" smtClean="0"/>
              <a:t> yang lain 2 jam </a:t>
            </a:r>
            <a:r>
              <a:rPr lang="en-US" sz="2000" dirty="0" err="1" smtClean="0"/>
              <a:t>setelah</a:t>
            </a:r>
            <a:r>
              <a:rPr lang="en-US" sz="2000" dirty="0" smtClean="0"/>
              <a:t> </a:t>
            </a:r>
            <a:r>
              <a:rPr lang="en-US" sz="2000" dirty="0" err="1" smtClean="0"/>
              <a:t>penyuntikan</a:t>
            </a:r>
            <a:endParaRPr lang="en-US" sz="2000" dirty="0" smtClean="0"/>
          </a:p>
          <a:p>
            <a:r>
              <a:rPr lang="en-US" sz="2000" dirty="0" err="1" smtClean="0"/>
              <a:t>Pemeriksaan</a:t>
            </a:r>
            <a:r>
              <a:rPr lang="en-US" sz="2000" dirty="0" smtClean="0"/>
              <a:t> </a:t>
            </a:r>
            <a:r>
              <a:rPr lang="en-US" sz="2000" dirty="0" err="1" smtClean="0"/>
              <a:t>asam</a:t>
            </a:r>
            <a:r>
              <a:rPr lang="en-US" sz="2000" dirty="0" smtClean="0"/>
              <a:t> amino </a:t>
            </a:r>
            <a:r>
              <a:rPr lang="en-US" sz="2000" dirty="0" err="1" smtClean="0"/>
              <a:t>dan</a:t>
            </a:r>
            <a:r>
              <a:rPr lang="en-US" sz="2000" dirty="0" smtClean="0"/>
              <a:t> protein</a:t>
            </a:r>
          </a:p>
          <a:p>
            <a:pPr lvl="1"/>
            <a:r>
              <a:rPr lang="en-US" sz="2000" dirty="0" smtClean="0"/>
              <a:t>Kadar protein </a:t>
            </a:r>
            <a:r>
              <a:rPr lang="en-US" sz="2000" dirty="0" err="1" smtClean="0"/>
              <a:t>darah</a:t>
            </a:r>
            <a:r>
              <a:rPr lang="en-US" sz="2000" dirty="0" smtClean="0"/>
              <a:t> : albumin serum , </a:t>
            </a:r>
            <a:r>
              <a:rPr lang="en-US" sz="2000" dirty="0" err="1" smtClean="0"/>
              <a:t>Ureum</a:t>
            </a:r>
            <a:r>
              <a:rPr lang="en-US" sz="2000" dirty="0" smtClean="0"/>
              <a:t> , </a:t>
            </a:r>
            <a:r>
              <a:rPr lang="en-US" sz="2000" dirty="0" err="1" smtClean="0"/>
              <a:t>Ig</a:t>
            </a:r>
            <a:r>
              <a:rPr lang="en-US" sz="2000" dirty="0" smtClean="0"/>
              <a:t> G , </a:t>
            </a:r>
            <a:r>
              <a:rPr lang="en-US" sz="2000" dirty="0" err="1" smtClean="0"/>
              <a:t>IgM</a:t>
            </a:r>
            <a:r>
              <a:rPr lang="en-US" sz="2000" dirty="0" smtClean="0"/>
              <a:t> , IgA</a:t>
            </a:r>
          </a:p>
          <a:p>
            <a:r>
              <a:rPr lang="en-US" sz="2000" dirty="0" err="1" smtClean="0"/>
              <a:t>Pemeriksaan</a:t>
            </a:r>
            <a:r>
              <a:rPr lang="en-US" sz="2000" dirty="0" smtClean="0"/>
              <a:t> </a:t>
            </a:r>
            <a:r>
              <a:rPr lang="en-US" sz="2000" dirty="0" err="1" smtClean="0"/>
              <a:t>enzim</a:t>
            </a:r>
            <a:r>
              <a:rPr lang="en-US" sz="2000" dirty="0" smtClean="0"/>
              <a:t> serum</a:t>
            </a:r>
          </a:p>
          <a:p>
            <a:pPr lvl="1"/>
            <a:r>
              <a:rPr lang="en-US" sz="2000" dirty="0" err="1" smtClean="0"/>
              <a:t>Fosfatase</a:t>
            </a:r>
            <a:r>
              <a:rPr lang="en-US" sz="2000" dirty="0" smtClean="0"/>
              <a:t> alkali ,Gamma GT </a:t>
            </a:r>
          </a:p>
          <a:p>
            <a:pPr lvl="1"/>
            <a:r>
              <a:rPr lang="en-US" sz="2000" dirty="0" smtClean="0"/>
              <a:t>SGOT: </a:t>
            </a:r>
            <a:r>
              <a:rPr lang="en-US" sz="2000" dirty="0" err="1" smtClean="0"/>
              <a:t>enzim</a:t>
            </a:r>
            <a:r>
              <a:rPr lang="en-US" sz="2000" dirty="0" smtClean="0"/>
              <a:t> </a:t>
            </a:r>
            <a:r>
              <a:rPr lang="en-US" sz="2000" dirty="0" err="1" smtClean="0"/>
              <a:t>mitokondria</a:t>
            </a:r>
            <a:r>
              <a:rPr lang="en-US" sz="2000" dirty="0" smtClean="0"/>
              <a:t> :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dijantung,hati</a:t>
            </a:r>
            <a:r>
              <a:rPr lang="en-US" sz="2000" dirty="0" smtClean="0"/>
              <a:t>, </a:t>
            </a:r>
            <a:r>
              <a:rPr lang="en-US" sz="2000" dirty="0" err="1" smtClean="0"/>
              <a:t>otot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ginjal</a:t>
            </a:r>
            <a:r>
              <a:rPr lang="en-US" sz="2000" dirty="0" smtClean="0"/>
              <a:t> -&gt; </a:t>
            </a:r>
            <a:r>
              <a:rPr lang="en-US" sz="2000" dirty="0" err="1" smtClean="0"/>
              <a:t>meningkat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kerusakan</a:t>
            </a:r>
            <a:r>
              <a:rPr lang="en-US" sz="2000" dirty="0" smtClean="0"/>
              <a:t> </a:t>
            </a:r>
            <a:r>
              <a:rPr lang="en-US" sz="2000" dirty="0" err="1" smtClean="0"/>
              <a:t>akut</a:t>
            </a:r>
            <a:r>
              <a:rPr lang="en-US" sz="2000" dirty="0" smtClean="0"/>
              <a:t> ( </a:t>
            </a:r>
            <a:r>
              <a:rPr lang="en-US" sz="2000" dirty="0" err="1" smtClean="0"/>
              <a:t>meningkat</a:t>
            </a:r>
            <a:r>
              <a:rPr lang="en-US" sz="2000" dirty="0" smtClean="0"/>
              <a:t> </a:t>
            </a:r>
            <a:r>
              <a:rPr lang="en-US" sz="2000" dirty="0" err="1" smtClean="0"/>
              <a:t>sekali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nekrosis</a:t>
            </a:r>
            <a:r>
              <a:rPr lang="en-US" sz="2000" dirty="0" smtClean="0"/>
              <a:t> </a:t>
            </a:r>
            <a:r>
              <a:rPr lang="en-US" sz="2000" dirty="0" err="1" smtClean="0"/>
              <a:t>hepatoselular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infark</a:t>
            </a:r>
            <a:r>
              <a:rPr lang="en-US" sz="2000" dirty="0" smtClean="0"/>
              <a:t> </a:t>
            </a:r>
            <a:r>
              <a:rPr lang="en-US" sz="2000" dirty="0" err="1" smtClean="0"/>
              <a:t>miokard</a:t>
            </a:r>
            <a:r>
              <a:rPr lang="en-US" sz="2000" dirty="0" smtClean="0"/>
              <a:t> )</a:t>
            </a:r>
          </a:p>
          <a:p>
            <a:pPr lvl="1"/>
            <a:r>
              <a:rPr lang="en-US" sz="2000" dirty="0" smtClean="0"/>
              <a:t>SGPT : </a:t>
            </a:r>
            <a:r>
              <a:rPr lang="en-US" sz="2000" dirty="0" err="1" smtClean="0"/>
              <a:t>enzim</a:t>
            </a:r>
            <a:r>
              <a:rPr lang="en-US" sz="2000" dirty="0" smtClean="0"/>
              <a:t> </a:t>
            </a:r>
            <a:r>
              <a:rPr lang="en-US" sz="2000" dirty="0" err="1" smtClean="0"/>
              <a:t>sitosol</a:t>
            </a:r>
            <a:r>
              <a:rPr lang="en-US" sz="2000" dirty="0" smtClean="0"/>
              <a:t> ,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di </a:t>
            </a:r>
            <a:r>
              <a:rPr lang="en-US" sz="2000" dirty="0" err="1" smtClean="0"/>
              <a:t>hati</a:t>
            </a:r>
            <a:r>
              <a:rPr lang="en-US" sz="2000" dirty="0" smtClean="0"/>
              <a:t> , </a:t>
            </a:r>
            <a:r>
              <a:rPr lang="en-US" sz="2000" dirty="0" err="1" smtClean="0"/>
              <a:t>peningkatan</a:t>
            </a:r>
            <a:r>
              <a:rPr lang="en-US" sz="2000" dirty="0" smtClean="0"/>
              <a:t> </a:t>
            </a:r>
            <a:r>
              <a:rPr lang="en-US" sz="2000" dirty="0" err="1" smtClean="0"/>
              <a:t>khas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kerusakan</a:t>
            </a:r>
            <a:r>
              <a:rPr lang="en-US" sz="2000" dirty="0" smtClean="0"/>
              <a:t> </a:t>
            </a:r>
            <a:r>
              <a:rPr lang="en-US" sz="2000" dirty="0" err="1" smtClean="0"/>
              <a:t>hati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err="1" smtClean="0"/>
              <a:t>Kolin</a:t>
            </a:r>
            <a:r>
              <a:rPr lang="en-US" sz="2000" dirty="0" smtClean="0"/>
              <a:t> esterase :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eserase</a:t>
            </a:r>
            <a:r>
              <a:rPr lang="en-US" sz="2000" dirty="0" smtClean="0"/>
              <a:t> non </a:t>
            </a:r>
            <a:r>
              <a:rPr lang="en-US" sz="2000" dirty="0" err="1" smtClean="0"/>
              <a:t>spesifik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disintesis</a:t>
            </a:r>
            <a:r>
              <a:rPr lang="en-US" sz="2000" dirty="0" smtClean="0"/>
              <a:t> </a:t>
            </a:r>
            <a:r>
              <a:rPr lang="en-US" sz="2000" dirty="0" err="1" smtClean="0"/>
              <a:t>dihati</a:t>
            </a:r>
            <a:r>
              <a:rPr lang="en-US" sz="2000" dirty="0" smtClean="0"/>
              <a:t>, </a:t>
            </a:r>
            <a:r>
              <a:rPr lang="en-US" sz="2000" dirty="0" err="1" smtClean="0"/>
              <a:t>menurun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gangguan</a:t>
            </a:r>
            <a:r>
              <a:rPr lang="en-US" sz="2000" dirty="0" smtClean="0"/>
              <a:t> / </a:t>
            </a:r>
            <a:r>
              <a:rPr lang="en-US" sz="2000" dirty="0" err="1" smtClean="0"/>
              <a:t>penyakit</a:t>
            </a:r>
            <a:r>
              <a:rPr lang="en-US" sz="2000" dirty="0" smtClean="0"/>
              <a:t> </a:t>
            </a:r>
          </a:p>
          <a:p>
            <a:r>
              <a:rPr lang="en-US" sz="2000" dirty="0" err="1" smtClean="0"/>
              <a:t>Pemeriksaan</a:t>
            </a:r>
            <a:r>
              <a:rPr lang="en-US" sz="2000" dirty="0" smtClean="0"/>
              <a:t> </a:t>
            </a:r>
            <a:r>
              <a:rPr lang="en-US" sz="2000" dirty="0" err="1" smtClean="0"/>
              <a:t>metabolisme</a:t>
            </a:r>
            <a:r>
              <a:rPr lang="en-US" sz="2000" dirty="0" smtClean="0"/>
              <a:t> </a:t>
            </a:r>
            <a:r>
              <a:rPr lang="en-US" sz="2000" dirty="0" err="1" smtClean="0"/>
              <a:t>hidrat</a:t>
            </a:r>
            <a:r>
              <a:rPr lang="en-US" sz="2000" dirty="0" smtClean="0"/>
              <a:t> </a:t>
            </a:r>
            <a:r>
              <a:rPr lang="en-US" sz="2000" dirty="0" err="1" smtClean="0"/>
              <a:t>arang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Kadar </a:t>
            </a:r>
            <a:r>
              <a:rPr lang="en-US" sz="2000" dirty="0" err="1" smtClean="0"/>
              <a:t>glukosa</a:t>
            </a:r>
            <a:r>
              <a:rPr lang="en-US" sz="2000" dirty="0" smtClean="0"/>
              <a:t> </a:t>
            </a:r>
            <a:r>
              <a:rPr lang="en-US" sz="2000" dirty="0" err="1" smtClean="0"/>
              <a:t>darah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Toleransi</a:t>
            </a:r>
            <a:r>
              <a:rPr lang="en-US" sz="2000" dirty="0" smtClean="0"/>
              <a:t> </a:t>
            </a:r>
            <a:r>
              <a:rPr lang="en-US" sz="2000" dirty="0" err="1" smtClean="0"/>
              <a:t>glukosa</a:t>
            </a:r>
            <a:r>
              <a:rPr lang="en-US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743917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B20-B24 </a:t>
            </a:r>
            <a:r>
              <a:rPr lang="en-US" sz="3200" dirty="0" err="1" smtClean="0"/>
              <a:t>Penyakit</a:t>
            </a:r>
            <a:r>
              <a:rPr lang="en-US" sz="3200" dirty="0" smtClean="0"/>
              <a:t> Human immunodeficiency virus [HIV]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4495800"/>
          </a:xfrm>
        </p:spPr>
        <p:txBody>
          <a:bodyPr>
            <a:normAutofit/>
          </a:bodyPr>
          <a:lstStyle/>
          <a:p>
            <a:pPr marL="274320" indent="-274320">
              <a:spcBef>
                <a:spcPts val="0"/>
              </a:spcBef>
            </a:pPr>
            <a:r>
              <a:rPr lang="en-US" sz="2600" dirty="0" err="1"/>
              <a:t>Penyakit</a:t>
            </a:r>
            <a:r>
              <a:rPr lang="en-US" sz="2600" dirty="0"/>
              <a:t> </a:t>
            </a:r>
            <a:r>
              <a:rPr lang="en-US" sz="2600" dirty="0" err="1"/>
              <a:t>ini</a:t>
            </a:r>
            <a:r>
              <a:rPr lang="en-US" sz="2600" dirty="0"/>
              <a:t> </a:t>
            </a:r>
            <a:r>
              <a:rPr lang="en-US" sz="2600" dirty="0" err="1"/>
              <a:t>merupakan</a:t>
            </a:r>
            <a:r>
              <a:rPr lang="en-US" sz="2600" dirty="0"/>
              <a:t> </a:t>
            </a:r>
            <a:r>
              <a:rPr lang="en-US" sz="2600" b="1" dirty="0" err="1"/>
              <a:t>kumpulan</a:t>
            </a:r>
            <a:r>
              <a:rPr lang="en-US" sz="2600" b="1" dirty="0"/>
              <a:t> </a:t>
            </a:r>
            <a:r>
              <a:rPr lang="en-US" sz="2600" b="1" dirty="0" err="1"/>
              <a:t>berbagai</a:t>
            </a:r>
            <a:r>
              <a:rPr lang="en-US" sz="2600" b="1" dirty="0"/>
              <a:t> </a:t>
            </a:r>
            <a:r>
              <a:rPr lang="en-US" sz="2600" b="1" dirty="0" err="1"/>
              <a:t>penyakit</a:t>
            </a:r>
            <a:r>
              <a:rPr lang="en-US" sz="2600" b="1" dirty="0"/>
              <a:t> </a:t>
            </a:r>
            <a:r>
              <a:rPr lang="en-US" sz="2600" dirty="0"/>
              <a:t>yang </a:t>
            </a:r>
            <a:r>
              <a:rPr lang="en-US" sz="2600" dirty="0" err="1"/>
              <a:t>disebabkan</a:t>
            </a:r>
            <a:r>
              <a:rPr lang="en-US" sz="2600" dirty="0"/>
              <a:t> </a:t>
            </a:r>
            <a:r>
              <a:rPr lang="en-US" sz="2600" dirty="0" err="1"/>
              <a:t>oleh</a:t>
            </a:r>
            <a:r>
              <a:rPr lang="en-US" sz="2600" dirty="0"/>
              <a:t> </a:t>
            </a:r>
            <a:r>
              <a:rPr lang="en-US" sz="2600" b="1" dirty="0" err="1"/>
              <a:t>melemahnya</a:t>
            </a:r>
            <a:r>
              <a:rPr lang="en-US" sz="2600" b="1" dirty="0"/>
              <a:t> </a:t>
            </a:r>
            <a:r>
              <a:rPr lang="en-US" sz="2600" b="1" dirty="0" err="1"/>
              <a:t>sistem</a:t>
            </a:r>
            <a:r>
              <a:rPr lang="en-US" sz="2600" b="1" dirty="0"/>
              <a:t> </a:t>
            </a:r>
            <a:r>
              <a:rPr lang="en-US" sz="2600" b="1" dirty="0" err="1"/>
              <a:t>kekebalan</a:t>
            </a:r>
            <a:r>
              <a:rPr lang="en-US" sz="2600" b="1" dirty="0"/>
              <a:t> </a:t>
            </a:r>
            <a:r>
              <a:rPr lang="en-US" sz="2600" dirty="0" err="1"/>
              <a:t>tubuh</a:t>
            </a:r>
            <a:r>
              <a:rPr lang="en-US" sz="2600" dirty="0"/>
              <a:t> </a:t>
            </a:r>
            <a:r>
              <a:rPr lang="en-US" sz="2600" dirty="0" smtClean="0"/>
              <a:t>,</a:t>
            </a:r>
            <a:r>
              <a:rPr lang="en-US" sz="2600" dirty="0"/>
              <a:t> </a:t>
            </a:r>
            <a:r>
              <a:rPr lang="en-US" sz="2600" dirty="0" err="1"/>
              <a:t>mengakibatkan</a:t>
            </a:r>
            <a:r>
              <a:rPr lang="en-US" sz="2600" dirty="0"/>
              <a:t> </a:t>
            </a:r>
            <a:r>
              <a:rPr lang="en-US" sz="2600" b="1" dirty="0" err="1"/>
              <a:t>berkurangnya</a:t>
            </a:r>
            <a:r>
              <a:rPr lang="en-US" sz="2600" b="1" dirty="0"/>
              <a:t> </a:t>
            </a:r>
            <a:r>
              <a:rPr lang="en-US" sz="2600" b="1" dirty="0" err="1"/>
              <a:t>kemampuan</a:t>
            </a:r>
            <a:r>
              <a:rPr lang="en-US" sz="2600" b="1" dirty="0"/>
              <a:t> </a:t>
            </a:r>
            <a:r>
              <a:rPr lang="en-US" sz="2600" b="1" dirty="0" err="1"/>
              <a:t>tubuh</a:t>
            </a:r>
            <a:r>
              <a:rPr lang="en-US" sz="2600" b="1" dirty="0"/>
              <a:t> </a:t>
            </a:r>
            <a:r>
              <a:rPr lang="en-US" sz="2600" b="1" dirty="0" err="1"/>
              <a:t>dalam</a:t>
            </a:r>
            <a:r>
              <a:rPr lang="en-US" sz="2600" b="1" dirty="0"/>
              <a:t> </a:t>
            </a:r>
            <a:r>
              <a:rPr lang="en-US" sz="2600" b="1" dirty="0" err="1"/>
              <a:t>melawan</a:t>
            </a:r>
            <a:r>
              <a:rPr lang="en-US" sz="2600" b="1" dirty="0"/>
              <a:t> </a:t>
            </a:r>
            <a:r>
              <a:rPr lang="en-US" sz="2600" b="1" dirty="0" err="1"/>
              <a:t>berbagai</a:t>
            </a:r>
            <a:r>
              <a:rPr lang="en-US" sz="2600" b="1" dirty="0"/>
              <a:t> </a:t>
            </a:r>
            <a:r>
              <a:rPr lang="en-US" sz="2600" b="1" dirty="0" err="1"/>
              <a:t>kuman</a:t>
            </a:r>
            <a:r>
              <a:rPr lang="en-US" sz="2600" b="1" dirty="0"/>
              <a:t> </a:t>
            </a:r>
            <a:r>
              <a:rPr lang="en-US" sz="2600" b="1" dirty="0" err="1"/>
              <a:t>penyakit</a:t>
            </a:r>
            <a:r>
              <a:rPr lang="en-US" sz="2600" b="1" dirty="0"/>
              <a:t>. </a:t>
            </a:r>
          </a:p>
          <a:p>
            <a:pPr marL="274320" indent="-274320">
              <a:spcBef>
                <a:spcPts val="0"/>
              </a:spcBef>
            </a:pPr>
            <a:r>
              <a:rPr lang="en-US" sz="2600" dirty="0" err="1" smtClean="0"/>
              <a:t>Etiologi</a:t>
            </a:r>
            <a:r>
              <a:rPr lang="en-US" sz="2600" dirty="0" smtClean="0"/>
              <a:t> : virus </a:t>
            </a:r>
            <a:r>
              <a:rPr lang="en-US" sz="2600" b="1" dirty="0"/>
              <a:t>HIV (Human Immunodeficiency Virus</a:t>
            </a:r>
            <a:r>
              <a:rPr lang="en-US" sz="2600" dirty="0"/>
              <a:t>) </a:t>
            </a:r>
            <a:r>
              <a:rPr lang="en-US" sz="2600" dirty="0" err="1"/>
              <a:t>menyerang</a:t>
            </a:r>
            <a:r>
              <a:rPr lang="en-US" sz="2600" dirty="0"/>
              <a:t> </a:t>
            </a:r>
            <a:r>
              <a:rPr lang="en-US" sz="2600" dirty="0" err="1"/>
              <a:t>sel</a:t>
            </a:r>
            <a:r>
              <a:rPr lang="en-US" sz="2600" dirty="0"/>
              <a:t> T </a:t>
            </a:r>
            <a:r>
              <a:rPr lang="en-US" sz="2600" dirty="0" err="1"/>
              <a:t>pembantu</a:t>
            </a:r>
            <a:r>
              <a:rPr lang="en-US" sz="2600" dirty="0"/>
              <a:t> (T cell Helper ) yang </a:t>
            </a:r>
            <a:r>
              <a:rPr lang="en-US" sz="2600" dirty="0" err="1"/>
              <a:t>berfungsi</a:t>
            </a:r>
            <a:r>
              <a:rPr lang="en-US" sz="2600" dirty="0"/>
              <a:t> </a:t>
            </a:r>
            <a:r>
              <a:rPr lang="en-US" sz="2600" dirty="0" err="1"/>
              <a:t>menstimulasi</a:t>
            </a:r>
            <a:r>
              <a:rPr lang="en-US" sz="2600" dirty="0"/>
              <a:t> </a:t>
            </a:r>
            <a:r>
              <a:rPr lang="en-US" sz="2600" dirty="0" err="1"/>
              <a:t>pembentukan</a:t>
            </a:r>
            <a:r>
              <a:rPr lang="en-US" sz="2600" dirty="0"/>
              <a:t> </a:t>
            </a:r>
            <a:r>
              <a:rPr lang="en-US" sz="2600" dirty="0" err="1"/>
              <a:t>sel</a:t>
            </a:r>
            <a:r>
              <a:rPr lang="en-US" sz="2600" dirty="0"/>
              <a:t> B plasma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jenis</a:t>
            </a:r>
            <a:r>
              <a:rPr lang="en-US" sz="2600" dirty="0"/>
              <a:t> </a:t>
            </a:r>
            <a:r>
              <a:rPr lang="en-US" sz="2600" dirty="0" err="1"/>
              <a:t>sel</a:t>
            </a:r>
            <a:r>
              <a:rPr lang="en-US" sz="2600" dirty="0"/>
              <a:t> T </a:t>
            </a:r>
            <a:r>
              <a:rPr lang="en-US" sz="2600" dirty="0" err="1"/>
              <a:t>lainnya</a:t>
            </a:r>
            <a:r>
              <a:rPr lang="en-US" sz="2600" dirty="0"/>
              <a:t>, </a:t>
            </a:r>
            <a:endParaRPr lang="en-US" sz="2600" dirty="0" smtClean="0"/>
          </a:p>
          <a:p>
            <a:pPr marL="274320" indent="-274320">
              <a:spcBef>
                <a:spcPts val="0"/>
              </a:spcBef>
            </a:pPr>
            <a:r>
              <a:rPr lang="en-US" sz="2600" dirty="0" err="1"/>
              <a:t>Sel</a:t>
            </a:r>
            <a:r>
              <a:rPr lang="en-US" sz="2600" dirty="0"/>
              <a:t> T </a:t>
            </a:r>
            <a:r>
              <a:rPr lang="en-US" sz="2600" dirty="0" err="1"/>
              <a:t>pembantu</a:t>
            </a:r>
            <a:r>
              <a:rPr lang="en-US" sz="2600" dirty="0"/>
              <a:t> </a:t>
            </a:r>
            <a:r>
              <a:rPr lang="en-US" sz="2600" dirty="0" err="1"/>
              <a:t>menjadi</a:t>
            </a:r>
            <a:r>
              <a:rPr lang="en-US" sz="2600" dirty="0"/>
              <a:t> target </a:t>
            </a:r>
            <a:r>
              <a:rPr lang="en-US" sz="2600" dirty="0" err="1"/>
              <a:t>utama</a:t>
            </a:r>
            <a:r>
              <a:rPr lang="en-US" sz="2600" dirty="0"/>
              <a:t> HIV </a:t>
            </a:r>
            <a:r>
              <a:rPr lang="en-US" sz="2600" dirty="0" err="1"/>
              <a:t>karena</a:t>
            </a:r>
            <a:r>
              <a:rPr lang="en-US" sz="2600" dirty="0"/>
              <a:t> </a:t>
            </a:r>
            <a:r>
              <a:rPr lang="en-US" sz="2600" dirty="0" err="1"/>
              <a:t>pada</a:t>
            </a:r>
            <a:r>
              <a:rPr lang="en-US" sz="2600" dirty="0"/>
              <a:t> </a:t>
            </a:r>
            <a:r>
              <a:rPr lang="en-US" sz="2600" dirty="0" err="1"/>
              <a:t>permukaan</a:t>
            </a:r>
            <a:r>
              <a:rPr lang="en-US" sz="2600" dirty="0"/>
              <a:t> </a:t>
            </a:r>
            <a:r>
              <a:rPr lang="en-US" sz="2600" dirty="0" err="1"/>
              <a:t>sel</a:t>
            </a:r>
            <a:r>
              <a:rPr lang="en-US" sz="2600" dirty="0"/>
              <a:t> </a:t>
            </a:r>
            <a:r>
              <a:rPr lang="en-US" sz="2600" dirty="0" err="1"/>
              <a:t>tersebut</a:t>
            </a:r>
            <a:r>
              <a:rPr lang="en-US" sz="2600" dirty="0"/>
              <a:t> </a:t>
            </a:r>
            <a:r>
              <a:rPr lang="en-US" sz="2600" dirty="0" err="1"/>
              <a:t>terdapat</a:t>
            </a:r>
            <a:r>
              <a:rPr lang="en-US" sz="2600" dirty="0"/>
              <a:t> </a:t>
            </a:r>
            <a:r>
              <a:rPr lang="en-US" sz="2600" b="1" dirty="0" err="1"/>
              <a:t>molekul</a:t>
            </a:r>
            <a:r>
              <a:rPr lang="en-US" sz="2600" b="1" dirty="0"/>
              <a:t> CD4 </a:t>
            </a:r>
            <a:r>
              <a:rPr lang="en-US" sz="2600" dirty="0" err="1"/>
              <a:t>sebagai</a:t>
            </a:r>
            <a:r>
              <a:rPr lang="en-US" sz="2600" dirty="0"/>
              <a:t> </a:t>
            </a:r>
            <a:r>
              <a:rPr lang="en-US" sz="2600" dirty="0" err="1"/>
              <a:t>reseptor</a:t>
            </a:r>
            <a:r>
              <a:rPr lang="en-US" sz="2600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649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58674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000" b="1" dirty="0" smtClean="0"/>
              <a:t>A00 - Cholera </a:t>
            </a:r>
            <a:r>
              <a:rPr lang="en-US" sz="4000" dirty="0" smtClean="0"/>
              <a:t>: </a:t>
            </a:r>
            <a:r>
              <a:rPr lang="en-US" sz="4000" b="1" dirty="0"/>
              <a:t>Asiatic cholera</a:t>
            </a:r>
            <a:endParaRPr lang="en-US" sz="4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300" dirty="0" err="1" smtClean="0"/>
              <a:t>adalah</a:t>
            </a:r>
            <a:r>
              <a:rPr lang="en-US" sz="3300" dirty="0" smtClean="0"/>
              <a:t> </a:t>
            </a:r>
            <a:r>
              <a:rPr lang="en-US" sz="3300" b="1" dirty="0" err="1" smtClean="0"/>
              <a:t>penyakit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menular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disaluran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pencernaan</a:t>
            </a:r>
            <a:r>
              <a:rPr lang="en-US" sz="3300" b="1" dirty="0" smtClean="0"/>
              <a:t> </a:t>
            </a:r>
            <a:r>
              <a:rPr lang="en-US" sz="3300" dirty="0" smtClean="0"/>
              <a:t>yang </a:t>
            </a:r>
            <a:r>
              <a:rPr lang="en-US" sz="3300" dirty="0" err="1"/>
              <a:t>disebabkan</a:t>
            </a:r>
            <a:r>
              <a:rPr lang="en-US" sz="3300" dirty="0"/>
              <a:t> </a:t>
            </a:r>
            <a:r>
              <a:rPr lang="en-US" sz="3300" dirty="0" err="1" smtClean="0"/>
              <a:t>oleh</a:t>
            </a:r>
            <a:r>
              <a:rPr lang="en-US" sz="3300" dirty="0" smtClean="0"/>
              <a:t> </a:t>
            </a:r>
            <a:r>
              <a:rPr lang="en-US" sz="3300" b="1" dirty="0" err="1" smtClean="0"/>
              <a:t>bakterium</a:t>
            </a:r>
            <a:r>
              <a:rPr lang="en-US" sz="3300" b="1" dirty="0" smtClean="0"/>
              <a:t> </a:t>
            </a:r>
            <a:r>
              <a:rPr lang="en-US" sz="3300" b="1" i="1" dirty="0" smtClean="0"/>
              <a:t>Vibrio </a:t>
            </a:r>
            <a:r>
              <a:rPr lang="en-US" sz="3300" b="1" i="1" dirty="0"/>
              <a:t>cholera</a:t>
            </a:r>
            <a:r>
              <a:rPr lang="en-US" sz="3300" b="1" dirty="0"/>
              <a:t> </a:t>
            </a:r>
            <a:endParaRPr lang="en-US" sz="33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300" dirty="0" err="1" smtClean="0"/>
              <a:t>Biasanya</a:t>
            </a:r>
            <a:r>
              <a:rPr lang="en-US" sz="3300" dirty="0" smtClean="0"/>
              <a:t> </a:t>
            </a:r>
            <a:r>
              <a:rPr lang="en-US" sz="3300" dirty="0" err="1" smtClean="0"/>
              <a:t>bakteri</a:t>
            </a:r>
            <a:r>
              <a:rPr lang="en-US" sz="3300" dirty="0" smtClean="0"/>
              <a:t>  </a:t>
            </a:r>
            <a:r>
              <a:rPr lang="en-US" sz="3300" dirty="0" err="1" smtClean="0"/>
              <a:t>berada</a:t>
            </a:r>
            <a:r>
              <a:rPr lang="en-US" sz="3300" dirty="0" smtClean="0"/>
              <a:t> </a:t>
            </a:r>
            <a:r>
              <a:rPr lang="en-US" sz="3300" dirty="0" err="1" smtClean="0"/>
              <a:t>pada</a:t>
            </a:r>
            <a:r>
              <a:rPr lang="en-US" sz="3300" dirty="0" smtClean="0"/>
              <a:t> </a:t>
            </a:r>
            <a:r>
              <a:rPr lang="en-US" sz="3300" dirty="0" err="1"/>
              <a:t>feses</a:t>
            </a:r>
            <a:r>
              <a:rPr lang="en-US" sz="3300" dirty="0"/>
              <a:t> yang </a:t>
            </a:r>
            <a:r>
              <a:rPr lang="en-US" sz="3300" dirty="0" err="1"/>
              <a:t>mengkontaminasi</a:t>
            </a:r>
            <a:r>
              <a:rPr lang="en-US" sz="3300" dirty="0"/>
              <a:t> </a:t>
            </a:r>
            <a:r>
              <a:rPr lang="en-US" sz="3300" dirty="0" err="1"/>
              <a:t>bahan</a:t>
            </a:r>
            <a:r>
              <a:rPr lang="en-US" sz="3300" dirty="0"/>
              <a:t> </a:t>
            </a:r>
            <a:r>
              <a:rPr lang="en-US" sz="3300" dirty="0" err="1"/>
              <a:t>makanan</a:t>
            </a:r>
            <a:r>
              <a:rPr lang="en-US" sz="3300" dirty="0"/>
              <a:t> </a:t>
            </a:r>
            <a:r>
              <a:rPr lang="en-US" sz="3300" dirty="0" err="1"/>
              <a:t>melalui</a:t>
            </a:r>
            <a:r>
              <a:rPr lang="en-US" sz="3300" dirty="0"/>
              <a:t> </a:t>
            </a:r>
            <a:r>
              <a:rPr lang="en-US" sz="3300" dirty="0" err="1"/>
              <a:t>makanan</a:t>
            </a:r>
            <a:r>
              <a:rPr lang="en-US" sz="3300" dirty="0"/>
              <a:t> </a:t>
            </a:r>
            <a:r>
              <a:rPr lang="en-US" sz="3300" dirty="0" err="1"/>
              <a:t>ataupun</a:t>
            </a:r>
            <a:r>
              <a:rPr lang="en-US" sz="3300" dirty="0"/>
              <a:t> </a:t>
            </a:r>
            <a:r>
              <a:rPr lang="en-US" sz="3300" dirty="0" err="1"/>
              <a:t>minuman</a:t>
            </a:r>
            <a:r>
              <a:rPr lang="en-US" sz="3300" dirty="0"/>
              <a:t>,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300" dirty="0" err="1" smtClean="0"/>
              <a:t>Bakteri</a:t>
            </a:r>
            <a:r>
              <a:rPr lang="en-US" sz="3300" dirty="0" smtClean="0"/>
              <a:t>  </a:t>
            </a:r>
            <a:r>
              <a:rPr lang="en-US" sz="3300" dirty="0" err="1"/>
              <a:t>menghasilkan</a:t>
            </a:r>
            <a:r>
              <a:rPr lang="en-US" sz="3300" dirty="0"/>
              <a:t> </a:t>
            </a:r>
            <a:r>
              <a:rPr lang="en-US" sz="3300" b="1" dirty="0" err="1"/>
              <a:t>enterotoksin</a:t>
            </a:r>
            <a:r>
              <a:rPr lang="en-US" sz="3300" b="1" dirty="0"/>
              <a:t> </a:t>
            </a:r>
            <a:r>
              <a:rPr lang="en-US" sz="3300" dirty="0"/>
              <a:t>yang </a:t>
            </a:r>
            <a:r>
              <a:rPr lang="en-US" sz="3300" dirty="0" err="1"/>
              <a:t>mengakibatkan</a:t>
            </a:r>
            <a:r>
              <a:rPr lang="en-US" sz="3300" dirty="0"/>
              <a:t> </a:t>
            </a:r>
            <a:r>
              <a:rPr lang="en-US" sz="3300" dirty="0" err="1"/>
              <a:t>diare</a:t>
            </a:r>
            <a:r>
              <a:rPr lang="en-US" sz="3300" dirty="0"/>
              <a:t> </a:t>
            </a:r>
            <a:r>
              <a:rPr lang="en-US" sz="3300" dirty="0" err="1"/>
              <a:t>hebat</a:t>
            </a:r>
            <a:r>
              <a:rPr lang="en-US" sz="3300" dirty="0"/>
              <a:t> , </a:t>
            </a:r>
            <a:r>
              <a:rPr lang="en-US" sz="3300" dirty="0" err="1"/>
              <a:t>perut</a:t>
            </a:r>
            <a:r>
              <a:rPr lang="en-US" sz="3300" dirty="0"/>
              <a:t> </a:t>
            </a:r>
            <a:r>
              <a:rPr lang="en-US" sz="3300" dirty="0" err="1" smtClean="0"/>
              <a:t>keram</a:t>
            </a:r>
            <a:r>
              <a:rPr lang="en-US" sz="3300" dirty="0" smtClean="0"/>
              <a:t>, </a:t>
            </a:r>
            <a:r>
              <a:rPr lang="en-US" sz="3300" dirty="0" err="1" smtClean="0"/>
              <a:t>mual</a:t>
            </a:r>
            <a:r>
              <a:rPr lang="en-US" sz="3300" dirty="0" smtClean="0"/>
              <a:t>, </a:t>
            </a:r>
            <a:r>
              <a:rPr lang="en-US" sz="3300" dirty="0" err="1" smtClean="0"/>
              <a:t>muntah</a:t>
            </a:r>
            <a:r>
              <a:rPr lang="en-US" sz="3300" dirty="0" smtClean="0"/>
              <a:t> </a:t>
            </a:r>
            <a:r>
              <a:rPr lang="en-US" sz="3300" dirty="0" err="1" smtClean="0"/>
              <a:t>dan</a:t>
            </a:r>
            <a:r>
              <a:rPr lang="en-US" sz="3300" dirty="0" smtClean="0"/>
              <a:t> </a:t>
            </a:r>
            <a:r>
              <a:rPr lang="en-US" sz="3300" dirty="0" err="1" smtClean="0"/>
              <a:t>dehidrasi</a:t>
            </a:r>
            <a:r>
              <a:rPr lang="en-US" sz="3300" dirty="0" smtClean="0"/>
              <a:t> </a:t>
            </a:r>
            <a:r>
              <a:rPr lang="en-US" sz="3300" dirty="0" err="1" smtClean="0"/>
              <a:t>akibat</a:t>
            </a:r>
            <a:r>
              <a:rPr lang="en-US" sz="3300" dirty="0" smtClean="0"/>
              <a:t> </a:t>
            </a:r>
            <a:r>
              <a:rPr lang="en-US" sz="3300" dirty="0" err="1" smtClean="0"/>
              <a:t>diare</a:t>
            </a:r>
            <a:r>
              <a:rPr lang="en-US" sz="3300" dirty="0" smtClean="0"/>
              <a:t> yang </a:t>
            </a:r>
            <a:r>
              <a:rPr lang="en-US" sz="3300" dirty="0" err="1" smtClean="0"/>
              <a:t>hebat</a:t>
            </a:r>
            <a:r>
              <a:rPr lang="en-US" sz="3300" dirty="0" smtClean="0"/>
              <a:t> </a:t>
            </a:r>
            <a:r>
              <a:rPr lang="en-US" sz="3300" dirty="0" err="1" smtClean="0"/>
              <a:t>dan</a:t>
            </a:r>
            <a:r>
              <a:rPr lang="en-US" sz="3300" dirty="0" smtClean="0"/>
              <a:t> </a:t>
            </a:r>
            <a:r>
              <a:rPr lang="en-US" sz="3300" dirty="0" err="1"/>
              <a:t>dapat</a:t>
            </a:r>
            <a:r>
              <a:rPr lang="en-US" sz="3300" dirty="0"/>
              <a:t> </a:t>
            </a:r>
            <a:r>
              <a:rPr lang="en-US" sz="3300" dirty="0" err="1"/>
              <a:t>menimbulkan</a:t>
            </a:r>
            <a:r>
              <a:rPr lang="en-US" sz="3300" dirty="0"/>
              <a:t> </a:t>
            </a:r>
            <a:r>
              <a:rPr lang="en-US" sz="3300" dirty="0" err="1"/>
              <a:t>kematian</a:t>
            </a:r>
            <a:r>
              <a:rPr lang="en-US" sz="3300" dirty="0"/>
              <a:t> </a:t>
            </a:r>
            <a:r>
              <a:rPr lang="en-US" sz="3300" dirty="0" err="1"/>
              <a:t>dengan</a:t>
            </a:r>
            <a:r>
              <a:rPr lang="en-US" sz="3300" dirty="0"/>
              <a:t> </a:t>
            </a:r>
            <a:r>
              <a:rPr lang="en-US" sz="3300" dirty="0" err="1"/>
              <a:t>cepat</a:t>
            </a:r>
            <a:r>
              <a:rPr lang="en-US" sz="3300" dirty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300" dirty="0" err="1" smtClean="0"/>
              <a:t>Khas</a:t>
            </a:r>
            <a:r>
              <a:rPr lang="en-US" sz="3300" dirty="0" smtClean="0"/>
              <a:t> </a:t>
            </a:r>
            <a:r>
              <a:rPr lang="en-US" sz="3300" dirty="0" err="1" smtClean="0"/>
              <a:t>buang</a:t>
            </a:r>
            <a:r>
              <a:rPr lang="en-US" sz="3300" dirty="0" smtClean="0"/>
              <a:t> </a:t>
            </a:r>
            <a:r>
              <a:rPr lang="en-US" sz="3300" dirty="0"/>
              <a:t>air </a:t>
            </a:r>
            <a:r>
              <a:rPr lang="en-US" sz="3300" dirty="0" err="1"/>
              <a:t>besar</a:t>
            </a:r>
            <a:r>
              <a:rPr lang="en-US" sz="3300" dirty="0"/>
              <a:t> </a:t>
            </a:r>
            <a:r>
              <a:rPr lang="en-US" sz="3300" dirty="0" smtClean="0"/>
              <a:t>: </a:t>
            </a:r>
            <a:r>
              <a:rPr lang="en-US" sz="3300" dirty="0" err="1" smtClean="0"/>
              <a:t>diare</a:t>
            </a:r>
            <a:r>
              <a:rPr lang="en-US" sz="3300" dirty="0" smtClean="0"/>
              <a:t> </a:t>
            </a:r>
            <a:r>
              <a:rPr lang="en-US" sz="3300" dirty="0" err="1" smtClean="0"/>
              <a:t>encer</a:t>
            </a:r>
            <a:r>
              <a:rPr lang="en-US" sz="3300" dirty="0" smtClean="0"/>
              <a:t> </a:t>
            </a:r>
            <a:r>
              <a:rPr lang="en-US" sz="3300" dirty="0" err="1"/>
              <a:t>berwarna</a:t>
            </a:r>
            <a:r>
              <a:rPr lang="en-US" sz="3300" dirty="0"/>
              <a:t> </a:t>
            </a:r>
            <a:r>
              <a:rPr lang="en-US" sz="3300" dirty="0" err="1"/>
              <a:t>putih</a:t>
            </a:r>
            <a:r>
              <a:rPr lang="en-US" sz="3300" dirty="0"/>
              <a:t> </a:t>
            </a:r>
            <a:r>
              <a:rPr lang="en-US" sz="3300" dirty="0" err="1"/>
              <a:t>seperti</a:t>
            </a:r>
            <a:r>
              <a:rPr lang="en-US" sz="3300" dirty="0"/>
              <a:t> air </a:t>
            </a:r>
            <a:r>
              <a:rPr lang="en-US" sz="3300" dirty="0" err="1"/>
              <a:t>tajin</a:t>
            </a:r>
            <a:r>
              <a:rPr lang="en-US" sz="3300" dirty="0"/>
              <a:t> (</a:t>
            </a:r>
            <a:r>
              <a:rPr lang="en-US" sz="3300" dirty="0" err="1"/>
              <a:t>cucian</a:t>
            </a:r>
            <a:r>
              <a:rPr lang="en-US" sz="3300" dirty="0"/>
              <a:t> </a:t>
            </a:r>
            <a:r>
              <a:rPr lang="en-US" sz="3300" dirty="0" err="1"/>
              <a:t>beras</a:t>
            </a:r>
            <a:r>
              <a:rPr lang="en-US" sz="3300" dirty="0"/>
              <a:t>) </a:t>
            </a:r>
            <a:r>
              <a:rPr lang="en-US" sz="3300" dirty="0" err="1"/>
              <a:t>dengan</a:t>
            </a:r>
            <a:r>
              <a:rPr lang="en-US" sz="3300" dirty="0"/>
              <a:t> </a:t>
            </a:r>
            <a:r>
              <a:rPr lang="en-US" sz="3300" dirty="0" err="1"/>
              <a:t>bau</a:t>
            </a:r>
            <a:r>
              <a:rPr lang="en-US" sz="3300" dirty="0"/>
              <a:t> yang </a:t>
            </a:r>
            <a:r>
              <a:rPr lang="en-US" sz="3300" dirty="0" err="1"/>
              <a:t>amis</a:t>
            </a:r>
            <a:r>
              <a:rPr lang="en-US" sz="3300" dirty="0"/>
              <a:t>.</a:t>
            </a:r>
            <a:endParaRPr lang="en-US" sz="33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300" dirty="0" err="1" smtClean="0"/>
              <a:t>Terapi</a:t>
            </a:r>
            <a:r>
              <a:rPr lang="en-US" sz="3300" dirty="0" smtClean="0"/>
              <a:t> </a:t>
            </a:r>
            <a:r>
              <a:rPr lang="en-US" sz="3300" dirty="0" err="1" smtClean="0"/>
              <a:t>dengan</a:t>
            </a:r>
            <a:r>
              <a:rPr lang="en-US" sz="3300" dirty="0" smtClean="0"/>
              <a:t> </a:t>
            </a:r>
            <a:r>
              <a:rPr lang="en-US" sz="3300" b="1" dirty="0" err="1" smtClean="0"/>
              <a:t>rehidrasi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agresif</a:t>
            </a:r>
            <a:r>
              <a:rPr lang="en-US" sz="3300" b="1" dirty="0" smtClean="0"/>
              <a:t> (</a:t>
            </a:r>
            <a:r>
              <a:rPr lang="de-DE" sz="3300" dirty="0"/>
              <a:t>mengembalikan cairan tubuh yang </a:t>
            </a:r>
            <a:r>
              <a:rPr lang="de-DE" sz="3300" dirty="0" smtClean="0"/>
              <a:t>hilang dengan cepat)</a:t>
            </a:r>
            <a:r>
              <a:rPr lang="en-US" sz="3300" dirty="0" smtClean="0"/>
              <a:t>, </a:t>
            </a:r>
            <a:r>
              <a:rPr lang="en-US" sz="3300" dirty="0" err="1" smtClean="0"/>
              <a:t>pemberian</a:t>
            </a:r>
            <a:r>
              <a:rPr lang="en-US" sz="3300" dirty="0" smtClean="0"/>
              <a:t> intra vena </a:t>
            </a:r>
            <a:r>
              <a:rPr lang="en-US" sz="3300" dirty="0" err="1" smtClean="0"/>
              <a:t>secara</a:t>
            </a:r>
            <a:r>
              <a:rPr lang="en-US" sz="3300" dirty="0" smtClean="0"/>
              <a:t> </a:t>
            </a:r>
            <a:r>
              <a:rPr lang="en-US" sz="3300" dirty="0" err="1" smtClean="0"/>
              <a:t>cepat</a:t>
            </a:r>
            <a:r>
              <a:rPr lang="en-US" sz="3300" dirty="0" smtClean="0"/>
              <a:t> </a:t>
            </a:r>
            <a:r>
              <a:rPr lang="en-US" sz="3300" dirty="0" err="1" smtClean="0"/>
              <a:t>hingga</a:t>
            </a:r>
            <a:r>
              <a:rPr lang="en-US" sz="3300" dirty="0" smtClean="0"/>
              <a:t> </a:t>
            </a:r>
            <a:r>
              <a:rPr lang="en-US" sz="3300" dirty="0" err="1" smtClean="0"/>
              <a:t>diare</a:t>
            </a:r>
            <a:r>
              <a:rPr lang="en-US" sz="3300" dirty="0" smtClean="0"/>
              <a:t> </a:t>
            </a:r>
            <a:r>
              <a:rPr lang="en-US" sz="3300" dirty="0" err="1" smtClean="0"/>
              <a:t>berhenti</a:t>
            </a:r>
            <a:r>
              <a:rPr lang="en-US" sz="3300" dirty="0"/>
              <a:t> </a:t>
            </a:r>
            <a:r>
              <a:rPr lang="en-US" sz="3300" dirty="0" err="1"/>
              <a:t>tanpa</a:t>
            </a:r>
            <a:r>
              <a:rPr lang="en-US" sz="3300" dirty="0"/>
              <a:t> </a:t>
            </a:r>
            <a:r>
              <a:rPr lang="en-US" sz="3300" dirty="0" err="1"/>
              <a:t>pemberian</a:t>
            </a:r>
            <a:r>
              <a:rPr lang="en-US" sz="3300" dirty="0"/>
              <a:t> </a:t>
            </a:r>
            <a:r>
              <a:rPr lang="en-US" sz="3300" dirty="0" err="1" smtClean="0"/>
              <a:t>antibiotik</a:t>
            </a:r>
            <a:r>
              <a:rPr lang="en-US" sz="3300" dirty="0" smtClean="0"/>
              <a:t> </a:t>
            </a:r>
            <a:r>
              <a:rPr lang="en-US" sz="3300" dirty="0" err="1" smtClean="0"/>
              <a:t>disertai</a:t>
            </a:r>
            <a:r>
              <a:rPr lang="en-US" sz="3300" dirty="0" smtClean="0"/>
              <a:t>  </a:t>
            </a:r>
            <a:r>
              <a:rPr lang="sv-SE" sz="3300" dirty="0"/>
              <a:t>dengan rehidrasi oral </a:t>
            </a:r>
            <a:r>
              <a:rPr lang="sv-SE" sz="3300" dirty="0" smtClean="0"/>
              <a:t>dengan oralit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300" dirty="0" err="1"/>
              <a:t>Pemberian</a:t>
            </a:r>
            <a:r>
              <a:rPr lang="en-US" sz="3300" dirty="0"/>
              <a:t> </a:t>
            </a:r>
            <a:r>
              <a:rPr lang="en-US" sz="3300" dirty="0" err="1"/>
              <a:t>antibiotik</a:t>
            </a:r>
            <a:r>
              <a:rPr lang="en-US" sz="3300" dirty="0"/>
              <a:t> </a:t>
            </a:r>
            <a:r>
              <a:rPr lang="en-US" sz="3300" dirty="0" err="1"/>
              <a:t>sebaiknya</a:t>
            </a:r>
            <a:r>
              <a:rPr lang="en-US" sz="3300" dirty="0"/>
              <a:t> </a:t>
            </a:r>
            <a:r>
              <a:rPr lang="en-US" sz="3300" dirty="0" err="1"/>
              <a:t>dilakukan</a:t>
            </a:r>
            <a:r>
              <a:rPr lang="en-US" sz="3300" dirty="0"/>
              <a:t> </a:t>
            </a:r>
            <a:r>
              <a:rPr lang="en-US" sz="3300" dirty="0" err="1"/>
              <a:t>setelah</a:t>
            </a:r>
            <a:r>
              <a:rPr lang="en-US" sz="3300" dirty="0"/>
              <a:t> </a:t>
            </a:r>
            <a:r>
              <a:rPr lang="en-US" sz="3300" dirty="0" err="1"/>
              <a:t>gejala</a:t>
            </a:r>
            <a:r>
              <a:rPr lang="en-US" sz="3300" dirty="0"/>
              <a:t> </a:t>
            </a:r>
            <a:r>
              <a:rPr lang="en-US" sz="3300" dirty="0" err="1"/>
              <a:t>muntah-muntah</a:t>
            </a:r>
            <a:r>
              <a:rPr lang="en-US" sz="3300" dirty="0"/>
              <a:t> </a:t>
            </a:r>
            <a:r>
              <a:rPr lang="en-US" sz="3300" dirty="0" err="1"/>
              <a:t>mereda</a:t>
            </a:r>
            <a:r>
              <a:rPr lang="en-US" sz="3300" dirty="0"/>
              <a:t> </a:t>
            </a:r>
            <a:r>
              <a:rPr lang="en-US" sz="3300" dirty="0" smtClean="0"/>
              <a:t> (</a:t>
            </a:r>
            <a:r>
              <a:rPr lang="en-US" sz="3300" dirty="0" err="1" smtClean="0"/>
              <a:t>tetrasiklin</a:t>
            </a:r>
            <a:r>
              <a:rPr lang="en-US" sz="3300" dirty="0" smtClean="0"/>
              <a:t> </a:t>
            </a:r>
            <a:r>
              <a:rPr lang="en-US" sz="3300" dirty="0" err="1" smtClean="0"/>
              <a:t>atau</a:t>
            </a:r>
            <a:r>
              <a:rPr lang="en-US" sz="3300" dirty="0" smtClean="0"/>
              <a:t> trimethoprim)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210798808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943600"/>
          </a:xfrm>
        </p:spPr>
        <p:txBody>
          <a:bodyPr>
            <a:noAutofit/>
          </a:bodyPr>
          <a:lstStyle/>
          <a:p>
            <a:pPr marL="274320" indent="-274320">
              <a:spcBef>
                <a:spcPts val="0"/>
              </a:spcBef>
            </a:pP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sel</a:t>
            </a:r>
            <a:r>
              <a:rPr lang="en-US" sz="2400" dirty="0"/>
              <a:t> T </a:t>
            </a:r>
            <a:r>
              <a:rPr lang="en-US" sz="2400" dirty="0" err="1"/>
              <a:t>pada</a:t>
            </a:r>
            <a:r>
              <a:rPr lang="en-US" sz="2400" dirty="0"/>
              <a:t> orang normal </a:t>
            </a:r>
            <a:r>
              <a:rPr lang="en-US" sz="2400" dirty="0" err="1"/>
              <a:t>sekitar</a:t>
            </a:r>
            <a:r>
              <a:rPr lang="en-US" sz="2400" dirty="0"/>
              <a:t> 1.000 </a:t>
            </a:r>
            <a:r>
              <a:rPr lang="en-US" sz="2400" dirty="0" err="1"/>
              <a:t>sel</a:t>
            </a:r>
            <a:r>
              <a:rPr lang="en-US" sz="2400" dirty="0"/>
              <a:t>/mm </a:t>
            </a:r>
            <a:r>
              <a:rPr lang="en-US" sz="2400" dirty="0" err="1"/>
              <a:t>darah</a:t>
            </a:r>
            <a:r>
              <a:rPr lang="en-US" sz="2400" dirty="0"/>
              <a:t>,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penderita</a:t>
            </a:r>
            <a:r>
              <a:rPr lang="en-US" sz="2400" dirty="0"/>
              <a:t> AIDS,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sel</a:t>
            </a:r>
            <a:r>
              <a:rPr lang="en-US" sz="2400" dirty="0"/>
              <a:t> T-</a:t>
            </a:r>
            <a:r>
              <a:rPr lang="en-US" sz="2400" dirty="0" err="1"/>
              <a:t>nya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sekitar</a:t>
            </a:r>
            <a:r>
              <a:rPr lang="en-US" sz="2400" dirty="0"/>
              <a:t> 200 </a:t>
            </a:r>
            <a:r>
              <a:rPr lang="en-US" sz="2400" dirty="0" err="1" smtClean="0"/>
              <a:t>sel</a:t>
            </a:r>
            <a:r>
              <a:rPr lang="en-US" sz="2400" dirty="0" smtClean="0"/>
              <a:t>/</a:t>
            </a:r>
            <a:r>
              <a:rPr lang="en-US" sz="2400" dirty="0" err="1" smtClean="0"/>
              <a:t>mm</a:t>
            </a:r>
            <a:r>
              <a:rPr lang="en-US" sz="2400" dirty="0" err="1" smtClean="0">
                <a:sym typeface="Wingdings" pitchFamily="2" charset="2"/>
              </a:rPr>
              <a:t>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menyebabkan</a:t>
            </a:r>
            <a:r>
              <a:rPr lang="en-US" sz="2400" dirty="0"/>
              <a:t> </a:t>
            </a:r>
            <a:r>
              <a:rPr lang="en-US" sz="2400" dirty="0" err="1"/>
              <a:t>penderita</a:t>
            </a:r>
            <a:r>
              <a:rPr lang="en-US" sz="2400" dirty="0"/>
              <a:t> AIDS </a:t>
            </a:r>
            <a:r>
              <a:rPr lang="en-US" sz="2400" dirty="0" err="1"/>
              <a:t>mudah</a:t>
            </a:r>
            <a:r>
              <a:rPr lang="en-US" sz="2400" dirty="0"/>
              <a:t> </a:t>
            </a:r>
            <a:r>
              <a:rPr lang="en-US" sz="2400" dirty="0" err="1"/>
              <a:t>terserang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TBC, meningitis, </a:t>
            </a:r>
            <a:r>
              <a:rPr lang="en-US" sz="2400" dirty="0" err="1"/>
              <a:t>kanker</a:t>
            </a:r>
            <a:r>
              <a:rPr lang="en-US" sz="2400" dirty="0"/>
              <a:t> </a:t>
            </a:r>
            <a:r>
              <a:rPr lang="en-US" sz="2400" dirty="0" err="1"/>
              <a:t>darah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melemahnya</a:t>
            </a:r>
            <a:r>
              <a:rPr lang="en-US" sz="2400" dirty="0"/>
              <a:t> </a:t>
            </a:r>
            <a:r>
              <a:rPr lang="en-US" sz="2400" dirty="0" err="1"/>
              <a:t>ingatan</a:t>
            </a:r>
            <a:r>
              <a:rPr lang="en-US" sz="2400" dirty="0"/>
              <a:t>. </a:t>
            </a:r>
          </a:p>
          <a:p>
            <a:pPr marL="274320" indent="-274320">
              <a:spcBef>
                <a:spcPts val="0"/>
              </a:spcBef>
              <a:defRPr/>
            </a:pPr>
            <a:r>
              <a:rPr lang="en-US" sz="2400" b="1" dirty="0" err="1"/>
              <a:t>Penderita</a:t>
            </a:r>
            <a:r>
              <a:rPr lang="en-US" sz="2400" b="1" dirty="0"/>
              <a:t> HIV </a:t>
            </a:r>
            <a:r>
              <a:rPr lang="en-US" sz="2400" b="1" dirty="0" err="1"/>
              <a:t>positif</a:t>
            </a:r>
            <a:r>
              <a:rPr lang="en-US" sz="2400" b="1" dirty="0"/>
              <a:t> </a:t>
            </a:r>
            <a:r>
              <a:rPr lang="en-US" sz="2400" dirty="0" err="1"/>
              <a:t>umumnya</a:t>
            </a:r>
            <a:r>
              <a:rPr lang="en-US" sz="2400" dirty="0"/>
              <a:t> </a:t>
            </a:r>
            <a:r>
              <a:rPr lang="en-US" sz="2400" dirty="0" err="1"/>
              <a:t>masih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normal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tampak</a:t>
            </a:r>
            <a:r>
              <a:rPr lang="en-US" sz="2400" dirty="0"/>
              <a:t> </a:t>
            </a:r>
            <a:r>
              <a:rPr lang="en-US" sz="2400" dirty="0" err="1"/>
              <a:t>sehat</a:t>
            </a:r>
            <a:r>
              <a:rPr lang="en-US" sz="2400" dirty="0"/>
              <a:t>,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menularkan</a:t>
            </a:r>
            <a:r>
              <a:rPr lang="en-US" sz="2400" dirty="0"/>
              <a:t> virus HIV. </a:t>
            </a:r>
          </a:p>
          <a:p>
            <a:pPr marL="274320" indent="-274320">
              <a:spcBef>
                <a:spcPts val="0"/>
              </a:spcBef>
              <a:defRPr/>
            </a:pPr>
            <a:r>
              <a:rPr lang="en-US" sz="2400" b="1" dirty="0" err="1" smtClean="0"/>
              <a:t>Penderita</a:t>
            </a:r>
            <a:r>
              <a:rPr lang="en-US" sz="2400" b="1" dirty="0" smtClean="0"/>
              <a:t> </a:t>
            </a:r>
            <a:r>
              <a:rPr lang="en-US" sz="2400" b="1" dirty="0"/>
              <a:t>AIDS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penderita</a:t>
            </a:r>
            <a:r>
              <a:rPr lang="en-US" sz="2400" dirty="0"/>
              <a:t> HIV </a:t>
            </a:r>
            <a:r>
              <a:rPr lang="en-US" sz="2400" dirty="0" err="1"/>
              <a:t>positif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gejala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 </a:t>
            </a:r>
            <a:r>
              <a:rPr lang="en-US" sz="2400" dirty="0" smtClean="0"/>
              <a:t>AIDS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w</a:t>
            </a:r>
            <a:r>
              <a:rPr lang="en-US" sz="2400" dirty="0" err="1" smtClean="0"/>
              <a:t>aktu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dibutuhkan</a:t>
            </a:r>
            <a:r>
              <a:rPr lang="en-US" sz="2400" dirty="0"/>
              <a:t> </a:t>
            </a:r>
            <a:r>
              <a:rPr lang="en-US" sz="2400" dirty="0" err="1" smtClean="0"/>
              <a:t>penderita</a:t>
            </a:r>
            <a:r>
              <a:rPr lang="en-US" sz="2400" dirty="0" smtClean="0"/>
              <a:t> </a:t>
            </a:r>
            <a:r>
              <a:rPr lang="en-US" sz="2400" dirty="0"/>
              <a:t>HIV </a:t>
            </a:r>
            <a:r>
              <a:rPr lang="en-US" sz="2400" dirty="0" err="1"/>
              <a:t>positif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penderita</a:t>
            </a:r>
            <a:r>
              <a:rPr lang="en-US" sz="2400" dirty="0"/>
              <a:t> AIDS </a:t>
            </a:r>
            <a:r>
              <a:rPr lang="en-US" sz="2400" dirty="0" err="1"/>
              <a:t>relatif</a:t>
            </a:r>
            <a:r>
              <a:rPr lang="en-US" sz="2400" dirty="0"/>
              <a:t> lama,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5-10 </a:t>
            </a:r>
            <a:r>
              <a:rPr lang="en-US" sz="2400" dirty="0" err="1"/>
              <a:t>tahun</a:t>
            </a:r>
            <a:r>
              <a:rPr lang="en-US" sz="2400" dirty="0"/>
              <a:t>. </a:t>
            </a:r>
          </a:p>
          <a:p>
            <a:pPr marL="274320" indent="-274320">
              <a:spcBef>
                <a:spcPts val="0"/>
              </a:spcBef>
              <a:defRPr/>
            </a:pPr>
            <a:r>
              <a:rPr lang="en-US" sz="2400" b="1" dirty="0" smtClean="0"/>
              <a:t>Ada </a:t>
            </a:r>
            <a:r>
              <a:rPr lang="en-US" sz="2400" b="1" dirty="0" err="1"/>
              <a:t>penderita</a:t>
            </a:r>
            <a:r>
              <a:rPr lang="en-US" sz="2400" b="1" dirty="0"/>
              <a:t> HIV </a:t>
            </a:r>
            <a:r>
              <a:rPr lang="en-US" sz="2400" b="1" dirty="0" err="1"/>
              <a:t>positif</a:t>
            </a:r>
            <a:r>
              <a:rPr lang="en-US" sz="2400" b="1" dirty="0"/>
              <a:t> yang </a:t>
            </a:r>
            <a:r>
              <a:rPr lang="en-US" sz="2400" b="1" dirty="0" err="1"/>
              <a:t>seumur</a:t>
            </a:r>
            <a:r>
              <a:rPr lang="en-US" sz="2400" b="1" dirty="0"/>
              <a:t> </a:t>
            </a:r>
            <a:r>
              <a:rPr lang="en-US" sz="2400" b="1" dirty="0" err="1"/>
              <a:t>hidupnya</a:t>
            </a:r>
            <a:r>
              <a:rPr lang="en-US" sz="2400" b="1" dirty="0"/>
              <a:t> </a:t>
            </a:r>
            <a:r>
              <a:rPr lang="en-US" sz="2400" b="1" dirty="0" err="1"/>
              <a:t>tidak</a:t>
            </a:r>
            <a:r>
              <a:rPr lang="en-US" sz="2400" b="1" dirty="0"/>
              <a:t> </a:t>
            </a:r>
            <a:r>
              <a:rPr lang="en-US" sz="2400" b="1" dirty="0" err="1"/>
              <a:t>menjadi</a:t>
            </a:r>
            <a:r>
              <a:rPr lang="en-US" sz="2400" b="1" dirty="0"/>
              <a:t> </a:t>
            </a:r>
            <a:r>
              <a:rPr lang="en-US" sz="2400" b="1" dirty="0" err="1"/>
              <a:t>penderita</a:t>
            </a:r>
            <a:r>
              <a:rPr lang="en-US" sz="2400" b="1" dirty="0"/>
              <a:t> </a:t>
            </a:r>
            <a:r>
              <a:rPr lang="en-US" sz="2400" b="1" dirty="0" err="1" smtClean="0"/>
              <a:t>AIDS,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/>
              <a:t>virus HIV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tubuh</a:t>
            </a:r>
            <a:r>
              <a:rPr lang="en-US" sz="2400" dirty="0"/>
              <a:t> </a:t>
            </a:r>
            <a:r>
              <a:rPr lang="en-US" sz="2400" dirty="0" err="1"/>
              <a:t>membutuhkan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menghancurkan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kekebalan</a:t>
            </a:r>
            <a:r>
              <a:rPr lang="en-US" sz="2400" dirty="0"/>
              <a:t> </a:t>
            </a:r>
            <a:r>
              <a:rPr lang="en-US" sz="2400" dirty="0" err="1"/>
              <a:t>tubuh</a:t>
            </a:r>
            <a:r>
              <a:rPr lang="en-US" sz="2400" dirty="0"/>
              <a:t>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/>
              <a:t>hancur</a:t>
            </a:r>
            <a:r>
              <a:rPr lang="en-US" sz="2400" dirty="0"/>
              <a:t>, </a:t>
            </a:r>
            <a:r>
              <a:rPr lang="en-US" sz="2400" dirty="0" err="1"/>
              <a:t>penderita</a:t>
            </a:r>
            <a:r>
              <a:rPr lang="en-US" sz="2400" dirty="0"/>
              <a:t> HIV </a:t>
            </a:r>
            <a:r>
              <a:rPr lang="en-US" sz="2400" dirty="0" err="1"/>
              <a:t>positif</a:t>
            </a:r>
            <a:r>
              <a:rPr lang="en-US" sz="2400" dirty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  <a:r>
              <a:rPr lang="en-US" sz="2400" dirty="0" err="1" smtClean="0"/>
              <a:t>menunjukkan</a:t>
            </a:r>
            <a:r>
              <a:rPr lang="en-US" sz="2400" dirty="0" smtClean="0"/>
              <a:t> </a:t>
            </a:r>
            <a:r>
              <a:rPr lang="en-US" sz="2400" dirty="0" err="1"/>
              <a:t>gejala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 AIDS</a:t>
            </a:r>
            <a:r>
              <a:rPr lang="en-US" sz="2400" dirty="0" smtClean="0"/>
              <a:t>., </a:t>
            </a:r>
          </a:p>
          <a:p>
            <a:pPr marL="274320" indent="-274320">
              <a:spcBef>
                <a:spcPts val="0"/>
              </a:spcBef>
              <a:defRPr/>
            </a:pPr>
            <a:r>
              <a:rPr lang="en-US" sz="2400" dirty="0" err="1" smtClean="0"/>
              <a:t>Penderita</a:t>
            </a:r>
            <a:r>
              <a:rPr lang="en-US" sz="2400" dirty="0" smtClean="0"/>
              <a:t> AIDS </a:t>
            </a:r>
            <a:r>
              <a:rPr lang="en-US" sz="2400" dirty="0" err="1"/>
              <a:t>umumnya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bertahan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 </a:t>
            </a:r>
            <a:r>
              <a:rPr lang="en-US" sz="2400" dirty="0" err="1"/>
              <a:t>selama</a:t>
            </a:r>
            <a:r>
              <a:rPr lang="en-US" sz="2400" dirty="0"/>
              <a:t> 2 </a:t>
            </a:r>
            <a:r>
              <a:rPr lang="en-US" sz="2400" dirty="0" err="1" smtClean="0"/>
              <a:t>tahun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4595755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5635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err="1" smtClean="0"/>
              <a:t>Gejala-gejala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AIDS </a:t>
            </a:r>
            <a:r>
              <a:rPr lang="en-US" dirty="0" err="1" smtClean="0"/>
              <a:t>yaitu</a:t>
            </a:r>
            <a:r>
              <a:rPr lang="en-US" dirty="0" smtClean="0"/>
              <a:t> 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56260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saraf</a:t>
            </a:r>
            <a:r>
              <a:rPr lang="en-US" dirty="0" smtClean="0"/>
              <a:t>  </a:t>
            </a:r>
          </a:p>
          <a:p>
            <a:pPr>
              <a:defRPr/>
            </a:pPr>
            <a:r>
              <a:rPr lang="en-US" dirty="0" err="1" smtClean="0"/>
              <a:t>Penurunan</a:t>
            </a:r>
            <a:r>
              <a:rPr lang="en-US" dirty="0" smtClean="0"/>
              <a:t> libido </a:t>
            </a:r>
          </a:p>
          <a:p>
            <a:pPr>
              <a:defRPr/>
            </a:pP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err="1" smtClean="0"/>
              <a:t>Demam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err="1" smtClean="0"/>
              <a:t>Berkeringat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malam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berbulan-bulan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err="1" smtClean="0"/>
              <a:t>Diare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bintik-bintik</a:t>
            </a:r>
            <a:r>
              <a:rPr lang="en-US" dirty="0" smtClean="0"/>
              <a:t> </a:t>
            </a:r>
            <a:r>
              <a:rPr lang="en-US" dirty="0" err="1" smtClean="0"/>
              <a:t>berwarna</a:t>
            </a:r>
            <a:r>
              <a:rPr lang="en-US" dirty="0" smtClean="0"/>
              <a:t> </a:t>
            </a:r>
            <a:r>
              <a:rPr lang="en-US" dirty="0" err="1" smtClean="0"/>
              <a:t>hitam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keunguan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sekujur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bekas</a:t>
            </a:r>
            <a:r>
              <a:rPr lang="en-US" dirty="0" smtClean="0"/>
              <a:t> </a:t>
            </a:r>
            <a:r>
              <a:rPr lang="en-US" dirty="0" err="1" smtClean="0"/>
              <a:t>luka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sembuh</a:t>
            </a:r>
            <a:r>
              <a:rPr lang="en-US" dirty="0" smtClean="0"/>
              <a:t> total </a:t>
            </a:r>
          </a:p>
          <a:p>
            <a:pPr>
              <a:defRPr/>
            </a:pP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drastis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penderita</a:t>
            </a:r>
            <a:r>
              <a:rPr lang="en-US" dirty="0" smtClean="0"/>
              <a:t> AIDS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kanker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wajar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500203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B25-B34 </a:t>
            </a:r>
            <a:r>
              <a:rPr lang="en-US" dirty="0" err="1" smtClean="0"/>
              <a:t>Penyakit</a:t>
            </a:r>
            <a:r>
              <a:rPr lang="en-US" dirty="0" smtClean="0"/>
              <a:t> virus </a:t>
            </a:r>
            <a:r>
              <a:rPr lang="en-US" dirty="0" err="1" smtClean="0"/>
              <a:t>lainnya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Cytomegaloviral</a:t>
            </a:r>
            <a:r>
              <a:rPr lang="en-US" dirty="0" smtClean="0"/>
              <a:t> disease</a:t>
            </a:r>
          </a:p>
          <a:p>
            <a:r>
              <a:rPr lang="en-US" dirty="0" smtClean="0"/>
              <a:t>Mumps</a:t>
            </a:r>
          </a:p>
          <a:p>
            <a:r>
              <a:rPr lang="en-US" dirty="0" smtClean="0"/>
              <a:t>Mononucleosis </a:t>
            </a:r>
            <a:r>
              <a:rPr lang="en-US" dirty="0" err="1" smtClean="0"/>
              <a:t>infeksi</a:t>
            </a:r>
            <a:endParaRPr lang="en-US" dirty="0" smtClean="0"/>
          </a:p>
          <a:p>
            <a:r>
              <a:rPr lang="en-US" dirty="0" smtClean="0"/>
              <a:t>Viral </a:t>
            </a:r>
            <a:r>
              <a:rPr lang="en-US" dirty="0" err="1" smtClean="0"/>
              <a:t>conjungtivitis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28716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B35-B49 </a:t>
            </a:r>
            <a:r>
              <a:rPr lang="en-US" dirty="0" err="1" smtClean="0"/>
              <a:t>Mikosis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Dermatomycosis</a:t>
            </a:r>
            <a:endParaRPr lang="en-US" dirty="0" smtClean="0"/>
          </a:p>
          <a:p>
            <a:r>
              <a:rPr lang="en-US" dirty="0" smtClean="0"/>
              <a:t>Candidiasis</a:t>
            </a:r>
          </a:p>
          <a:p>
            <a:r>
              <a:rPr lang="en-US" dirty="0" err="1" smtClean="0"/>
              <a:t>Aspergillosis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05004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534400" cy="5364163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Dermatomycosis</a:t>
            </a:r>
            <a:endParaRPr lang="en-US" b="1" dirty="0" smtClean="0"/>
          </a:p>
          <a:p>
            <a:r>
              <a:rPr lang="en-US" sz="2400" dirty="0" err="1"/>
              <a:t>adalah</a:t>
            </a:r>
            <a:r>
              <a:rPr lang="en-US" sz="2400" b="1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 </a:t>
            </a:r>
            <a:r>
              <a:rPr lang="en-US" sz="2400" dirty="0" err="1" smtClean="0"/>
              <a:t>infeksi</a:t>
            </a:r>
            <a:r>
              <a:rPr lang="en-US" sz="2400" dirty="0" smtClean="0"/>
              <a:t> </a:t>
            </a:r>
            <a:r>
              <a:rPr lang="en-US" sz="2400" dirty="0" err="1" smtClean="0"/>
              <a:t>kulit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menular</a:t>
            </a:r>
            <a:r>
              <a:rPr lang="en-US" sz="2400" dirty="0" smtClean="0"/>
              <a:t> , </a:t>
            </a:r>
            <a:r>
              <a:rPr lang="en-US" sz="2400" dirty="0" err="1" smtClean="0"/>
              <a:t>disebabkan</a:t>
            </a:r>
            <a:r>
              <a:rPr lang="en-US" sz="2400" dirty="0" smtClean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 smtClean="0"/>
              <a:t>jamur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dermatofit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Terdapat</a:t>
            </a:r>
            <a:r>
              <a:rPr lang="en-US" sz="2400" dirty="0" smtClean="0"/>
              <a:t> 2 </a:t>
            </a:r>
            <a:r>
              <a:rPr lang="en-US" sz="2400" dirty="0" err="1" smtClean="0"/>
              <a:t>jenis</a:t>
            </a:r>
            <a:r>
              <a:rPr lang="en-US" sz="2400" dirty="0" smtClean="0"/>
              <a:t> : </a:t>
            </a:r>
          </a:p>
          <a:p>
            <a:pPr lvl="1"/>
            <a:r>
              <a:rPr lang="en-US" sz="2400" dirty="0" err="1" smtClean="0"/>
              <a:t>Dermatomycosis</a:t>
            </a:r>
            <a:r>
              <a:rPr lang="en-US" sz="2400" dirty="0" smtClean="0"/>
              <a:t> </a:t>
            </a:r>
            <a:r>
              <a:rPr lang="en-US" sz="2400" dirty="0" err="1" smtClean="0"/>
              <a:t>superficialis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terjadi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pada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permukaan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kulit</a:t>
            </a:r>
            <a:r>
              <a:rPr lang="en-US" sz="2400" dirty="0" smtClean="0">
                <a:sym typeface="Wingdings" pitchFamily="2" charset="2"/>
              </a:rPr>
              <a:t> yang </a:t>
            </a:r>
            <a:r>
              <a:rPr lang="en-US" sz="2400" dirty="0" err="1" smtClean="0">
                <a:sym typeface="Wingdings" pitchFamily="2" charset="2"/>
              </a:rPr>
              <a:t>lembab</a:t>
            </a:r>
            <a:r>
              <a:rPr lang="en-US" sz="2400" dirty="0" smtClean="0">
                <a:sym typeface="Wingdings" pitchFamily="2" charset="2"/>
              </a:rPr>
              <a:t> dab </a:t>
            </a:r>
            <a:r>
              <a:rPr lang="en-US" sz="2400" dirty="0" err="1" smtClean="0">
                <a:sym typeface="Wingdings" pitchFamily="2" charset="2"/>
              </a:rPr>
              <a:t>tertutup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pakaian</a:t>
            </a:r>
            <a:r>
              <a:rPr lang="en-US" sz="2400" dirty="0" smtClean="0">
                <a:sym typeface="Wingdings" pitchFamily="2" charset="2"/>
              </a:rPr>
              <a:t> </a:t>
            </a:r>
          </a:p>
          <a:p>
            <a:pPr lvl="2"/>
            <a:r>
              <a:rPr lang="en-US" dirty="0" err="1" smtClean="0">
                <a:sym typeface="Wingdings" pitchFamily="2" charset="2"/>
              </a:rPr>
              <a:t>Tinea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kruris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tinea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kapitis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tinea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pedis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tinea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unguium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tinea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corporis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tinea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versikolor</a:t>
            </a:r>
            <a:endParaRPr lang="en-US" dirty="0" smtClean="0"/>
          </a:p>
          <a:p>
            <a:pPr lvl="1"/>
            <a:r>
              <a:rPr lang="en-US" sz="2400" dirty="0" err="1" smtClean="0"/>
              <a:t>Dermatomycosis</a:t>
            </a:r>
            <a:r>
              <a:rPr lang="en-US" sz="2400" dirty="0" smtClean="0"/>
              <a:t> </a:t>
            </a:r>
            <a:r>
              <a:rPr lang="en-US" sz="2400" dirty="0" err="1" smtClean="0"/>
              <a:t>subkutan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terjadi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dibawah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kulit</a:t>
            </a:r>
            <a:r>
              <a:rPr lang="en-US" sz="2400" dirty="0" smtClean="0">
                <a:sym typeface="Wingdings" pitchFamily="2" charset="2"/>
              </a:rPr>
              <a:t> </a:t>
            </a:r>
          </a:p>
          <a:p>
            <a:pPr lvl="2"/>
            <a:r>
              <a:rPr lang="en-US" dirty="0" err="1" smtClean="0">
                <a:sym typeface="Wingdings" pitchFamily="2" charset="2"/>
              </a:rPr>
              <a:t>Misetoma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sporotrikosis,kromomikosis</a:t>
            </a:r>
            <a:endParaRPr lang="en-US" dirty="0" smtClean="0">
              <a:sym typeface="Wingdings" pitchFamily="2" charset="2"/>
            </a:endParaRPr>
          </a:p>
          <a:p>
            <a:r>
              <a:rPr lang="en-US" sz="2400" dirty="0" err="1" smtClean="0">
                <a:sym typeface="Wingdings" pitchFamily="2" charset="2"/>
              </a:rPr>
              <a:t>Pemeriksaan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dengan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mikroskop</a:t>
            </a:r>
            <a:r>
              <a:rPr lang="en-US" sz="2400" dirty="0" smtClean="0">
                <a:sym typeface="Wingdings" pitchFamily="2" charset="2"/>
              </a:rPr>
              <a:t> 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50198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943600"/>
          </a:xfrm>
        </p:spPr>
        <p:txBody>
          <a:bodyPr>
            <a:normAutofit fontScale="62500" lnSpcReduction="20000"/>
          </a:bodyPr>
          <a:lstStyle/>
          <a:p>
            <a:r>
              <a:rPr lang="en-US" sz="4000" b="1" dirty="0" smtClean="0"/>
              <a:t>Candidiasis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500" dirty="0" err="1"/>
              <a:t>adalah</a:t>
            </a:r>
            <a:r>
              <a:rPr lang="en-US" sz="3500" dirty="0"/>
              <a:t> </a:t>
            </a:r>
            <a:r>
              <a:rPr lang="en-US" sz="3500" dirty="0" err="1"/>
              <a:t>infeksi</a:t>
            </a:r>
            <a:r>
              <a:rPr lang="en-US" sz="3500" dirty="0"/>
              <a:t> </a:t>
            </a:r>
            <a:r>
              <a:rPr lang="en-US" sz="3500" dirty="0" err="1"/>
              <a:t>akibat</a:t>
            </a:r>
            <a:r>
              <a:rPr lang="en-US" sz="3500" dirty="0"/>
              <a:t> </a:t>
            </a:r>
            <a:r>
              <a:rPr lang="en-US" sz="3500" dirty="0" err="1"/>
              <a:t>jamur</a:t>
            </a:r>
            <a:r>
              <a:rPr lang="en-US" sz="3500" dirty="0"/>
              <a:t> </a:t>
            </a:r>
            <a:r>
              <a:rPr lang="en-US" sz="3500" b="1" dirty="0" smtClean="0"/>
              <a:t>Candida </a:t>
            </a:r>
            <a:r>
              <a:rPr lang="en-US" sz="3500" b="1" dirty="0" err="1" smtClean="0"/>
              <a:t>albicans</a:t>
            </a:r>
            <a:r>
              <a:rPr lang="en-US" sz="3500" b="1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500" dirty="0" err="1"/>
              <a:t>Jenis</a:t>
            </a:r>
            <a:r>
              <a:rPr lang="en-US" sz="3500" dirty="0"/>
              <a:t> </a:t>
            </a:r>
            <a:r>
              <a:rPr lang="en-US" sz="3500" dirty="0" err="1"/>
              <a:t>jamur</a:t>
            </a:r>
            <a:r>
              <a:rPr lang="en-US" sz="3500" dirty="0"/>
              <a:t> </a:t>
            </a:r>
            <a:r>
              <a:rPr lang="en-US" sz="3500" i="1" dirty="0"/>
              <a:t>Candida</a:t>
            </a:r>
            <a:r>
              <a:rPr lang="en-US" sz="3500" dirty="0"/>
              <a:t> yang </a:t>
            </a:r>
            <a:r>
              <a:rPr lang="en-US" sz="3500" dirty="0" err="1"/>
              <a:t>umumnya</a:t>
            </a:r>
            <a:r>
              <a:rPr lang="en-US" sz="3500" dirty="0"/>
              <a:t> </a:t>
            </a:r>
            <a:r>
              <a:rPr lang="en-US" sz="3500" dirty="0" err="1"/>
              <a:t>menimbulkan</a:t>
            </a:r>
            <a:r>
              <a:rPr lang="en-US" sz="3500" dirty="0"/>
              <a:t> candidiasis </a:t>
            </a:r>
            <a:r>
              <a:rPr lang="en-US" sz="3500" dirty="0" err="1"/>
              <a:t>pada</a:t>
            </a:r>
            <a:r>
              <a:rPr lang="en-US" sz="3500" dirty="0"/>
              <a:t> </a:t>
            </a:r>
            <a:r>
              <a:rPr lang="en-US" sz="3500" dirty="0" err="1"/>
              <a:t>manusia</a:t>
            </a:r>
            <a:r>
              <a:rPr lang="en-US" sz="3500" dirty="0"/>
              <a:t>, </a:t>
            </a:r>
            <a:r>
              <a:rPr lang="en-US" sz="3500" dirty="0" err="1"/>
              <a:t>antara</a:t>
            </a:r>
            <a:r>
              <a:rPr lang="en-US" sz="3500" dirty="0"/>
              <a:t> lain </a:t>
            </a:r>
            <a:r>
              <a:rPr lang="en-US" sz="3500" dirty="0" err="1" smtClean="0"/>
              <a:t>adalah:</a:t>
            </a:r>
            <a:r>
              <a:rPr lang="en-US" sz="3500" i="1" dirty="0" err="1" smtClean="0"/>
              <a:t>Candida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tropicalis.Candida</a:t>
            </a:r>
            <a:r>
              <a:rPr lang="en-US" sz="3500" i="1" dirty="0" smtClean="0"/>
              <a:t> </a:t>
            </a:r>
            <a:r>
              <a:rPr lang="en-US" sz="3500" i="1" dirty="0" err="1"/>
              <a:t>albicans</a:t>
            </a:r>
            <a:r>
              <a:rPr lang="en-US" sz="3500" i="1" dirty="0"/>
              <a:t>. </a:t>
            </a:r>
            <a:r>
              <a:rPr lang="en-US" sz="3500" i="1" dirty="0" smtClean="0"/>
              <a:t>Candida </a:t>
            </a:r>
            <a:r>
              <a:rPr lang="en-US" sz="3500" i="1" dirty="0" err="1"/>
              <a:t>parapsilosis</a:t>
            </a:r>
            <a:r>
              <a:rPr lang="en-US" sz="3500" i="1" dirty="0"/>
              <a:t>. </a:t>
            </a:r>
            <a:r>
              <a:rPr lang="en-US" sz="3500" i="1" dirty="0" smtClean="0"/>
              <a:t>Candida </a:t>
            </a:r>
            <a:r>
              <a:rPr lang="en-US" sz="3500" i="1" dirty="0" err="1"/>
              <a:t>glabrata</a:t>
            </a:r>
            <a:r>
              <a:rPr lang="en-US" sz="3500" i="1" dirty="0"/>
              <a:t>. </a:t>
            </a:r>
            <a:r>
              <a:rPr lang="en-US" sz="3500" i="1" dirty="0" smtClean="0"/>
              <a:t>Candida </a:t>
            </a:r>
            <a:r>
              <a:rPr lang="en-US" sz="3500" i="1" dirty="0" err="1"/>
              <a:t>guilliermondii</a:t>
            </a:r>
            <a:r>
              <a:rPr lang="en-US" sz="3500" i="1" dirty="0"/>
              <a:t>. </a:t>
            </a:r>
            <a:endParaRPr lang="en-US" sz="3500" i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500" i="1" dirty="0" err="1" smtClean="0"/>
              <a:t>Dapat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timbul</a:t>
            </a:r>
            <a:r>
              <a:rPr lang="en-US" sz="3500" i="1" dirty="0" smtClean="0"/>
              <a:t>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500" b="1" dirty="0"/>
              <a:t>Candidiasis oral,</a:t>
            </a:r>
            <a:r>
              <a:rPr lang="en-US" sz="3500" dirty="0"/>
              <a:t> </a:t>
            </a:r>
            <a:r>
              <a:rPr lang="en-US" sz="3500" dirty="0" err="1"/>
              <a:t>yaitu</a:t>
            </a:r>
            <a:r>
              <a:rPr lang="en-US" sz="3500" dirty="0"/>
              <a:t> </a:t>
            </a:r>
            <a:r>
              <a:rPr lang="en-US" sz="3500" dirty="0" err="1"/>
              <a:t>infeksi</a:t>
            </a:r>
            <a:r>
              <a:rPr lang="en-US" sz="3500" dirty="0"/>
              <a:t> candidiasis </a:t>
            </a:r>
            <a:r>
              <a:rPr lang="en-US" sz="3500" dirty="0" err="1"/>
              <a:t>pada</a:t>
            </a:r>
            <a:r>
              <a:rPr lang="en-US" sz="3500" dirty="0"/>
              <a:t> </a:t>
            </a:r>
            <a:r>
              <a:rPr lang="en-US" sz="3500" dirty="0" err="1"/>
              <a:t>mulut</a:t>
            </a:r>
            <a:r>
              <a:rPr lang="en-US" sz="3500" dirty="0"/>
              <a:t>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500" b="1" dirty="0"/>
              <a:t>Candidiasis </a:t>
            </a:r>
            <a:r>
              <a:rPr lang="en-US" sz="3500" b="1" dirty="0" err="1"/>
              <a:t>vulvovaginal</a:t>
            </a:r>
            <a:r>
              <a:rPr lang="en-US" sz="3500" b="1" dirty="0"/>
              <a:t>,</a:t>
            </a:r>
            <a:r>
              <a:rPr lang="en-US" sz="3500" dirty="0"/>
              <a:t> </a:t>
            </a:r>
            <a:r>
              <a:rPr lang="en-US" sz="3500" dirty="0" err="1"/>
              <a:t>yaitu</a:t>
            </a:r>
            <a:r>
              <a:rPr lang="en-US" sz="3500" dirty="0"/>
              <a:t> </a:t>
            </a:r>
            <a:r>
              <a:rPr lang="en-US" sz="3500" dirty="0" err="1"/>
              <a:t>infeksi</a:t>
            </a:r>
            <a:r>
              <a:rPr lang="en-US" sz="3500" dirty="0"/>
              <a:t> candidiasis </a:t>
            </a:r>
            <a:r>
              <a:rPr lang="en-US" sz="3500" dirty="0" err="1"/>
              <a:t>pada</a:t>
            </a:r>
            <a:r>
              <a:rPr lang="en-US" sz="3500" dirty="0"/>
              <a:t> organ genital </a:t>
            </a:r>
            <a:r>
              <a:rPr lang="en-US" sz="3500" dirty="0" err="1"/>
              <a:t>wanita</a:t>
            </a:r>
            <a:r>
              <a:rPr lang="en-US" sz="3500" dirty="0"/>
              <a:t>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500" b="1" dirty="0" err="1"/>
              <a:t>Balanitis</a:t>
            </a:r>
            <a:r>
              <a:rPr lang="en-US" sz="3500" b="1" dirty="0"/>
              <a:t>,</a:t>
            </a:r>
            <a:r>
              <a:rPr lang="en-US" sz="3500" dirty="0"/>
              <a:t> </a:t>
            </a:r>
            <a:r>
              <a:rPr lang="en-US" sz="3500" dirty="0" err="1"/>
              <a:t>yaitu</a:t>
            </a:r>
            <a:r>
              <a:rPr lang="en-US" sz="3500" dirty="0"/>
              <a:t> </a:t>
            </a:r>
            <a:r>
              <a:rPr lang="en-US" sz="3500" dirty="0" err="1"/>
              <a:t>infeksi</a:t>
            </a:r>
            <a:r>
              <a:rPr lang="en-US" sz="3500" dirty="0"/>
              <a:t> candidiasis </a:t>
            </a:r>
            <a:r>
              <a:rPr lang="en-US" sz="3500" dirty="0" err="1"/>
              <a:t>pada</a:t>
            </a:r>
            <a:r>
              <a:rPr lang="en-US" sz="3500" dirty="0"/>
              <a:t> organ genital </a:t>
            </a:r>
            <a:r>
              <a:rPr lang="en-US" sz="3500" dirty="0" err="1"/>
              <a:t>pria</a:t>
            </a:r>
            <a:r>
              <a:rPr lang="en-US" sz="3500" dirty="0"/>
              <a:t>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500" b="1" dirty="0" err="1"/>
              <a:t>Intertirgo</a:t>
            </a:r>
            <a:r>
              <a:rPr lang="en-US" sz="3500" b="1" dirty="0"/>
              <a:t>,</a:t>
            </a:r>
            <a:r>
              <a:rPr lang="en-US" sz="3500" dirty="0"/>
              <a:t> </a:t>
            </a:r>
            <a:r>
              <a:rPr lang="en-US" sz="3500" dirty="0" err="1"/>
              <a:t>yaitu</a:t>
            </a:r>
            <a:r>
              <a:rPr lang="en-US" sz="3500" dirty="0"/>
              <a:t> </a:t>
            </a:r>
            <a:r>
              <a:rPr lang="en-US" sz="3500" dirty="0" err="1"/>
              <a:t>infeksi</a:t>
            </a:r>
            <a:r>
              <a:rPr lang="en-US" sz="3500" dirty="0"/>
              <a:t> candidiasis </a:t>
            </a:r>
            <a:r>
              <a:rPr lang="en-US" sz="3500" dirty="0" err="1"/>
              <a:t>pada</a:t>
            </a:r>
            <a:r>
              <a:rPr lang="en-US" sz="3500" dirty="0"/>
              <a:t> </a:t>
            </a:r>
            <a:r>
              <a:rPr lang="en-US" sz="3500" dirty="0" err="1"/>
              <a:t>daerah</a:t>
            </a:r>
            <a:r>
              <a:rPr lang="en-US" sz="3500" dirty="0"/>
              <a:t> </a:t>
            </a:r>
            <a:r>
              <a:rPr lang="en-US" sz="3500" dirty="0" err="1"/>
              <a:t>lipatan</a:t>
            </a:r>
            <a:r>
              <a:rPr lang="en-US" sz="3500" dirty="0"/>
              <a:t> </a:t>
            </a:r>
            <a:r>
              <a:rPr lang="en-US" sz="3500" dirty="0" err="1"/>
              <a:t>kulit</a:t>
            </a:r>
            <a:r>
              <a:rPr lang="en-US" sz="3500" dirty="0"/>
              <a:t>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500" b="1" dirty="0"/>
              <a:t>Dermatitis </a:t>
            </a:r>
            <a:r>
              <a:rPr lang="en-US" sz="3500" b="1" i="1" dirty="0"/>
              <a:t>napkin</a:t>
            </a:r>
            <a:r>
              <a:rPr lang="en-US" sz="3500" b="1" dirty="0"/>
              <a:t>,</a:t>
            </a:r>
            <a:r>
              <a:rPr lang="en-US" sz="3500" dirty="0"/>
              <a:t> </a:t>
            </a:r>
            <a:r>
              <a:rPr lang="en-US" sz="3500" dirty="0" err="1"/>
              <a:t>yaitu</a:t>
            </a:r>
            <a:r>
              <a:rPr lang="en-US" sz="3500" dirty="0"/>
              <a:t> </a:t>
            </a:r>
            <a:r>
              <a:rPr lang="en-US" sz="3500" dirty="0" err="1"/>
              <a:t>infeksi</a:t>
            </a:r>
            <a:r>
              <a:rPr lang="en-US" sz="3500" dirty="0"/>
              <a:t> candidiasis yang </a:t>
            </a:r>
            <a:r>
              <a:rPr lang="en-US" sz="3500" dirty="0" err="1"/>
              <a:t>menyebabkan</a:t>
            </a:r>
            <a:r>
              <a:rPr lang="en-US" sz="3500" dirty="0"/>
              <a:t> </a:t>
            </a:r>
            <a:r>
              <a:rPr lang="en-US" sz="3500" dirty="0" err="1"/>
              <a:t>munculnya</a:t>
            </a:r>
            <a:r>
              <a:rPr lang="en-US" sz="3500" dirty="0"/>
              <a:t> </a:t>
            </a:r>
            <a:r>
              <a:rPr lang="en-US" sz="3500" dirty="0" err="1"/>
              <a:t>ruam</a:t>
            </a:r>
            <a:r>
              <a:rPr lang="en-US" sz="3500" dirty="0"/>
              <a:t> </a:t>
            </a:r>
            <a:r>
              <a:rPr lang="en-US" sz="3500" dirty="0" err="1"/>
              <a:t>karena</a:t>
            </a:r>
            <a:r>
              <a:rPr lang="en-US" sz="3500" dirty="0"/>
              <a:t> </a:t>
            </a:r>
            <a:r>
              <a:rPr lang="en-US" sz="3500" dirty="0" err="1"/>
              <a:t>pemakaian</a:t>
            </a:r>
            <a:r>
              <a:rPr lang="en-US" sz="3500" dirty="0"/>
              <a:t> </a:t>
            </a:r>
            <a:r>
              <a:rPr lang="en-US" sz="3500" dirty="0" err="1"/>
              <a:t>popok</a:t>
            </a:r>
            <a:r>
              <a:rPr lang="en-US" sz="3500" dirty="0"/>
              <a:t>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500" b="1" dirty="0" err="1"/>
              <a:t>Paronikia</a:t>
            </a:r>
            <a:r>
              <a:rPr lang="en-US" sz="3500" b="1" dirty="0"/>
              <a:t> </a:t>
            </a:r>
            <a:r>
              <a:rPr lang="en-US" sz="3500" b="1" dirty="0" err="1"/>
              <a:t>kronis</a:t>
            </a:r>
            <a:r>
              <a:rPr lang="en-US" sz="3500" b="1" dirty="0"/>
              <a:t> </a:t>
            </a:r>
            <a:r>
              <a:rPr lang="en-US" sz="3500" b="1" dirty="0" err="1"/>
              <a:t>dan</a:t>
            </a:r>
            <a:r>
              <a:rPr lang="en-US" sz="3500" b="1" dirty="0"/>
              <a:t> </a:t>
            </a:r>
            <a:r>
              <a:rPr lang="en-US" sz="3500" b="1" dirty="0" err="1"/>
              <a:t>onikomikosis</a:t>
            </a:r>
            <a:r>
              <a:rPr lang="en-US" sz="3500" b="1" dirty="0"/>
              <a:t>,</a:t>
            </a:r>
            <a:r>
              <a:rPr lang="en-US" sz="3500" dirty="0"/>
              <a:t> </a:t>
            </a:r>
            <a:r>
              <a:rPr lang="en-US" sz="3500" dirty="0" err="1"/>
              <a:t>yaitu</a:t>
            </a:r>
            <a:r>
              <a:rPr lang="en-US" sz="3500" dirty="0"/>
              <a:t> </a:t>
            </a:r>
            <a:r>
              <a:rPr lang="en-US" sz="3500" dirty="0" err="1"/>
              <a:t>infeksi</a:t>
            </a:r>
            <a:r>
              <a:rPr lang="en-US" sz="3500" dirty="0"/>
              <a:t> candidiasis </a:t>
            </a:r>
            <a:r>
              <a:rPr lang="en-US" sz="3500" dirty="0" err="1"/>
              <a:t>pada</a:t>
            </a:r>
            <a:r>
              <a:rPr lang="en-US" sz="3500" dirty="0"/>
              <a:t> </a:t>
            </a:r>
            <a:r>
              <a:rPr lang="en-US" sz="3500" dirty="0" err="1"/>
              <a:t>daerah</a:t>
            </a:r>
            <a:r>
              <a:rPr lang="en-US" sz="3500" dirty="0"/>
              <a:t> kuku.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500" b="1" dirty="0"/>
              <a:t>Candidiasis </a:t>
            </a:r>
            <a:r>
              <a:rPr lang="en-US" sz="3500" b="1" dirty="0" err="1"/>
              <a:t>mukokutaneus</a:t>
            </a:r>
            <a:r>
              <a:rPr lang="en-US" sz="3500" b="1" dirty="0"/>
              <a:t> </a:t>
            </a:r>
            <a:r>
              <a:rPr lang="en-US" sz="3500" b="1" dirty="0" err="1"/>
              <a:t>kronis</a:t>
            </a:r>
            <a:r>
              <a:rPr lang="en-US" sz="3500" b="1" dirty="0"/>
              <a:t>. </a:t>
            </a:r>
            <a:endParaRPr lang="en-US" sz="3500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6042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4403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000" dirty="0" err="1"/>
              <a:t>Candidiasisumumnya</a:t>
            </a:r>
            <a:r>
              <a:rPr lang="en-US" sz="2000" dirty="0"/>
              <a:t> </a:t>
            </a:r>
            <a:r>
              <a:rPr lang="en-US" sz="2000" dirty="0" err="1"/>
              <a:t>terjadi</a:t>
            </a:r>
            <a:r>
              <a:rPr lang="en-US" sz="2000" dirty="0"/>
              <a:t> di </a:t>
            </a:r>
            <a:r>
              <a:rPr lang="en-US" sz="2000" dirty="0" err="1"/>
              <a:t>daerah</a:t>
            </a:r>
            <a:r>
              <a:rPr lang="en-US" sz="2000" dirty="0"/>
              <a:t> </a:t>
            </a:r>
            <a:r>
              <a:rPr lang="en-US" sz="2000" dirty="0" err="1"/>
              <a:t>lipatan</a:t>
            </a:r>
            <a:r>
              <a:rPr lang="en-US" sz="2000" dirty="0"/>
              <a:t> </a:t>
            </a:r>
            <a:r>
              <a:rPr lang="en-US" sz="2000" dirty="0" err="1"/>
              <a:t>kulit</a:t>
            </a:r>
            <a:r>
              <a:rPr lang="en-US" sz="2000" dirty="0"/>
              <a:t>,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ketiak</a:t>
            </a:r>
            <a:r>
              <a:rPr lang="en-US" sz="2000" dirty="0"/>
              <a:t>, </a:t>
            </a:r>
            <a:r>
              <a:rPr lang="en-US" sz="2000" dirty="0" err="1"/>
              <a:t>selangkangan</a:t>
            </a:r>
            <a:r>
              <a:rPr lang="en-US" sz="2000" dirty="0"/>
              <a:t>, </a:t>
            </a:r>
            <a:r>
              <a:rPr lang="en-US" sz="2000" dirty="0" err="1"/>
              <a:t>sela</a:t>
            </a:r>
            <a:r>
              <a:rPr lang="en-US" sz="2000" dirty="0"/>
              <a:t> </a:t>
            </a:r>
            <a:r>
              <a:rPr lang="en-US" sz="2000" dirty="0" err="1"/>
              <a:t>jari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bawah</a:t>
            </a:r>
            <a:r>
              <a:rPr lang="en-US" sz="2000" dirty="0"/>
              <a:t> </a:t>
            </a:r>
            <a:r>
              <a:rPr lang="en-US" sz="2000" dirty="0" err="1"/>
              <a:t>payudara</a:t>
            </a:r>
            <a:r>
              <a:rPr lang="en-US" sz="2000" dirty="0"/>
              <a:t>.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kuku, </a:t>
            </a:r>
            <a:r>
              <a:rPr lang="en-US" sz="2000" dirty="0" err="1"/>
              <a:t>tepian</a:t>
            </a:r>
            <a:r>
              <a:rPr lang="en-US" sz="2000" dirty="0"/>
              <a:t> kuku, </a:t>
            </a:r>
            <a:r>
              <a:rPr lang="en-US" sz="2000" dirty="0" err="1"/>
              <a:t>dan</a:t>
            </a:r>
            <a:r>
              <a:rPr lang="en-US" sz="2000" dirty="0"/>
              <a:t> di </a:t>
            </a:r>
            <a:r>
              <a:rPr lang="en-US" sz="2000" dirty="0" err="1"/>
              <a:t>sudut</a:t>
            </a:r>
            <a:r>
              <a:rPr lang="en-US" sz="2000" dirty="0"/>
              <a:t> </a:t>
            </a:r>
            <a:r>
              <a:rPr lang="en-US" sz="2000" dirty="0" err="1"/>
              <a:t>mulut</a:t>
            </a:r>
            <a:r>
              <a:rPr lang="en-US" sz="2000" dirty="0"/>
              <a:t>.</a:t>
            </a:r>
          </a:p>
          <a:p>
            <a:pPr>
              <a:spcBef>
                <a:spcPts val="0"/>
              </a:spcBef>
            </a:pPr>
            <a:r>
              <a:rPr lang="en-US" sz="2000" dirty="0" err="1" smtClean="0"/>
              <a:t>Gejala</a:t>
            </a:r>
            <a:r>
              <a:rPr lang="en-US" sz="2000" dirty="0" smtClean="0"/>
              <a:t> </a:t>
            </a:r>
            <a:r>
              <a:rPr lang="en-US" sz="2000" dirty="0"/>
              <a:t>yang </a:t>
            </a:r>
            <a:r>
              <a:rPr lang="en-US" sz="2000" dirty="0" err="1"/>
              <a:t>sering</a:t>
            </a:r>
            <a:r>
              <a:rPr lang="en-US" sz="2000" dirty="0"/>
              <a:t> </a:t>
            </a:r>
            <a:r>
              <a:rPr lang="en-US" sz="2000" dirty="0" err="1"/>
              <a:t>muncul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ruam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kulit</a:t>
            </a:r>
            <a:r>
              <a:rPr lang="en-US" sz="2000" dirty="0" smtClean="0"/>
              <a:t>.</a:t>
            </a:r>
          </a:p>
          <a:p>
            <a:pPr>
              <a:spcBef>
                <a:spcPts val="0"/>
              </a:spcBef>
            </a:pPr>
            <a:r>
              <a:rPr lang="en-US" sz="2000" dirty="0" err="1"/>
              <a:t>menyebabkan</a:t>
            </a:r>
            <a:r>
              <a:rPr lang="en-US" sz="2000" dirty="0"/>
              <a:t> </a:t>
            </a:r>
            <a:r>
              <a:rPr lang="en-US" sz="2000" dirty="0" err="1"/>
              <a:t>kulit</a:t>
            </a:r>
            <a:r>
              <a:rPr lang="en-US" sz="2000" dirty="0"/>
              <a:t> </a:t>
            </a:r>
            <a:r>
              <a:rPr lang="en-US" sz="2000" dirty="0" err="1"/>
              <a:t>gatal</a:t>
            </a:r>
            <a:r>
              <a:rPr lang="en-US" sz="2000" dirty="0"/>
              <a:t>, </a:t>
            </a:r>
            <a:r>
              <a:rPr lang="en-US" sz="2000" dirty="0" err="1"/>
              <a:t>pecah-pecah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 smtClean="0"/>
              <a:t>kering</a:t>
            </a:r>
            <a:r>
              <a:rPr lang="en-US" sz="2000" dirty="0" smtClean="0"/>
              <a:t>, </a:t>
            </a:r>
            <a:r>
              <a:rPr lang="fi-FI" sz="2000" dirty="0"/>
              <a:t>lepuhan dan nanah pada kulit</a:t>
            </a:r>
            <a:r>
              <a:rPr lang="fi-FI" sz="2000" dirty="0" smtClean="0"/>
              <a:t>.</a:t>
            </a:r>
          </a:p>
          <a:p>
            <a:pPr>
              <a:spcBef>
                <a:spcPts val="0"/>
              </a:spcBef>
            </a:pPr>
            <a:r>
              <a:rPr lang="fi-FI" sz="2000" dirty="0" smtClean="0"/>
              <a:t>Penegakan diagnosis dengan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2000" i="1" dirty="0" smtClean="0"/>
              <a:t>swabbing</a:t>
            </a:r>
            <a:r>
              <a:rPr lang="en-US" sz="2000" dirty="0" smtClean="0"/>
              <a:t> </a:t>
            </a:r>
            <a:r>
              <a:rPr lang="en-US" sz="2000" dirty="0"/>
              <a:t>(</a:t>
            </a:r>
            <a:r>
              <a:rPr lang="en-US" sz="2000" dirty="0" err="1"/>
              <a:t>apusan</a:t>
            </a:r>
            <a:r>
              <a:rPr lang="en-US" sz="2000" dirty="0"/>
              <a:t>)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daerah</a:t>
            </a:r>
            <a:r>
              <a:rPr lang="en-US" sz="2000" dirty="0"/>
              <a:t> </a:t>
            </a:r>
            <a:r>
              <a:rPr lang="en-US" sz="2000" dirty="0" err="1"/>
              <a:t>kulit</a:t>
            </a:r>
            <a:r>
              <a:rPr lang="en-US" sz="2000" dirty="0"/>
              <a:t> yang </a:t>
            </a:r>
            <a:r>
              <a:rPr lang="en-US" sz="2000" dirty="0" err="1"/>
              <a:t>terkena</a:t>
            </a:r>
            <a:r>
              <a:rPr lang="en-US" sz="2000" dirty="0"/>
              <a:t> candidiasis</a:t>
            </a:r>
            <a:r>
              <a:rPr lang="en-US" sz="2000" dirty="0" smtClean="0"/>
              <a:t>.</a:t>
            </a:r>
          </a:p>
          <a:p>
            <a:pPr lvl="1">
              <a:spcBef>
                <a:spcPts val="0"/>
              </a:spcBef>
            </a:pPr>
            <a:r>
              <a:rPr lang="en-US" sz="2000" dirty="0" err="1"/>
              <a:t>Analisis</a:t>
            </a:r>
            <a:r>
              <a:rPr lang="en-US" sz="2000" dirty="0"/>
              <a:t> urine : </a:t>
            </a:r>
            <a:r>
              <a:rPr lang="en-US" sz="2000" dirty="0" err="1"/>
              <a:t>mengecek</a:t>
            </a:r>
            <a:r>
              <a:rPr lang="en-US" sz="2000" dirty="0"/>
              <a:t> </a:t>
            </a:r>
            <a:r>
              <a:rPr lang="en-US" sz="2000" dirty="0" err="1"/>
              <a:t>keberadaan</a:t>
            </a:r>
            <a:r>
              <a:rPr lang="en-US" sz="2000" dirty="0"/>
              <a:t> </a:t>
            </a:r>
            <a:r>
              <a:rPr lang="en-US" sz="2000" dirty="0" err="1"/>
              <a:t>sel</a:t>
            </a:r>
            <a:r>
              <a:rPr lang="en-US" sz="2000" dirty="0"/>
              <a:t> </a:t>
            </a:r>
            <a:r>
              <a:rPr lang="en-US" sz="2000" dirty="0" err="1"/>
              <a:t>darah</a:t>
            </a:r>
            <a:r>
              <a:rPr lang="en-US" sz="2000" dirty="0"/>
              <a:t> </a:t>
            </a:r>
            <a:r>
              <a:rPr lang="en-US" sz="2000" dirty="0" err="1"/>
              <a:t>merah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putih</a:t>
            </a:r>
            <a:r>
              <a:rPr lang="en-US" sz="2000" dirty="0"/>
              <a:t>, protein,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sel-sel</a:t>
            </a:r>
            <a:r>
              <a:rPr lang="en-US" sz="2000" dirty="0"/>
              <a:t> </a:t>
            </a:r>
            <a:r>
              <a:rPr lang="en-US" sz="2000" dirty="0" err="1" smtClean="0"/>
              <a:t>ragi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2000" dirty="0" err="1" smtClean="0"/>
              <a:t>Kultur</a:t>
            </a:r>
            <a:r>
              <a:rPr lang="en-US" sz="2000" dirty="0" smtClean="0"/>
              <a:t> urine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/>
              <a:t>memeriksa</a:t>
            </a:r>
            <a:r>
              <a:rPr lang="en-US" sz="2000" dirty="0"/>
              <a:t> </a:t>
            </a:r>
            <a:r>
              <a:rPr lang="en-US" sz="2000" dirty="0" err="1"/>
              <a:t>keberadaan</a:t>
            </a:r>
            <a:r>
              <a:rPr lang="en-US" sz="2000" dirty="0"/>
              <a:t> </a:t>
            </a:r>
            <a:r>
              <a:rPr lang="en-US" sz="2000" dirty="0" err="1" smtClean="0"/>
              <a:t>jamur</a:t>
            </a: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err="1" smtClean="0"/>
              <a:t>Pengobatan</a:t>
            </a: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err="1" smtClean="0"/>
              <a:t>candidiosis</a:t>
            </a:r>
            <a:r>
              <a:rPr lang="en-US" sz="2000" dirty="0" smtClean="0"/>
              <a:t> </a:t>
            </a:r>
            <a:r>
              <a:rPr lang="en-US" sz="2000" dirty="0" err="1"/>
              <a:t>biasanya</a:t>
            </a:r>
            <a:r>
              <a:rPr lang="en-US" sz="2000" dirty="0"/>
              <a:t> </a:t>
            </a:r>
            <a:r>
              <a:rPr lang="en-US" sz="2000" dirty="0" err="1"/>
              <a:t>berupa</a:t>
            </a:r>
            <a:r>
              <a:rPr lang="en-US" sz="2000" dirty="0"/>
              <a:t> </a:t>
            </a:r>
            <a:r>
              <a:rPr lang="en-US" sz="2000" dirty="0" err="1"/>
              <a:t>obat</a:t>
            </a:r>
            <a:r>
              <a:rPr lang="en-US" sz="2000" dirty="0"/>
              <a:t> </a:t>
            </a:r>
            <a:r>
              <a:rPr lang="en-US" sz="2000" dirty="0" err="1"/>
              <a:t>topikal</a:t>
            </a:r>
            <a:r>
              <a:rPr lang="en-US" sz="2000" dirty="0"/>
              <a:t> </a:t>
            </a:r>
            <a:r>
              <a:rPr lang="en-US" sz="2000" dirty="0" err="1"/>
              <a:t>antijamur</a:t>
            </a:r>
            <a:r>
              <a:rPr lang="en-US" sz="2000" dirty="0"/>
              <a:t> </a:t>
            </a:r>
            <a:r>
              <a:rPr lang="en-US" sz="2000" dirty="0" err="1"/>
              <a:t>berbentuk</a:t>
            </a:r>
            <a:r>
              <a:rPr lang="en-US" sz="2000" dirty="0"/>
              <a:t> </a:t>
            </a:r>
            <a:r>
              <a:rPr lang="en-US" sz="2000" dirty="0" err="1"/>
              <a:t>krim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dioleskan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kulit</a:t>
            </a:r>
            <a:r>
              <a:rPr lang="en-US" sz="2000" dirty="0"/>
              <a:t>.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menghambat</a:t>
            </a:r>
            <a:r>
              <a:rPr lang="en-US" sz="2000" dirty="0"/>
              <a:t> </a:t>
            </a:r>
            <a:r>
              <a:rPr lang="en-US" sz="2000" dirty="0" err="1"/>
              <a:t>penyebaran</a:t>
            </a:r>
            <a:r>
              <a:rPr lang="en-US" sz="2000" dirty="0"/>
              <a:t> </a:t>
            </a:r>
            <a:r>
              <a:rPr lang="en-US" sz="2000" dirty="0" err="1"/>
              <a:t>infeksi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membunuh</a:t>
            </a:r>
            <a:r>
              <a:rPr lang="en-US" sz="2000" dirty="0"/>
              <a:t> </a:t>
            </a:r>
            <a:r>
              <a:rPr lang="en-US" sz="2000" dirty="0" err="1"/>
              <a:t>jamur</a:t>
            </a:r>
            <a:r>
              <a:rPr lang="en-US" sz="2000" dirty="0"/>
              <a:t> </a:t>
            </a:r>
            <a:r>
              <a:rPr lang="en-US" sz="2000" i="1" dirty="0"/>
              <a:t>Candida</a:t>
            </a:r>
            <a:r>
              <a:rPr lang="en-US" sz="2000" dirty="0" smtClean="0"/>
              <a:t>..</a:t>
            </a:r>
          </a:p>
          <a:p>
            <a:pPr>
              <a:spcBef>
                <a:spcPts val="0"/>
              </a:spcBef>
            </a:pPr>
            <a:r>
              <a:rPr lang="en-US" sz="2000" dirty="0" err="1"/>
              <a:t>Khusus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infeksi</a:t>
            </a:r>
            <a:r>
              <a:rPr lang="en-US" sz="2000" dirty="0"/>
              <a:t> candidiasis yang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/>
              <a:t>berkembang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infeksi</a:t>
            </a:r>
            <a:r>
              <a:rPr lang="en-US" sz="2000" dirty="0"/>
              <a:t> </a:t>
            </a:r>
            <a:r>
              <a:rPr lang="en-US" sz="2000" dirty="0" err="1"/>
              <a:t>sistemik</a:t>
            </a:r>
            <a:r>
              <a:rPr lang="en-US" sz="2000" dirty="0"/>
              <a:t> (</a:t>
            </a:r>
            <a:r>
              <a:rPr lang="en-US" sz="2000" dirty="0" err="1"/>
              <a:t>menyerang</a:t>
            </a:r>
            <a:r>
              <a:rPr lang="en-US" sz="2000" dirty="0"/>
              <a:t> </a:t>
            </a:r>
            <a:r>
              <a:rPr lang="en-US" sz="2000" dirty="0" err="1"/>
              <a:t>seluruh</a:t>
            </a:r>
            <a:r>
              <a:rPr lang="en-US" sz="2000" dirty="0"/>
              <a:t> </a:t>
            </a:r>
            <a:r>
              <a:rPr lang="en-US" sz="2000" dirty="0" err="1"/>
              <a:t>tubuh</a:t>
            </a:r>
            <a:r>
              <a:rPr lang="en-US" sz="2000" dirty="0"/>
              <a:t>),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diberikan</a:t>
            </a:r>
            <a:r>
              <a:rPr lang="en-US" sz="2000" dirty="0"/>
              <a:t> </a:t>
            </a:r>
            <a:r>
              <a:rPr lang="en-US" sz="2000" dirty="0" err="1"/>
              <a:t>obat-obatan</a:t>
            </a:r>
            <a:r>
              <a:rPr lang="en-US" sz="2000" dirty="0"/>
              <a:t> </a:t>
            </a:r>
            <a:r>
              <a:rPr lang="en-US" sz="2000" dirty="0" err="1"/>
              <a:t>antijamur</a:t>
            </a:r>
            <a:r>
              <a:rPr lang="en-US" sz="2000" dirty="0"/>
              <a:t> </a:t>
            </a:r>
            <a:r>
              <a:rPr lang="en-US" sz="2000" dirty="0" err="1"/>
              <a:t>berbentuk</a:t>
            </a:r>
            <a:r>
              <a:rPr lang="en-US" sz="2000" dirty="0"/>
              <a:t> </a:t>
            </a:r>
            <a:r>
              <a:rPr lang="en-US" sz="2000" dirty="0" err="1"/>
              <a:t>ora</a:t>
            </a:r>
            <a:endParaRPr lang="fi-FI" sz="2000" dirty="0" smtClean="0"/>
          </a:p>
        </p:txBody>
      </p:sp>
    </p:spTree>
    <p:extLst>
      <p:ext uri="{BB962C8B-B14F-4D97-AF65-F5344CB8AC3E}">
        <p14:creationId xmlns:p14="http://schemas.microsoft.com/office/powerpoint/2010/main" val="43750018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62" y="685800"/>
            <a:ext cx="8815137" cy="6172200"/>
          </a:xfrm>
        </p:spPr>
        <p:txBody>
          <a:bodyPr>
            <a:normAutofit fontScale="70000" lnSpcReduction="20000"/>
          </a:bodyPr>
          <a:lstStyle/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Candidiasis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yang </a:t>
            </a:r>
            <a:r>
              <a:rPr lang="en-US" dirty="0" err="1"/>
              <a:t>memakai</a:t>
            </a:r>
            <a:r>
              <a:rPr lang="en-US" dirty="0"/>
              <a:t> </a:t>
            </a:r>
            <a:r>
              <a:rPr lang="en-US" dirty="0" err="1"/>
              <a:t>popok</a:t>
            </a:r>
            <a:r>
              <a:rPr lang="en-US" dirty="0"/>
              <a:t>, </a:t>
            </a:r>
            <a:r>
              <a:rPr lang="en-US" dirty="0" err="1"/>
              <a:t>ditandai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kemerahan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yang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3 </a:t>
            </a:r>
            <a:r>
              <a:rPr lang="en-US" dirty="0" err="1"/>
              <a:t>hari</a:t>
            </a:r>
            <a:r>
              <a:rPr lang="en-US" dirty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/>
              <a:t>terjadi</a:t>
            </a:r>
            <a:r>
              <a:rPr lang="en-US" dirty="0"/>
              <a:t>,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penggantian</a:t>
            </a:r>
            <a:r>
              <a:rPr lang="en-US" dirty="0"/>
              <a:t> </a:t>
            </a:r>
            <a:r>
              <a:rPr lang="en-US" dirty="0" err="1"/>
              <a:t>popok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rutin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pakaikan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pakaian</a:t>
            </a:r>
            <a:r>
              <a:rPr lang="en-US" dirty="0"/>
              <a:t> yang </a:t>
            </a:r>
            <a:r>
              <a:rPr lang="en-US" dirty="0" err="1" smtClean="0"/>
              <a:t>longgar.obat</a:t>
            </a:r>
            <a:r>
              <a:rPr lang="en-US" dirty="0" smtClean="0"/>
              <a:t> </a:t>
            </a:r>
            <a:r>
              <a:rPr lang="en-US" dirty="0" err="1"/>
              <a:t>antijamur</a:t>
            </a:r>
            <a:r>
              <a:rPr lang="en-US" dirty="0"/>
              <a:t> </a:t>
            </a:r>
            <a:r>
              <a:rPr lang="en-US" i="1" dirty="0" err="1"/>
              <a:t>nystatin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mengobati</a:t>
            </a:r>
            <a:r>
              <a:rPr lang="en-US" dirty="0"/>
              <a:t> candidiasis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 smtClean="0"/>
              <a:t>.</a:t>
            </a:r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dirty="0" err="1"/>
              <a:t>Sariawan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ditandai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 </a:t>
            </a:r>
            <a:r>
              <a:rPr lang="en-US" dirty="0" err="1"/>
              <a:t>mulut</a:t>
            </a:r>
            <a:r>
              <a:rPr lang="en-US" dirty="0"/>
              <a:t> </a:t>
            </a:r>
            <a:r>
              <a:rPr lang="en-US" dirty="0" err="1"/>
              <a:t>pecah-pecah</a:t>
            </a:r>
            <a:r>
              <a:rPr lang="en-US" dirty="0"/>
              <a:t> </a:t>
            </a:r>
            <a:r>
              <a:rPr lang="en-US" dirty="0" smtClean="0"/>
              <a:t>,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/>
              <a:t>bercak-bercak</a:t>
            </a:r>
            <a:r>
              <a:rPr lang="en-US" dirty="0"/>
              <a:t> </a:t>
            </a:r>
            <a:r>
              <a:rPr lang="en-US" dirty="0" err="1"/>
              <a:t>berwarna</a:t>
            </a:r>
            <a:r>
              <a:rPr lang="en-US" dirty="0"/>
              <a:t> </a:t>
            </a:r>
            <a:r>
              <a:rPr lang="en-US" dirty="0" err="1"/>
              <a:t>putih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mulut</a:t>
            </a:r>
            <a:r>
              <a:rPr lang="en-US" dirty="0"/>
              <a:t>, </a:t>
            </a:r>
            <a:r>
              <a:rPr lang="en-US" dirty="0" err="1"/>
              <a:t>lidah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pipi</a:t>
            </a:r>
            <a:r>
              <a:rPr lang="en-US" dirty="0" smtClean="0"/>
              <a:t>.</a:t>
            </a:r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dirty="0" err="1" smtClean="0"/>
              <a:t>Terapi</a:t>
            </a:r>
            <a:r>
              <a:rPr lang="en-US" dirty="0" smtClean="0"/>
              <a:t> lain </a:t>
            </a: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pPr marL="674370" lvl="1" indent="-274320">
              <a:lnSpc>
                <a:spcPct val="120000"/>
              </a:lnSpc>
              <a:spcBef>
                <a:spcPts val="0"/>
              </a:spcBef>
            </a:pP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mengganti</a:t>
            </a:r>
            <a:r>
              <a:rPr lang="en-US" dirty="0"/>
              <a:t> </a:t>
            </a:r>
            <a:r>
              <a:rPr lang="en-US" dirty="0" err="1"/>
              <a:t>pakaian</a:t>
            </a:r>
            <a:r>
              <a:rPr lang="en-US" dirty="0"/>
              <a:t> yang </a:t>
            </a:r>
            <a:r>
              <a:rPr lang="en-US" dirty="0" err="1"/>
              <a:t>lembab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pakaian</a:t>
            </a:r>
            <a:r>
              <a:rPr lang="en-US" dirty="0"/>
              <a:t> </a:t>
            </a:r>
            <a:r>
              <a:rPr lang="en-US" dirty="0" err="1"/>
              <a:t>renang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pakaian</a:t>
            </a:r>
            <a:r>
              <a:rPr lang="en-US" dirty="0"/>
              <a:t> </a:t>
            </a:r>
            <a:r>
              <a:rPr lang="en-US" dirty="0" err="1"/>
              <a:t>olahraga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pakaian</a:t>
            </a:r>
            <a:r>
              <a:rPr lang="en-US" dirty="0"/>
              <a:t> yang </a:t>
            </a:r>
            <a:r>
              <a:rPr lang="en-US" dirty="0" err="1"/>
              <a:t>kering</a:t>
            </a:r>
            <a:r>
              <a:rPr lang="en-US" dirty="0" smtClean="0"/>
              <a:t>., </a:t>
            </a:r>
            <a:r>
              <a:rPr lang="en-US" dirty="0" err="1" smtClean="0"/>
              <a:t>Mengganti</a:t>
            </a:r>
            <a:r>
              <a:rPr lang="en-US" dirty="0" smtClean="0"/>
              <a:t> </a:t>
            </a:r>
            <a:r>
              <a:rPr lang="en-US" dirty="0" err="1"/>
              <a:t>kaos</a:t>
            </a:r>
            <a:r>
              <a:rPr lang="en-US" dirty="0"/>
              <a:t> kaki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pakaian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teratur</a:t>
            </a:r>
            <a:r>
              <a:rPr lang="en-US" dirty="0"/>
              <a:t>.</a:t>
            </a:r>
          </a:p>
          <a:p>
            <a:pPr marL="674370" lvl="1" indent="-274320">
              <a:lnSpc>
                <a:spcPct val="120000"/>
              </a:lnSpc>
              <a:spcBef>
                <a:spcPts val="0"/>
              </a:spcBef>
            </a:pPr>
            <a:r>
              <a:rPr lang="en-US" dirty="0" err="1"/>
              <a:t>Mengonsumsi</a:t>
            </a:r>
            <a:r>
              <a:rPr lang="en-US" dirty="0"/>
              <a:t> </a:t>
            </a:r>
            <a:r>
              <a:rPr lang="en-US" dirty="0" err="1"/>
              <a:t>probiotik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teratur</a:t>
            </a:r>
            <a:r>
              <a:rPr lang="en-US" dirty="0"/>
              <a:t>.</a:t>
            </a:r>
          </a:p>
          <a:p>
            <a:pPr marL="674370" lvl="1" indent="-274320">
              <a:lnSpc>
                <a:spcPct val="120000"/>
              </a:lnSpc>
              <a:spcBef>
                <a:spcPts val="0"/>
              </a:spcBef>
            </a:pPr>
            <a:r>
              <a:rPr lang="en-US" dirty="0" err="1"/>
              <a:t>Memakai</a:t>
            </a:r>
            <a:r>
              <a:rPr lang="en-US" dirty="0"/>
              <a:t> </a:t>
            </a:r>
            <a:r>
              <a:rPr lang="en-US" dirty="0" err="1"/>
              <a:t>pakaian</a:t>
            </a:r>
            <a:r>
              <a:rPr lang="en-US" dirty="0"/>
              <a:t> yang </a:t>
            </a:r>
            <a:r>
              <a:rPr lang="en-US" dirty="0" err="1"/>
              <a:t>longgar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ketat</a:t>
            </a:r>
            <a:r>
              <a:rPr lang="en-US" dirty="0"/>
              <a:t>.</a:t>
            </a:r>
          </a:p>
          <a:p>
            <a:pPr marL="674370" lvl="1" indent="-274320">
              <a:lnSpc>
                <a:spcPct val="120000"/>
              </a:lnSpc>
              <a:spcBef>
                <a:spcPts val="0"/>
              </a:spcBef>
            </a:pP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gula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.</a:t>
            </a:r>
          </a:p>
          <a:p>
            <a:pPr marL="674370" lvl="1" indent="-274320">
              <a:lnSpc>
                <a:spcPct val="120000"/>
              </a:lnSpc>
              <a:spcBef>
                <a:spcPts val="0"/>
              </a:spcBef>
            </a:pPr>
            <a:r>
              <a:rPr lang="en-US" dirty="0" err="1"/>
              <a:t>Membersihkan</a:t>
            </a:r>
            <a:r>
              <a:rPr lang="en-US" dirty="0"/>
              <a:t> area </a:t>
            </a:r>
            <a:r>
              <a:rPr lang="en-US" dirty="0" err="1"/>
              <a:t>kulit</a:t>
            </a:r>
            <a:r>
              <a:rPr lang="en-US" dirty="0"/>
              <a:t> yang </a:t>
            </a:r>
            <a:r>
              <a:rPr lang="en-US" dirty="0" err="1"/>
              <a:t>terkena</a:t>
            </a:r>
            <a:r>
              <a:rPr lang="en-US" dirty="0"/>
              <a:t> candidiasis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sabun</a:t>
            </a:r>
            <a:r>
              <a:rPr lang="en-US" dirty="0"/>
              <a:t> yang </a:t>
            </a:r>
            <a:r>
              <a:rPr lang="en-US" dirty="0" err="1"/>
              <a:t>lembut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parfum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04277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92162"/>
          </a:xfrm>
        </p:spPr>
        <p:txBody>
          <a:bodyPr/>
          <a:lstStyle/>
          <a:p>
            <a:r>
              <a:rPr lang="en-US" sz="3200" dirty="0" smtClean="0"/>
              <a:t>ASPERGILOSIS BRONKOPULMONEL ALERGIK</a:t>
            </a:r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5257800"/>
          </a:xfrm>
        </p:spPr>
        <p:txBody>
          <a:bodyPr>
            <a:normAutofit/>
          </a:bodyPr>
          <a:lstStyle/>
          <a:p>
            <a:pPr marL="274320" indent="-274320">
              <a:spcBef>
                <a:spcPct val="0"/>
              </a:spcBef>
            </a:pPr>
            <a:r>
              <a:rPr lang="en-US" sz="2400" dirty="0" err="1" smtClean="0"/>
              <a:t>Etiologi</a:t>
            </a:r>
            <a:r>
              <a:rPr lang="en-US" sz="2400" dirty="0" smtClean="0"/>
              <a:t> : </a:t>
            </a:r>
            <a:r>
              <a:rPr lang="en-US" sz="2400" dirty="0" err="1" smtClean="0"/>
              <a:t>Aspergilosus</a:t>
            </a:r>
            <a:r>
              <a:rPr lang="en-US" sz="2400" dirty="0" smtClean="0"/>
              <a:t> </a:t>
            </a:r>
            <a:r>
              <a:rPr lang="en-US" sz="2400" dirty="0" err="1" smtClean="0"/>
              <a:t>fumigatus</a:t>
            </a:r>
            <a:r>
              <a:rPr lang="en-US" sz="2400" dirty="0" smtClean="0"/>
              <a:t> </a:t>
            </a:r>
          </a:p>
          <a:p>
            <a:pPr marL="274320" indent="-274320">
              <a:spcBef>
                <a:spcPct val="0"/>
              </a:spcBef>
            </a:pPr>
            <a:r>
              <a:rPr lang="en-US" sz="2400" dirty="0" err="1" smtClean="0"/>
              <a:t>Jamur</a:t>
            </a:r>
            <a:r>
              <a:rPr lang="en-US" sz="2400" dirty="0" smtClean="0"/>
              <a:t> </a:t>
            </a:r>
            <a:r>
              <a:rPr lang="en-US" sz="2400" dirty="0" err="1" smtClean="0"/>
              <a:t>tumbuh</a:t>
            </a:r>
            <a:r>
              <a:rPr lang="en-US" sz="2400" dirty="0" smtClean="0"/>
              <a:t> </a:t>
            </a:r>
            <a:r>
              <a:rPr lang="en-US" sz="2400" dirty="0" err="1" smtClean="0"/>
              <a:t>didalam</a:t>
            </a:r>
            <a:r>
              <a:rPr lang="en-US" sz="2400" dirty="0" smtClean="0"/>
              <a:t> lumen </a:t>
            </a:r>
            <a:r>
              <a:rPr lang="en-US" sz="2400" dirty="0" err="1" smtClean="0"/>
              <a:t>bronkiolus</a:t>
            </a:r>
            <a:r>
              <a:rPr lang="en-US" sz="2400" dirty="0" smtClean="0"/>
              <a:t> </a:t>
            </a:r>
          </a:p>
          <a:p>
            <a:pPr marL="274320" indent="-274320">
              <a:spcBef>
                <a:spcPct val="0"/>
              </a:spcBef>
            </a:pPr>
            <a:r>
              <a:rPr lang="en-US" sz="2400" dirty="0" err="1" smtClean="0"/>
              <a:t>Jamur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/ </a:t>
            </a:r>
            <a:r>
              <a:rPr lang="en-US" sz="2400" dirty="0" err="1" smtClean="0"/>
              <a:t>sedikit</a:t>
            </a:r>
            <a:r>
              <a:rPr lang="en-US" sz="2400" dirty="0" smtClean="0"/>
              <a:t> </a:t>
            </a:r>
            <a:r>
              <a:rPr lang="en-US" sz="2400" dirty="0" err="1" smtClean="0"/>
              <a:t>mengadakan</a:t>
            </a:r>
            <a:r>
              <a:rPr lang="en-US" sz="2400" dirty="0" smtClean="0"/>
              <a:t> </a:t>
            </a:r>
            <a:r>
              <a:rPr lang="en-US" sz="2400" dirty="0" err="1" smtClean="0"/>
              <a:t>invasi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jaringan</a:t>
            </a:r>
            <a:r>
              <a:rPr lang="en-US" sz="2400" dirty="0" smtClean="0"/>
              <a:t> </a:t>
            </a: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menimbulkan</a:t>
            </a:r>
            <a:r>
              <a:rPr lang="en-US" sz="2400" dirty="0" smtClean="0"/>
              <a:t> </a:t>
            </a:r>
            <a:r>
              <a:rPr lang="en-US" sz="2400" dirty="0" err="1" smtClean="0"/>
              <a:t>reaksi</a:t>
            </a:r>
            <a:r>
              <a:rPr lang="en-US" sz="2400" dirty="0" smtClean="0"/>
              <a:t> </a:t>
            </a:r>
            <a:r>
              <a:rPr lang="en-US" sz="2400" dirty="0" err="1" smtClean="0"/>
              <a:t>radang</a:t>
            </a:r>
            <a:r>
              <a:rPr lang="en-US" sz="2400" dirty="0" smtClean="0"/>
              <a:t> </a:t>
            </a:r>
            <a:r>
              <a:rPr lang="en-US" sz="2400" dirty="0" err="1" smtClean="0"/>
              <a:t>disertai</a:t>
            </a:r>
            <a:r>
              <a:rPr lang="en-US" sz="2400" dirty="0" smtClean="0"/>
              <a:t> </a:t>
            </a:r>
            <a:r>
              <a:rPr lang="en-US" sz="2400" dirty="0" err="1" smtClean="0"/>
              <a:t>demam</a:t>
            </a:r>
            <a:r>
              <a:rPr lang="en-US" sz="2400" dirty="0" smtClean="0"/>
              <a:t> </a:t>
            </a:r>
            <a:r>
              <a:rPr lang="en-US" sz="2400" dirty="0" err="1" smtClean="0"/>
              <a:t>hebat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imunologis</a:t>
            </a:r>
            <a:r>
              <a:rPr lang="en-US" sz="2400" dirty="0" smtClean="0"/>
              <a:t> .</a:t>
            </a:r>
          </a:p>
          <a:p>
            <a:pPr marL="274320" indent="-274320">
              <a:spcBef>
                <a:spcPct val="0"/>
              </a:spcBef>
            </a:pP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Radiogram </a:t>
            </a:r>
            <a:r>
              <a:rPr lang="en-US" sz="2400" dirty="0" err="1" smtClean="0"/>
              <a:t>Thoraks</a:t>
            </a:r>
            <a:r>
              <a:rPr lang="en-US" sz="2400" dirty="0" smtClean="0"/>
              <a:t> </a:t>
            </a:r>
            <a:r>
              <a:rPr lang="en-US" sz="2400" dirty="0" err="1" smtClean="0"/>
              <a:t>ditemukan</a:t>
            </a:r>
            <a:r>
              <a:rPr lang="en-US" sz="2400" dirty="0" smtClean="0"/>
              <a:t> </a:t>
            </a:r>
            <a:r>
              <a:rPr lang="en-US" sz="2400" dirty="0" err="1" smtClean="0"/>
              <a:t>infiltrat</a:t>
            </a:r>
            <a:r>
              <a:rPr lang="en-US" sz="2400" dirty="0" smtClean="0"/>
              <a:t> di </a:t>
            </a:r>
            <a:r>
              <a:rPr lang="en-US" sz="2400" dirty="0" err="1" smtClean="0"/>
              <a:t>paru</a:t>
            </a:r>
            <a:r>
              <a:rPr lang="en-US" sz="2400" dirty="0" smtClean="0"/>
              <a:t> </a:t>
            </a:r>
          </a:p>
          <a:p>
            <a:pPr marL="274320" indent="-274320">
              <a:spcBef>
                <a:spcPct val="0"/>
              </a:spcBef>
            </a:pPr>
            <a:r>
              <a:rPr lang="en-US" sz="2400" dirty="0" err="1" smtClean="0"/>
              <a:t>Ditemukan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eosinofil</a:t>
            </a:r>
            <a:r>
              <a:rPr lang="en-US" sz="2400" dirty="0" smtClean="0"/>
              <a:t> di </a:t>
            </a:r>
            <a:r>
              <a:rPr lang="en-US" sz="2400" dirty="0" err="1" smtClean="0"/>
              <a:t>jaringan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darah</a:t>
            </a:r>
            <a:r>
              <a:rPr lang="en-US" sz="2400" dirty="0" smtClean="0"/>
              <a:t> </a:t>
            </a:r>
            <a:r>
              <a:rPr lang="en-US" sz="2400" dirty="0" err="1" smtClean="0"/>
              <a:t>perifer</a:t>
            </a:r>
            <a:r>
              <a:rPr lang="en-US" sz="2400" dirty="0" smtClean="0"/>
              <a:t> , </a:t>
            </a:r>
            <a:r>
              <a:rPr lang="en-US" sz="2400" dirty="0" err="1" smtClean="0"/>
              <a:t>kadar</a:t>
            </a:r>
            <a:r>
              <a:rPr lang="en-US" sz="2400" dirty="0" smtClean="0"/>
              <a:t> Total </a:t>
            </a:r>
            <a:r>
              <a:rPr lang="en-US" sz="2400" dirty="0" err="1" smtClean="0"/>
              <a:t>IgE</a:t>
            </a:r>
            <a:r>
              <a:rPr lang="en-US" sz="2400" dirty="0" smtClean="0"/>
              <a:t> serum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, </a:t>
            </a:r>
            <a:r>
              <a:rPr lang="en-US" sz="2400" dirty="0" err="1" smtClean="0"/>
              <a:t>Antibodi</a:t>
            </a:r>
            <a:r>
              <a:rPr lang="en-US" sz="2400" dirty="0" smtClean="0"/>
              <a:t> </a:t>
            </a:r>
            <a:r>
              <a:rPr lang="en-US" sz="2400" dirty="0" err="1" smtClean="0"/>
              <a:t>pengendap</a:t>
            </a:r>
            <a:r>
              <a:rPr lang="en-US" sz="2400" dirty="0" smtClean="0"/>
              <a:t> </a:t>
            </a:r>
            <a:r>
              <a:rPr lang="en-US" sz="2400" dirty="0" err="1" smtClean="0"/>
              <a:t>IgG</a:t>
            </a:r>
            <a:r>
              <a:rPr lang="en-US" sz="2400" dirty="0" smtClean="0"/>
              <a:t> yang </a:t>
            </a:r>
            <a:r>
              <a:rPr lang="en-US" sz="2400" dirty="0" err="1" smtClean="0"/>
              <a:t>spesifik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70% </a:t>
            </a:r>
          </a:p>
          <a:p>
            <a:pPr marL="274320" indent="-274320">
              <a:spcBef>
                <a:spcPct val="0"/>
              </a:spcBef>
            </a:pPr>
            <a:r>
              <a:rPr lang="en-US" sz="2400" dirty="0" smtClean="0"/>
              <a:t> </a:t>
            </a:r>
            <a:r>
              <a:rPr lang="en-US" sz="2400" dirty="0" err="1" smtClean="0"/>
              <a:t>Gejala</a:t>
            </a:r>
            <a:r>
              <a:rPr lang="en-US" sz="2400" dirty="0" smtClean="0"/>
              <a:t> : </a:t>
            </a:r>
            <a:r>
              <a:rPr lang="en-US" sz="2400" dirty="0" err="1" smtClean="0"/>
              <a:t>penderita</a:t>
            </a:r>
            <a:r>
              <a:rPr lang="en-US" sz="2400" dirty="0" smtClean="0"/>
              <a:t> </a:t>
            </a:r>
            <a:r>
              <a:rPr lang="en-US" sz="2400" dirty="0" err="1" smtClean="0"/>
              <a:t>merasa</a:t>
            </a:r>
            <a:r>
              <a:rPr lang="en-US" sz="2400" dirty="0" smtClean="0"/>
              <a:t> </a:t>
            </a:r>
            <a:r>
              <a:rPr lang="en-US" sz="2400" dirty="0" err="1" smtClean="0"/>
              <a:t>lelah</a:t>
            </a:r>
            <a:r>
              <a:rPr lang="en-US" sz="2400" dirty="0" smtClean="0"/>
              <a:t> , </a:t>
            </a:r>
            <a:r>
              <a:rPr lang="en-US" sz="2400" dirty="0" err="1" smtClean="0"/>
              <a:t>berat</a:t>
            </a:r>
            <a:r>
              <a:rPr lang="en-US" sz="2400" dirty="0" smtClean="0"/>
              <a:t> </a:t>
            </a:r>
            <a:r>
              <a:rPr lang="en-US" sz="2400" dirty="0" err="1" smtClean="0"/>
              <a:t>badan</a:t>
            </a:r>
            <a:r>
              <a:rPr lang="en-US" sz="2400" dirty="0" smtClean="0"/>
              <a:t> </a:t>
            </a:r>
            <a:r>
              <a:rPr lang="en-US" sz="2400" dirty="0" err="1" smtClean="0"/>
              <a:t>menurun</a:t>
            </a:r>
            <a:r>
              <a:rPr lang="en-US" sz="2400" dirty="0" smtClean="0"/>
              <a:t>, </a:t>
            </a:r>
            <a:r>
              <a:rPr lang="en-US" sz="2400" dirty="0" err="1" smtClean="0"/>
              <a:t>asma</a:t>
            </a:r>
            <a:r>
              <a:rPr lang="en-US" sz="2400" dirty="0" smtClean="0"/>
              <a:t> </a:t>
            </a:r>
            <a:r>
              <a:rPr lang="en-US" sz="2400" dirty="0" err="1" smtClean="0"/>
              <a:t>berat</a:t>
            </a:r>
            <a:r>
              <a:rPr lang="en-US" sz="2400" dirty="0" smtClean="0"/>
              <a:t>, </a:t>
            </a:r>
            <a:r>
              <a:rPr lang="en-US" sz="2400" dirty="0" err="1" smtClean="0"/>
              <a:t>mengeluarkan</a:t>
            </a:r>
            <a:r>
              <a:rPr lang="en-US" sz="2400" dirty="0" smtClean="0"/>
              <a:t> </a:t>
            </a:r>
            <a:r>
              <a:rPr lang="en-US" sz="2400" dirty="0" err="1" smtClean="0"/>
              <a:t>mukus</a:t>
            </a:r>
            <a:r>
              <a:rPr lang="en-US" sz="2400" dirty="0" smtClean="0"/>
              <a:t> </a:t>
            </a:r>
            <a:r>
              <a:rPr lang="en-US" sz="2400" dirty="0" err="1" smtClean="0"/>
              <a:t>bronkus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jamur</a:t>
            </a:r>
            <a:r>
              <a:rPr lang="en-US" sz="2400" dirty="0" smtClean="0"/>
              <a:t> ( </a:t>
            </a:r>
            <a:r>
              <a:rPr lang="en-US" sz="2400" dirty="0" err="1" smtClean="0"/>
              <a:t>titik-titik</a:t>
            </a:r>
            <a:r>
              <a:rPr lang="en-US" sz="2400" dirty="0" smtClean="0"/>
              <a:t> </a:t>
            </a:r>
            <a:r>
              <a:rPr lang="en-US" sz="2400" dirty="0" err="1" smtClean="0"/>
              <a:t>pertumbuhan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gelap</a:t>
            </a:r>
            <a:r>
              <a:rPr lang="en-US" sz="2400" dirty="0" smtClean="0"/>
              <a:t> ) </a:t>
            </a:r>
            <a:r>
              <a:rPr lang="en-US" sz="2400" dirty="0" err="1" smtClean="0"/>
              <a:t>reaksi</a:t>
            </a:r>
            <a:r>
              <a:rPr lang="en-US" sz="2400" dirty="0" smtClean="0"/>
              <a:t> </a:t>
            </a:r>
            <a:r>
              <a:rPr lang="en-US" sz="2400" dirty="0" err="1" smtClean="0"/>
              <a:t>kulit</a:t>
            </a:r>
            <a:r>
              <a:rPr lang="en-US" sz="2400" dirty="0" smtClean="0"/>
              <a:t> </a:t>
            </a:r>
            <a:r>
              <a:rPr lang="en-US" sz="2400" dirty="0" err="1" smtClean="0"/>
              <a:t>melepuh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merah</a:t>
            </a:r>
            <a:r>
              <a:rPr lang="en-US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024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B50-B64 </a:t>
            </a:r>
            <a:r>
              <a:rPr lang="en-US" dirty="0" err="1" smtClean="0"/>
              <a:t>Penyakit</a:t>
            </a:r>
            <a:r>
              <a:rPr lang="en-US" dirty="0" smtClean="0"/>
              <a:t> protozoa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Malaria</a:t>
            </a:r>
          </a:p>
          <a:p>
            <a:r>
              <a:rPr lang="en-US" dirty="0" smtClean="0"/>
              <a:t>Toxoplasmosis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714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172200"/>
          </a:xfrm>
        </p:spPr>
        <p:txBody>
          <a:bodyPr>
            <a:normAutofit fontScale="77500" lnSpcReduction="20000"/>
          </a:bodyPr>
          <a:lstStyle/>
          <a:p>
            <a:r>
              <a:rPr lang="en-US" sz="4000" b="1" dirty="0"/>
              <a:t>A01 </a:t>
            </a:r>
            <a:r>
              <a:rPr lang="en-US" sz="4000" b="1" dirty="0" err="1"/>
              <a:t>Demam</a:t>
            </a:r>
            <a:r>
              <a:rPr lang="en-US" sz="4000" b="1" dirty="0"/>
              <a:t> </a:t>
            </a:r>
            <a:r>
              <a:rPr lang="en-US" sz="4000" b="1" dirty="0" smtClean="0"/>
              <a:t>Typhoid </a:t>
            </a:r>
            <a:r>
              <a:rPr lang="en-US" sz="4000" b="1" dirty="0" err="1" smtClean="0"/>
              <a:t>dan</a:t>
            </a:r>
            <a:r>
              <a:rPr lang="en-US" sz="4000" b="1" dirty="0" smtClean="0"/>
              <a:t> </a:t>
            </a:r>
            <a:r>
              <a:rPr lang="en-US" sz="4000" b="1" dirty="0"/>
              <a:t>paratyphoid</a:t>
            </a:r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b="1" dirty="0" err="1" smtClean="0"/>
              <a:t>penyakit</a:t>
            </a:r>
            <a:r>
              <a:rPr lang="en-US" b="1" dirty="0" smtClean="0"/>
              <a:t> </a:t>
            </a:r>
            <a:r>
              <a:rPr lang="en-US" b="1" dirty="0" err="1" smtClean="0"/>
              <a:t>sistemik</a:t>
            </a:r>
            <a:r>
              <a:rPr lang="en-US" b="1" dirty="0" smtClean="0"/>
              <a:t> </a:t>
            </a:r>
            <a:r>
              <a:rPr lang="en-US" b="1" dirty="0" err="1" smtClean="0"/>
              <a:t>akut</a:t>
            </a:r>
            <a:r>
              <a:rPr lang="en-US" b="1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kuman</a:t>
            </a:r>
            <a:r>
              <a:rPr lang="en-US" dirty="0" smtClean="0"/>
              <a:t> </a:t>
            </a:r>
            <a:r>
              <a:rPr lang="en-US" b="1" dirty="0" smtClean="0"/>
              <a:t>salmonella </a:t>
            </a:r>
            <a:r>
              <a:rPr lang="en-US" b="1" dirty="0" err="1" smtClean="0"/>
              <a:t>typhi</a:t>
            </a:r>
            <a:r>
              <a:rPr lang="en-US" b="1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dirty="0" err="1" smtClean="0"/>
              <a:t>salmonela</a:t>
            </a:r>
            <a:r>
              <a:rPr lang="en-US" b="1" dirty="0" smtClean="0"/>
              <a:t> </a:t>
            </a:r>
            <a:r>
              <a:rPr lang="en-US" b="1" dirty="0" err="1" smtClean="0"/>
              <a:t>paratyphii</a:t>
            </a:r>
            <a:endParaRPr lang="en-US" b="1" dirty="0" smtClean="0"/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sv-SE" dirty="0"/>
              <a:t>disebarkan melalui makanan dan minuman yang telah tercemar </a:t>
            </a:r>
            <a:r>
              <a:rPr lang="sv-SE" dirty="0" smtClean="0"/>
              <a:t>oleh tinja yang mengandung bakteri salmonella typhii atau salmonella paratyphii</a:t>
            </a:r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Klinis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:</a:t>
            </a:r>
          </a:p>
          <a:p>
            <a:pPr marL="674370" lvl="1" indent="-274320">
              <a:lnSpc>
                <a:spcPct val="120000"/>
              </a:lnSpc>
              <a:spcBef>
                <a:spcPts val="0"/>
              </a:spcBef>
            </a:pPr>
            <a:r>
              <a:rPr lang="en-US" dirty="0" err="1" smtClean="0"/>
              <a:t>Demam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39° </a:t>
            </a:r>
            <a:r>
              <a:rPr lang="en-US" dirty="0" smtClean="0"/>
              <a:t>- 40</a:t>
            </a:r>
            <a:r>
              <a:rPr lang="en-US" dirty="0"/>
              <a:t> °C </a:t>
            </a:r>
            <a:r>
              <a:rPr lang="en-US" dirty="0" smtClean="0"/>
              <a:t>yang </a:t>
            </a:r>
            <a:r>
              <a:rPr lang="en-US" dirty="0" err="1"/>
              <a:t>meningkat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perlahan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sore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hari</a:t>
            </a:r>
            <a:endParaRPr lang="en-US" dirty="0"/>
          </a:p>
          <a:p>
            <a:pPr marL="674370" lvl="1" indent="-274320">
              <a:lnSpc>
                <a:spcPct val="120000"/>
              </a:lnSpc>
              <a:spcBef>
                <a:spcPts val="0"/>
              </a:spcBef>
            </a:pP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 smtClean="0"/>
              <a:t>menggigil</a:t>
            </a:r>
            <a:r>
              <a:rPr lang="en-US" dirty="0" smtClean="0"/>
              <a:t>, </a:t>
            </a:r>
            <a:r>
              <a:rPr lang="en-US" dirty="0" err="1" smtClean="0"/>
              <a:t>denyut</a:t>
            </a:r>
            <a:r>
              <a:rPr lang="en-US" dirty="0" smtClean="0"/>
              <a:t> </a:t>
            </a:r>
            <a:r>
              <a:rPr lang="en-US" dirty="0" err="1"/>
              <a:t>jantung</a:t>
            </a:r>
            <a:r>
              <a:rPr lang="en-US" dirty="0"/>
              <a:t> </a:t>
            </a:r>
            <a:r>
              <a:rPr lang="en-US" dirty="0" err="1"/>
              <a:t>lemah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bradikardi</a:t>
            </a:r>
            <a:r>
              <a:rPr lang="en-US" dirty="0" smtClean="0"/>
              <a:t>) </a:t>
            </a:r>
          </a:p>
          <a:p>
            <a:pPr marL="674370" lvl="1" indent="-274320">
              <a:lnSpc>
                <a:spcPct val="120000"/>
              </a:lnSpc>
              <a:spcBef>
                <a:spcPts val="0"/>
              </a:spcBef>
            </a:pP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/>
              <a:t>lemah</a:t>
            </a:r>
            <a:r>
              <a:rPr lang="en-US" dirty="0"/>
              <a:t> ("weakness")</a:t>
            </a:r>
          </a:p>
          <a:p>
            <a:pPr marL="674370" lvl="1" indent="-274320">
              <a:lnSpc>
                <a:spcPct val="120000"/>
              </a:lnSpc>
              <a:spcBef>
                <a:spcPts val="0"/>
              </a:spcBef>
            </a:pP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hebat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malam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di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kepala</a:t>
            </a:r>
            <a:endParaRPr lang="en-US" dirty="0"/>
          </a:p>
          <a:p>
            <a:pPr marL="674370" lvl="1" indent="-274320">
              <a:lnSpc>
                <a:spcPct val="120000"/>
              </a:lnSpc>
              <a:spcBef>
                <a:spcPts val="0"/>
              </a:spcBef>
            </a:pPr>
            <a:r>
              <a:rPr lang="en-US" dirty="0" err="1"/>
              <a:t>nyeri</a:t>
            </a:r>
            <a:r>
              <a:rPr lang="en-US" dirty="0"/>
              <a:t> </a:t>
            </a:r>
            <a:r>
              <a:rPr lang="en-US" dirty="0" err="1"/>
              <a:t>otot</a:t>
            </a:r>
            <a:r>
              <a:rPr lang="en-US" dirty="0"/>
              <a:t> </a:t>
            </a:r>
            <a:r>
              <a:rPr lang="en-US" dirty="0" smtClean="0"/>
              <a:t>(myalgia),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perut</a:t>
            </a:r>
            <a:r>
              <a:rPr lang="en-US" dirty="0" smtClean="0"/>
              <a:t> , </a:t>
            </a:r>
            <a:r>
              <a:rPr lang="en-US" dirty="0" err="1" smtClean="0"/>
              <a:t>hilang</a:t>
            </a:r>
            <a:r>
              <a:rPr lang="en-US" dirty="0" smtClean="0"/>
              <a:t> </a:t>
            </a:r>
            <a:r>
              <a:rPr lang="en-US" dirty="0" err="1" smtClean="0"/>
              <a:t>nafsu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, </a:t>
            </a:r>
            <a:r>
              <a:rPr lang="en-US" dirty="0" err="1" smtClean="0"/>
              <a:t>konstipasi</a:t>
            </a:r>
            <a:r>
              <a:rPr lang="en-US" dirty="0" smtClean="0"/>
              <a:t> </a:t>
            </a:r>
            <a:endParaRPr lang="en-US" dirty="0"/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penyebaran</a:t>
            </a:r>
            <a:r>
              <a:rPr lang="en-US" dirty="0"/>
              <a:t> </a:t>
            </a:r>
            <a:r>
              <a:rPr lang="en-US" dirty="0" err="1"/>
              <a:t>vlek</a:t>
            </a:r>
            <a:r>
              <a:rPr lang="en-US" dirty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merah</a:t>
            </a:r>
            <a:r>
              <a:rPr lang="en-US" dirty="0" smtClean="0"/>
              <a:t> </a:t>
            </a:r>
            <a:r>
              <a:rPr lang="en-US" dirty="0" err="1"/>
              <a:t>muda</a:t>
            </a:r>
            <a:r>
              <a:rPr lang="en-US" dirty="0"/>
              <a:t> ("</a:t>
            </a:r>
            <a:r>
              <a:rPr lang="en-US" b="1" dirty="0"/>
              <a:t>rose spots</a:t>
            </a:r>
            <a:r>
              <a:rPr lang="en-US" b="1" dirty="0" smtClean="0"/>
              <a:t>")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50134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364163"/>
          </a:xfrm>
        </p:spPr>
        <p:txBody>
          <a:bodyPr>
            <a:normAutofit fontScale="70000" lnSpcReduction="20000"/>
          </a:bodyPr>
          <a:lstStyle/>
          <a:p>
            <a:r>
              <a:rPr lang="en-US" sz="4100" b="1" dirty="0"/>
              <a:t>Malaria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400" dirty="0" err="1"/>
              <a:t>penyakit</a:t>
            </a:r>
            <a:r>
              <a:rPr lang="en-US" sz="3400" dirty="0"/>
              <a:t> yang </a:t>
            </a:r>
            <a:r>
              <a:rPr lang="en-US" sz="3400" dirty="0" err="1"/>
              <a:t>menyebar</a:t>
            </a:r>
            <a:r>
              <a:rPr lang="en-US" sz="3400" dirty="0"/>
              <a:t> </a:t>
            </a:r>
            <a:r>
              <a:rPr lang="en-US" sz="3400" dirty="0" err="1"/>
              <a:t>melalui</a:t>
            </a:r>
            <a:r>
              <a:rPr lang="en-US" sz="3400" dirty="0"/>
              <a:t> </a:t>
            </a:r>
            <a:r>
              <a:rPr lang="en-US" sz="3400" dirty="0" err="1"/>
              <a:t>gigitan</a:t>
            </a:r>
            <a:r>
              <a:rPr lang="en-US" sz="3400" dirty="0"/>
              <a:t> </a:t>
            </a:r>
            <a:r>
              <a:rPr lang="en-US" sz="3400" dirty="0" err="1"/>
              <a:t>nyamuk</a:t>
            </a:r>
            <a:r>
              <a:rPr lang="en-US" sz="3400" dirty="0"/>
              <a:t> </a:t>
            </a:r>
            <a:r>
              <a:rPr lang="en-US" sz="3400" i="1" dirty="0"/>
              <a:t>Anopheles</a:t>
            </a:r>
            <a:r>
              <a:rPr lang="en-US" sz="3400" dirty="0"/>
              <a:t> </a:t>
            </a:r>
            <a:r>
              <a:rPr lang="en-US" sz="3400" dirty="0" err="1" smtClean="0"/>
              <a:t>betina</a:t>
            </a:r>
            <a:r>
              <a:rPr lang="en-US" sz="3400" dirty="0" smtClean="0"/>
              <a:t> yang </a:t>
            </a:r>
            <a:r>
              <a:rPr lang="en-US" sz="3400" dirty="0" err="1"/>
              <a:t>sudah</a:t>
            </a:r>
            <a:r>
              <a:rPr lang="en-US" sz="3400" dirty="0"/>
              <a:t> </a:t>
            </a:r>
            <a:r>
              <a:rPr lang="en-US" sz="3400" dirty="0" err="1"/>
              <a:t>terinfeksi</a:t>
            </a:r>
            <a:r>
              <a:rPr lang="en-US" sz="3400" dirty="0"/>
              <a:t> </a:t>
            </a:r>
            <a:r>
              <a:rPr lang="en-US" sz="3400" dirty="0" err="1" smtClean="0"/>
              <a:t>parasit</a:t>
            </a:r>
            <a:r>
              <a:rPr lang="en-US" sz="3400" dirty="0" smtClean="0"/>
              <a:t> </a:t>
            </a:r>
            <a:r>
              <a:rPr lang="en-US" sz="3400" i="1" dirty="0"/>
              <a:t>Plasmodium falciparum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i="1" dirty="0"/>
              <a:t>Plasmodium </a:t>
            </a:r>
            <a:r>
              <a:rPr lang="en-US" sz="3400" i="1" dirty="0" err="1"/>
              <a:t>vivax</a:t>
            </a:r>
            <a:endParaRPr lang="en-US" sz="34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400" dirty="0" err="1"/>
              <a:t>Gigitan</a:t>
            </a:r>
            <a:r>
              <a:rPr lang="en-US" sz="3400" dirty="0"/>
              <a:t> </a:t>
            </a:r>
            <a:r>
              <a:rPr lang="en-US" sz="3400" dirty="0" err="1"/>
              <a:t>nyamuk</a:t>
            </a:r>
            <a:r>
              <a:rPr lang="en-US" sz="3400" dirty="0"/>
              <a:t> malaria </a:t>
            </a:r>
            <a:r>
              <a:rPr lang="en-US" sz="3400" dirty="0" err="1"/>
              <a:t>lebih</a:t>
            </a:r>
            <a:r>
              <a:rPr lang="en-US" sz="3400" dirty="0"/>
              <a:t> </a:t>
            </a:r>
            <a:r>
              <a:rPr lang="en-US" sz="3400" dirty="0" err="1"/>
              <a:t>sering</a:t>
            </a:r>
            <a:r>
              <a:rPr lang="en-US" sz="3400" dirty="0"/>
              <a:t> </a:t>
            </a:r>
            <a:r>
              <a:rPr lang="en-US" sz="3400" dirty="0" err="1"/>
              <a:t>terjadi</a:t>
            </a:r>
            <a:r>
              <a:rPr lang="en-US" sz="3400" dirty="0"/>
              <a:t> </a:t>
            </a:r>
            <a:r>
              <a:rPr lang="en-US" sz="3400" dirty="0" err="1"/>
              <a:t>pada</a:t>
            </a:r>
            <a:r>
              <a:rPr lang="en-US" sz="3400" dirty="0"/>
              <a:t> </a:t>
            </a:r>
            <a:r>
              <a:rPr lang="en-US" sz="3400" dirty="0" err="1"/>
              <a:t>malam</a:t>
            </a:r>
            <a:r>
              <a:rPr lang="en-US" sz="3400" dirty="0"/>
              <a:t> </a:t>
            </a:r>
            <a:r>
              <a:rPr lang="en-US" sz="3400" dirty="0" err="1" smtClean="0"/>
              <a:t>hari</a:t>
            </a:r>
            <a:endParaRPr lang="en-US" sz="34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400" dirty="0" err="1"/>
              <a:t>juga</a:t>
            </a:r>
            <a:r>
              <a:rPr lang="en-US" sz="3400" dirty="0"/>
              <a:t> </a:t>
            </a:r>
            <a:r>
              <a:rPr lang="en-US" sz="3400" dirty="0" err="1"/>
              <a:t>bisa</a:t>
            </a:r>
            <a:r>
              <a:rPr lang="en-US" sz="3400" dirty="0"/>
              <a:t> </a:t>
            </a:r>
            <a:r>
              <a:rPr lang="en-US" sz="3400" dirty="0" err="1"/>
              <a:t>terjadi</a:t>
            </a:r>
            <a:r>
              <a:rPr lang="en-US" sz="3400" dirty="0"/>
              <a:t> </a:t>
            </a:r>
            <a:r>
              <a:rPr lang="en-US" sz="3400" dirty="0" err="1"/>
              <a:t>melalui</a:t>
            </a:r>
            <a:r>
              <a:rPr lang="en-US" sz="3400" dirty="0"/>
              <a:t> </a:t>
            </a:r>
            <a:r>
              <a:rPr lang="en-US" sz="3400" dirty="0" err="1"/>
              <a:t>transfusi</a:t>
            </a:r>
            <a:r>
              <a:rPr lang="en-US" sz="3400" dirty="0"/>
              <a:t> </a:t>
            </a:r>
            <a:r>
              <a:rPr lang="en-US" sz="3400" dirty="0" err="1"/>
              <a:t>darah</a:t>
            </a:r>
            <a:r>
              <a:rPr lang="en-US" sz="3400" dirty="0"/>
              <a:t> </a:t>
            </a:r>
            <a:r>
              <a:rPr lang="en-US" sz="3400" dirty="0" err="1"/>
              <a:t>atau</a:t>
            </a:r>
            <a:r>
              <a:rPr lang="en-US" sz="3400" dirty="0"/>
              <a:t> </a:t>
            </a:r>
            <a:r>
              <a:rPr lang="en-US" sz="3400" dirty="0" err="1"/>
              <a:t>melalui</a:t>
            </a:r>
            <a:r>
              <a:rPr lang="en-US" sz="3400" dirty="0"/>
              <a:t> </a:t>
            </a:r>
            <a:r>
              <a:rPr lang="en-US" sz="3400" dirty="0" err="1"/>
              <a:t>pemakaian</a:t>
            </a:r>
            <a:r>
              <a:rPr lang="en-US" sz="3400" dirty="0"/>
              <a:t> </a:t>
            </a:r>
            <a:r>
              <a:rPr lang="en-US" sz="3400" dirty="0" err="1"/>
              <a:t>jarum</a:t>
            </a:r>
            <a:r>
              <a:rPr lang="en-US" sz="3400" dirty="0"/>
              <a:t> </a:t>
            </a:r>
            <a:r>
              <a:rPr lang="en-US" sz="3400" dirty="0" err="1"/>
              <a:t>suntik</a:t>
            </a:r>
            <a:r>
              <a:rPr lang="en-US" sz="3400" dirty="0"/>
              <a:t> </a:t>
            </a:r>
            <a:r>
              <a:rPr lang="en-US" sz="3400" dirty="0" err="1"/>
              <a:t>secara</a:t>
            </a:r>
            <a:r>
              <a:rPr lang="en-US" sz="3400" dirty="0"/>
              <a:t> </a:t>
            </a:r>
            <a:r>
              <a:rPr lang="en-US" sz="3400" dirty="0" err="1"/>
              <a:t>bergantian</a:t>
            </a:r>
            <a:endParaRPr lang="en-US" sz="34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400" dirty="0" err="1" smtClean="0"/>
              <a:t>bisa</a:t>
            </a:r>
            <a:r>
              <a:rPr lang="en-US" sz="3400" dirty="0" smtClean="0"/>
              <a:t> </a:t>
            </a:r>
            <a:r>
              <a:rPr lang="en-US" sz="3400" dirty="0" err="1"/>
              <a:t>menular</a:t>
            </a:r>
            <a:r>
              <a:rPr lang="en-US" sz="3400" dirty="0"/>
              <a:t> </a:t>
            </a:r>
            <a:r>
              <a:rPr lang="en-US" sz="3400" dirty="0" err="1"/>
              <a:t>jika</a:t>
            </a:r>
            <a:r>
              <a:rPr lang="en-US" sz="3400" dirty="0"/>
              <a:t> </a:t>
            </a:r>
            <a:r>
              <a:rPr lang="en-US" sz="3400" dirty="0" err="1"/>
              <a:t>terjadi</a:t>
            </a:r>
            <a:r>
              <a:rPr lang="en-US" sz="3400" dirty="0"/>
              <a:t> </a:t>
            </a:r>
            <a:r>
              <a:rPr lang="en-US" sz="3400" dirty="0" err="1"/>
              <a:t>kontak</a:t>
            </a:r>
            <a:r>
              <a:rPr lang="en-US" sz="3400" dirty="0"/>
              <a:t> </a:t>
            </a:r>
            <a:r>
              <a:rPr lang="en-US" sz="3400" dirty="0" err="1"/>
              <a:t>langsung</a:t>
            </a:r>
            <a:r>
              <a:rPr lang="en-US" sz="3400" dirty="0"/>
              <a:t> </a:t>
            </a:r>
            <a:r>
              <a:rPr lang="en-US" sz="3400" dirty="0" err="1"/>
              <a:t>dengan</a:t>
            </a:r>
            <a:r>
              <a:rPr lang="en-US" sz="3400" dirty="0"/>
              <a:t> </a:t>
            </a:r>
            <a:r>
              <a:rPr lang="en-US" sz="3400" dirty="0" err="1"/>
              <a:t>darah</a:t>
            </a:r>
            <a:r>
              <a:rPr lang="en-US" sz="3400" dirty="0"/>
              <a:t> </a:t>
            </a:r>
            <a:r>
              <a:rPr lang="en-US" sz="3400" dirty="0" err="1"/>
              <a:t>penderita</a:t>
            </a:r>
            <a:r>
              <a:rPr lang="en-US" sz="3400" dirty="0"/>
              <a:t>. </a:t>
            </a:r>
            <a:endParaRPr lang="en-US" sz="34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400" dirty="0" err="1" smtClean="0"/>
              <a:t>Janin</a:t>
            </a:r>
            <a:r>
              <a:rPr lang="en-US" sz="3400" dirty="0" smtClean="0"/>
              <a:t> </a:t>
            </a:r>
            <a:r>
              <a:rPr lang="en-US" sz="3400" dirty="0"/>
              <a:t>di </a:t>
            </a:r>
            <a:r>
              <a:rPr lang="en-US" sz="3400" dirty="0" err="1"/>
              <a:t>dalam</a:t>
            </a:r>
            <a:r>
              <a:rPr lang="en-US" sz="3400" dirty="0"/>
              <a:t> </a:t>
            </a:r>
            <a:r>
              <a:rPr lang="en-US" sz="3400" dirty="0" err="1"/>
              <a:t>kandungan</a:t>
            </a:r>
            <a:r>
              <a:rPr lang="en-US" sz="3400" dirty="0"/>
              <a:t> </a:t>
            </a:r>
            <a:r>
              <a:rPr lang="en-US" sz="3400" dirty="0" err="1"/>
              <a:t>juga</a:t>
            </a:r>
            <a:r>
              <a:rPr lang="en-US" sz="3400" dirty="0"/>
              <a:t> </a:t>
            </a:r>
            <a:r>
              <a:rPr lang="en-US" sz="3400" dirty="0" err="1"/>
              <a:t>bisa</a:t>
            </a:r>
            <a:r>
              <a:rPr lang="en-US" sz="3400" dirty="0"/>
              <a:t> </a:t>
            </a:r>
            <a:r>
              <a:rPr lang="en-US" sz="3400" dirty="0" err="1"/>
              <a:t>terinfeksi</a:t>
            </a:r>
            <a:r>
              <a:rPr lang="en-US" sz="3400" dirty="0"/>
              <a:t> malaria </a:t>
            </a:r>
            <a:r>
              <a:rPr lang="en-US" sz="3400" dirty="0" err="1"/>
              <a:t>karena</a:t>
            </a:r>
            <a:r>
              <a:rPr lang="en-US" sz="3400" dirty="0"/>
              <a:t> </a:t>
            </a:r>
            <a:r>
              <a:rPr lang="en-US" sz="3400" dirty="0" err="1"/>
              <a:t>tertular</a:t>
            </a:r>
            <a:r>
              <a:rPr lang="en-US" sz="3400" dirty="0"/>
              <a:t> </a:t>
            </a:r>
            <a:r>
              <a:rPr lang="en-US" sz="3400" dirty="0" err="1"/>
              <a:t>dari</a:t>
            </a:r>
            <a:r>
              <a:rPr lang="en-US" sz="3400" dirty="0"/>
              <a:t> </a:t>
            </a:r>
            <a:r>
              <a:rPr lang="en-US" sz="3400" dirty="0" err="1"/>
              <a:t>darah</a:t>
            </a:r>
            <a:r>
              <a:rPr lang="en-US" sz="3400" dirty="0"/>
              <a:t> sang </a:t>
            </a:r>
            <a:r>
              <a:rPr lang="en-US" sz="3400" dirty="0" err="1"/>
              <a:t>ibu</a:t>
            </a:r>
            <a:r>
              <a:rPr lang="en-US" sz="3400" dirty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400" dirty="0" err="1" smtClean="0"/>
              <a:t>bisa</a:t>
            </a:r>
            <a:r>
              <a:rPr lang="en-US" sz="3400" dirty="0" smtClean="0"/>
              <a:t> </a:t>
            </a:r>
            <a:r>
              <a:rPr lang="en-US" sz="3400" dirty="0" err="1"/>
              <a:t>menyebabkan</a:t>
            </a:r>
            <a:r>
              <a:rPr lang="en-US" sz="3400" dirty="0"/>
              <a:t> </a:t>
            </a:r>
            <a:r>
              <a:rPr lang="en-US" sz="3400" dirty="0" err="1" smtClean="0"/>
              <a:t>kematian</a:t>
            </a:r>
            <a:endParaRPr lang="en-US" sz="34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400" dirty="0" err="1"/>
              <a:t>gejala</a:t>
            </a:r>
            <a:r>
              <a:rPr lang="en-US" sz="3400" dirty="0"/>
              <a:t> malaria </a:t>
            </a:r>
            <a:r>
              <a:rPr lang="en-US" sz="3400" dirty="0" err="1"/>
              <a:t>umumnya</a:t>
            </a:r>
            <a:r>
              <a:rPr lang="en-US" sz="3400" dirty="0"/>
              <a:t> </a:t>
            </a:r>
            <a:r>
              <a:rPr lang="en-US" sz="3400" dirty="0" err="1"/>
              <a:t>terdiri</a:t>
            </a:r>
            <a:r>
              <a:rPr lang="en-US" sz="3400" dirty="0"/>
              <a:t> </a:t>
            </a:r>
            <a:r>
              <a:rPr lang="en-US" sz="3400" dirty="0" err="1" smtClean="0"/>
              <a:t>dari</a:t>
            </a:r>
            <a:r>
              <a:rPr lang="en-US" sz="3400" dirty="0" smtClean="0"/>
              <a:t> </a:t>
            </a:r>
            <a:r>
              <a:rPr lang="en-US" sz="3400" dirty="0" err="1" smtClean="0"/>
              <a:t>demam</a:t>
            </a:r>
            <a:r>
              <a:rPr lang="en-US" sz="3400" dirty="0" smtClean="0"/>
              <a:t>, </a:t>
            </a:r>
            <a:r>
              <a:rPr lang="en-US" sz="3400" dirty="0" err="1"/>
              <a:t>berkeringat</a:t>
            </a:r>
            <a:r>
              <a:rPr lang="en-US" sz="3400" dirty="0"/>
              <a:t>, </a:t>
            </a:r>
            <a:r>
              <a:rPr lang="en-US" sz="3400" dirty="0" err="1"/>
              <a:t>menggigil</a:t>
            </a:r>
            <a:r>
              <a:rPr lang="en-US" sz="3400" dirty="0"/>
              <a:t> </a:t>
            </a:r>
            <a:r>
              <a:rPr lang="en-US" sz="3400" dirty="0" err="1"/>
              <a:t>atau</a:t>
            </a:r>
            <a:r>
              <a:rPr lang="en-US" sz="3400" dirty="0"/>
              <a:t> </a:t>
            </a:r>
            <a:r>
              <a:rPr lang="en-US" sz="3400" dirty="0" err="1"/>
              <a:t>kedinginan</a:t>
            </a:r>
            <a:r>
              <a:rPr lang="en-US" sz="3400" dirty="0"/>
              <a:t>, </a:t>
            </a:r>
            <a:r>
              <a:rPr lang="en-US" sz="3400" dirty="0" err="1"/>
              <a:t>muntah-muntah</a:t>
            </a:r>
            <a:r>
              <a:rPr lang="en-US" sz="3400" dirty="0"/>
              <a:t>, </a:t>
            </a:r>
            <a:r>
              <a:rPr lang="en-US" sz="3400" dirty="0" err="1"/>
              <a:t>sakit</a:t>
            </a:r>
            <a:r>
              <a:rPr lang="en-US" sz="3400" dirty="0"/>
              <a:t> </a:t>
            </a:r>
            <a:r>
              <a:rPr lang="en-US" sz="3400" dirty="0" err="1"/>
              <a:t>kepala</a:t>
            </a:r>
            <a:r>
              <a:rPr lang="en-US" sz="3400" dirty="0" smtClean="0"/>
              <a:t>, </a:t>
            </a:r>
            <a:r>
              <a:rPr lang="en-US" sz="3400" dirty="0" err="1" smtClean="0"/>
              <a:t>diare</a:t>
            </a:r>
            <a:r>
              <a:rPr lang="en-US" sz="3400" dirty="0" smtClean="0"/>
              <a:t>,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nyeri</a:t>
            </a:r>
            <a:r>
              <a:rPr lang="en-US" sz="3400" dirty="0"/>
              <a:t> </a:t>
            </a:r>
            <a:r>
              <a:rPr lang="en-US" sz="3400" dirty="0" err="1"/>
              <a:t>otot</a:t>
            </a:r>
            <a:r>
              <a:rPr lang="en-US" sz="3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75149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8991600" cy="5867400"/>
          </a:xfrm>
        </p:spPr>
        <p:txBody>
          <a:bodyPr>
            <a:normAutofit fontScale="85000" lnSpcReduction="20000"/>
          </a:bodyPr>
          <a:lstStyle/>
          <a:p>
            <a:r>
              <a:rPr lang="en-US" sz="4100" b="1" dirty="0"/>
              <a:t>Toxoplasmosis</a:t>
            </a:r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dirty="0" err="1"/>
              <a:t>infeksi</a:t>
            </a:r>
            <a:r>
              <a:rPr lang="en-US" dirty="0"/>
              <a:t> yang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parasit</a:t>
            </a:r>
            <a:r>
              <a:rPr lang="en-US" dirty="0"/>
              <a:t> Toxoplasma </a:t>
            </a:r>
            <a:r>
              <a:rPr lang="en-US" dirty="0" err="1"/>
              <a:t>gondii</a:t>
            </a:r>
            <a:r>
              <a:rPr lang="en-US" dirty="0" smtClean="0"/>
              <a:t>.</a:t>
            </a:r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dirty="0" err="1"/>
              <a:t>Kebanyakan</a:t>
            </a:r>
            <a:r>
              <a:rPr lang="en-US" dirty="0"/>
              <a:t> orang yang </a:t>
            </a:r>
            <a:r>
              <a:rPr lang="en-US" dirty="0" err="1"/>
              <a:t>terjangkit</a:t>
            </a:r>
            <a:r>
              <a:rPr lang="en-US" dirty="0"/>
              <a:t> </a:t>
            </a:r>
            <a:r>
              <a:rPr lang="en-US" dirty="0" err="1"/>
              <a:t>toksoplasmosis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gejala-gejala</a:t>
            </a:r>
            <a:r>
              <a:rPr lang="en-US" dirty="0"/>
              <a:t> </a:t>
            </a:r>
            <a:r>
              <a:rPr lang="en-US" dirty="0" err="1" smtClean="0"/>
              <a:t>tertentu</a:t>
            </a:r>
            <a:r>
              <a:rPr lang="en-US" dirty="0"/>
              <a:t>,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terinfeksi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penderita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kekebalan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toksoplasmosis</a:t>
            </a:r>
            <a:r>
              <a:rPr lang="en-US" dirty="0"/>
              <a:t> </a:t>
            </a:r>
            <a:r>
              <a:rPr lang="en-US" dirty="0" err="1"/>
              <a:t>seumur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.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 smtClean="0"/>
              <a:t>menular</a:t>
            </a:r>
            <a:endParaRPr lang="en-US" dirty="0" smtClean="0"/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dirty="0" err="1" smtClean="0"/>
              <a:t>Gejala</a:t>
            </a:r>
            <a:r>
              <a:rPr lang="en-US" dirty="0"/>
              <a:t> : </a:t>
            </a:r>
            <a:r>
              <a:rPr lang="en-US" dirty="0" err="1"/>
              <a:t>demam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, </a:t>
            </a:r>
            <a:r>
              <a:rPr lang="en-US" dirty="0" err="1"/>
              <a:t>nyeri</a:t>
            </a:r>
            <a:r>
              <a:rPr lang="en-US" dirty="0"/>
              <a:t> </a:t>
            </a:r>
            <a:r>
              <a:rPr lang="en-US" dirty="0" err="1"/>
              <a:t>otot</a:t>
            </a:r>
            <a:r>
              <a:rPr lang="en-US" dirty="0"/>
              <a:t>, </a:t>
            </a:r>
            <a:r>
              <a:rPr lang="en-US" dirty="0" err="1"/>
              <a:t>kelelahan</a:t>
            </a:r>
            <a:r>
              <a:rPr lang="en-US" dirty="0"/>
              <a:t>, </a:t>
            </a:r>
            <a:r>
              <a:rPr lang="en-US" dirty="0" err="1"/>
              <a:t>radang</a:t>
            </a:r>
            <a:r>
              <a:rPr lang="en-US" dirty="0"/>
              <a:t> </a:t>
            </a:r>
            <a:r>
              <a:rPr lang="en-US" dirty="0" err="1"/>
              <a:t>tenggorokan</a:t>
            </a:r>
            <a:r>
              <a:rPr lang="en-US" dirty="0"/>
              <a:t>, </a:t>
            </a:r>
            <a:r>
              <a:rPr lang="en-US" dirty="0" err="1"/>
              <a:t>pembengkakan</a:t>
            </a:r>
            <a:r>
              <a:rPr lang="en-US" dirty="0"/>
              <a:t> </a:t>
            </a:r>
            <a:r>
              <a:rPr lang="en-US" dirty="0" err="1"/>
              <a:t>kelenjar</a:t>
            </a:r>
            <a:r>
              <a:rPr lang="en-US" dirty="0"/>
              <a:t> </a:t>
            </a:r>
            <a:r>
              <a:rPr lang="en-US" dirty="0" err="1"/>
              <a:t>getah</a:t>
            </a:r>
            <a:r>
              <a:rPr lang="en-US" dirty="0"/>
              <a:t> </a:t>
            </a:r>
            <a:r>
              <a:rPr lang="en-US" dirty="0" err="1"/>
              <a:t>bening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sv-SE" dirty="0"/>
              <a:t>sakit kepala, kebingungan, kurangnya koordinasi tubuh, kejang, kesulitan bernapas, dan gangguan penglihatan.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 </a:t>
            </a:r>
            <a:r>
              <a:rPr lang="en-US" dirty="0" err="1"/>
              <a:t>keguguran</a:t>
            </a:r>
            <a:r>
              <a:rPr lang="en-US" dirty="0"/>
              <a:t>, </a:t>
            </a:r>
            <a:r>
              <a:rPr lang="en-US" dirty="0" err="1"/>
              <a:t>kelahiran</a:t>
            </a:r>
            <a:r>
              <a:rPr lang="en-US" dirty="0"/>
              <a:t> </a:t>
            </a:r>
            <a:r>
              <a:rPr lang="en-US" dirty="0" err="1"/>
              <a:t>mati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toksoplasmosis</a:t>
            </a:r>
            <a:r>
              <a:rPr lang="en-US" dirty="0"/>
              <a:t> </a:t>
            </a:r>
            <a:r>
              <a:rPr lang="en-US" dirty="0" err="1"/>
              <a:t>kongenital</a:t>
            </a:r>
            <a:r>
              <a:rPr lang="en-US" dirty="0"/>
              <a:t> yang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kerusakan</a:t>
            </a:r>
            <a:r>
              <a:rPr lang="en-US" dirty="0"/>
              <a:t> </a:t>
            </a:r>
            <a:r>
              <a:rPr lang="en-US" dirty="0" err="1"/>
              <a:t>otak</a:t>
            </a:r>
            <a:r>
              <a:rPr lang="en-US" dirty="0"/>
              <a:t>, </a:t>
            </a:r>
            <a:r>
              <a:rPr lang="en-US" dirty="0" err="1"/>
              <a:t>hilang</a:t>
            </a:r>
            <a:r>
              <a:rPr lang="en-US" dirty="0"/>
              <a:t> </a:t>
            </a:r>
            <a:r>
              <a:rPr lang="en-US" dirty="0" err="1"/>
              <a:t>pendengaran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penglihatan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 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dilahirkan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802661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B65-B83 </a:t>
            </a:r>
            <a:r>
              <a:rPr lang="en-US" dirty="0" err="1" smtClean="0"/>
              <a:t>Helminthiasis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Taeniasis</a:t>
            </a:r>
            <a:endParaRPr lang="en-US" dirty="0" smtClean="0"/>
          </a:p>
          <a:p>
            <a:r>
              <a:rPr lang="en-US" dirty="0" err="1" smtClean="0"/>
              <a:t>Filariasis</a:t>
            </a:r>
            <a:endParaRPr lang="en-US" dirty="0" smtClean="0"/>
          </a:p>
          <a:p>
            <a:r>
              <a:rPr lang="en-US" dirty="0" err="1" smtClean="0"/>
              <a:t>Ascariasis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28417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5715000"/>
          </a:xfrm>
        </p:spPr>
        <p:txBody>
          <a:bodyPr>
            <a:normAutofit fontScale="77500" lnSpcReduction="20000"/>
          </a:bodyPr>
          <a:lstStyle/>
          <a:p>
            <a:r>
              <a:rPr lang="en-US" sz="4100" b="1" dirty="0" err="1" smtClean="0"/>
              <a:t>Taeniasis</a:t>
            </a:r>
            <a:endParaRPr lang="en-US" sz="4100" b="1" dirty="0" smtClean="0"/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parasit</a:t>
            </a:r>
            <a:r>
              <a:rPr lang="en-US" dirty="0"/>
              <a:t> yang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b="1" dirty="0" err="1"/>
              <a:t>infeksi</a:t>
            </a:r>
            <a:r>
              <a:rPr lang="en-US" b="1" dirty="0"/>
              <a:t> </a:t>
            </a:r>
            <a:r>
              <a:rPr lang="en-US" b="1" dirty="0" err="1"/>
              <a:t>cacing</a:t>
            </a:r>
            <a:r>
              <a:rPr lang="en-US" b="1" dirty="0"/>
              <a:t> </a:t>
            </a:r>
            <a:r>
              <a:rPr lang="en-US" b="1" dirty="0" smtClean="0"/>
              <a:t>pita</a:t>
            </a:r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sv-SE" dirty="0"/>
              <a:t>gejala yang dirasakan akan bergantung pada jenis cacing pita yang masuk ke dalam tubuh</a:t>
            </a:r>
            <a:r>
              <a:rPr lang="sv-SE" dirty="0" smtClean="0"/>
              <a:t>.</a:t>
            </a:r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sv-SE" dirty="0" smtClean="0"/>
              <a:t>Penularan melalui konsumsi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minuman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terkontaminasi</a:t>
            </a:r>
            <a:r>
              <a:rPr lang="en-US" dirty="0" smtClean="0"/>
              <a:t> </a:t>
            </a:r>
            <a:r>
              <a:rPr lang="en-US" dirty="0" err="1"/>
              <a:t>kotoran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 yang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cacing</a:t>
            </a:r>
            <a:r>
              <a:rPr lang="en-US" dirty="0"/>
              <a:t> </a:t>
            </a:r>
            <a:r>
              <a:rPr lang="en-US" dirty="0" smtClean="0"/>
              <a:t>pita</a:t>
            </a:r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tertelan</a:t>
            </a:r>
            <a:r>
              <a:rPr lang="en-US" dirty="0"/>
              <a:t>, </a:t>
            </a:r>
            <a:r>
              <a:rPr lang="en-US" dirty="0" err="1"/>
              <a:t>telur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larva di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 smtClean="0"/>
              <a:t>pencernaan</a:t>
            </a:r>
            <a:r>
              <a:rPr lang="en-US" dirty="0" smtClean="0"/>
              <a:t>, </a:t>
            </a:r>
            <a:r>
              <a:rPr lang="en-US" dirty="0" err="1" smtClean="0"/>
              <a:t>Cacing</a:t>
            </a:r>
            <a:r>
              <a:rPr lang="en-US" dirty="0" smtClean="0"/>
              <a:t> </a:t>
            </a:r>
            <a:r>
              <a:rPr lang="en-US" dirty="0"/>
              <a:t>pita </a:t>
            </a:r>
            <a:r>
              <a:rPr lang="en-US" dirty="0" err="1"/>
              <a:t>dewasa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memanjang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15 meter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bertahan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30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inangnya</a:t>
            </a:r>
            <a:r>
              <a:rPr lang="en-US" dirty="0" smtClean="0"/>
              <a:t>.</a:t>
            </a:r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dirty="0" err="1" smtClean="0"/>
              <a:t>Analisa</a:t>
            </a:r>
            <a:r>
              <a:rPr lang="en-US" dirty="0" smtClean="0"/>
              <a:t> diagnosis :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 </a:t>
            </a:r>
            <a:r>
              <a:rPr lang="en-US" dirty="0" err="1"/>
              <a:t>tinja</a:t>
            </a:r>
            <a:r>
              <a:rPr lang="en-US" dirty="0"/>
              <a:t>. </a:t>
            </a:r>
            <a:r>
              <a:rPr lang="en-US" dirty="0" err="1"/>
              <a:t>Tes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 smtClean="0"/>
              <a:t>.</a:t>
            </a:r>
            <a:r>
              <a:rPr lang="en-US" dirty="0"/>
              <a:t> CT-scan, </a:t>
            </a:r>
            <a:r>
              <a:rPr lang="en-US" dirty="0" err="1"/>
              <a:t>sinar</a:t>
            </a:r>
            <a:r>
              <a:rPr lang="en-US" dirty="0"/>
              <a:t>-X, </a:t>
            </a:r>
            <a:r>
              <a:rPr lang="en-US" dirty="0" smtClean="0"/>
              <a:t>MRI,USG,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smtClean="0"/>
              <a:t>organ</a:t>
            </a:r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dirty="0" err="1" smtClean="0"/>
              <a:t>Terapi</a:t>
            </a:r>
            <a:r>
              <a:rPr lang="en-US" dirty="0" smtClean="0"/>
              <a:t> : </a:t>
            </a:r>
            <a:r>
              <a:rPr lang="en-US" dirty="0" err="1" smtClean="0"/>
              <a:t>antihelmintik</a:t>
            </a:r>
            <a:r>
              <a:rPr lang="en-US" dirty="0" smtClean="0"/>
              <a:t> </a:t>
            </a:r>
            <a:r>
              <a:rPr lang="en-US" dirty="0" err="1" smtClean="0"/>
              <a:t>praziquantel</a:t>
            </a:r>
            <a:r>
              <a:rPr lang="en-US" dirty="0" smtClean="0"/>
              <a:t>, </a:t>
            </a:r>
            <a:r>
              <a:rPr lang="en-US" dirty="0" err="1" smtClean="0"/>
              <a:t>albendazolw</a:t>
            </a:r>
            <a:r>
              <a:rPr lang="en-US" dirty="0" smtClean="0"/>
              <a:t>, </a:t>
            </a:r>
            <a:r>
              <a:rPr lang="en-US" dirty="0" err="1" smtClean="0"/>
              <a:t>nitazoxanide</a:t>
            </a:r>
            <a:endParaRPr lang="sv-SE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3415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5440363"/>
          </a:xfrm>
        </p:spPr>
        <p:txBody>
          <a:bodyPr>
            <a:normAutofit fontScale="85000" lnSpcReduction="20000"/>
          </a:bodyPr>
          <a:lstStyle/>
          <a:p>
            <a:r>
              <a:rPr lang="en-US" sz="4100" b="1" dirty="0" err="1" smtClean="0"/>
              <a:t>Filariasis</a:t>
            </a:r>
            <a:endParaRPr lang="en-US" sz="4100" b="1" dirty="0" smtClean="0"/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sz="3100" dirty="0"/>
              <a:t>kaki </a:t>
            </a:r>
            <a:r>
              <a:rPr lang="en-US" sz="3100" dirty="0" err="1"/>
              <a:t>gajah</a:t>
            </a:r>
            <a:r>
              <a:rPr lang="en-US" sz="3100" dirty="0"/>
              <a:t> </a:t>
            </a:r>
            <a:r>
              <a:rPr lang="en-US" sz="3100" dirty="0" err="1"/>
              <a:t>atau</a:t>
            </a:r>
            <a:r>
              <a:rPr lang="en-US" sz="3100" dirty="0"/>
              <a:t> </a:t>
            </a:r>
            <a:r>
              <a:rPr lang="en-US" sz="3100" dirty="0" err="1"/>
              <a:t>elefantiasis</a:t>
            </a:r>
            <a:endParaRPr lang="en-US" sz="3100" dirty="0"/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sz="3100" b="1" dirty="0" err="1" smtClean="0"/>
              <a:t>Penyakit</a:t>
            </a:r>
            <a:r>
              <a:rPr lang="en-US" sz="3100" dirty="0" smtClean="0"/>
              <a:t> </a:t>
            </a:r>
            <a:r>
              <a:rPr lang="en-US" sz="3100" dirty="0" err="1"/>
              <a:t>ini</a:t>
            </a:r>
            <a:r>
              <a:rPr lang="en-US" sz="3100" dirty="0"/>
              <a:t> </a:t>
            </a:r>
            <a:r>
              <a:rPr lang="en-US" sz="3100" dirty="0" err="1"/>
              <a:t>dapat</a:t>
            </a:r>
            <a:r>
              <a:rPr lang="en-US" sz="3100" dirty="0"/>
              <a:t> </a:t>
            </a:r>
            <a:r>
              <a:rPr lang="en-US" sz="3100" dirty="0" err="1"/>
              <a:t>menyerang</a:t>
            </a:r>
            <a:r>
              <a:rPr lang="en-US" sz="3100" dirty="0"/>
              <a:t> </a:t>
            </a:r>
            <a:r>
              <a:rPr lang="en-US" sz="3100" dirty="0" err="1"/>
              <a:t>hewan</a:t>
            </a:r>
            <a:r>
              <a:rPr lang="en-US" sz="3100" dirty="0"/>
              <a:t> </a:t>
            </a:r>
            <a:r>
              <a:rPr lang="en-US" sz="3100" dirty="0" err="1"/>
              <a:t>maupun</a:t>
            </a:r>
            <a:r>
              <a:rPr lang="en-US" sz="3100" dirty="0"/>
              <a:t> </a:t>
            </a:r>
            <a:r>
              <a:rPr lang="en-US" sz="3100" dirty="0" err="1"/>
              <a:t>manusia</a:t>
            </a:r>
            <a:r>
              <a:rPr lang="en-US" sz="3100" dirty="0"/>
              <a:t>. </a:t>
            </a:r>
            <a:endParaRPr lang="en-US" sz="3100" dirty="0" smtClean="0"/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sz="3100" dirty="0" err="1"/>
              <a:t>Parasit</a:t>
            </a:r>
            <a:r>
              <a:rPr lang="en-US" sz="3100" dirty="0"/>
              <a:t> </a:t>
            </a:r>
            <a:r>
              <a:rPr lang="en-US" sz="3100" dirty="0" err="1"/>
              <a:t>filaria</a:t>
            </a:r>
            <a:r>
              <a:rPr lang="en-US" sz="3100" dirty="0"/>
              <a:t> </a:t>
            </a:r>
            <a:r>
              <a:rPr lang="en-US" sz="3100" dirty="0" err="1"/>
              <a:t>masuk</a:t>
            </a:r>
            <a:r>
              <a:rPr lang="en-US" sz="3100" dirty="0"/>
              <a:t> </a:t>
            </a:r>
            <a:r>
              <a:rPr lang="en-US" sz="3100" dirty="0" err="1"/>
              <a:t>ke</a:t>
            </a:r>
            <a:r>
              <a:rPr lang="en-US" sz="3100" dirty="0"/>
              <a:t> </a:t>
            </a:r>
            <a:r>
              <a:rPr lang="en-US" sz="3100" dirty="0" err="1"/>
              <a:t>tubuh</a:t>
            </a:r>
            <a:r>
              <a:rPr lang="en-US" sz="3100" dirty="0"/>
              <a:t> </a:t>
            </a:r>
            <a:r>
              <a:rPr lang="en-US" sz="3100" dirty="0" err="1"/>
              <a:t>manusia</a:t>
            </a:r>
            <a:r>
              <a:rPr lang="en-US" sz="3100" dirty="0"/>
              <a:t> </a:t>
            </a:r>
            <a:r>
              <a:rPr lang="en-US" sz="3100" b="1" dirty="0" err="1"/>
              <a:t>melalui</a:t>
            </a:r>
            <a:r>
              <a:rPr lang="en-US" sz="3100" b="1" dirty="0"/>
              <a:t> </a:t>
            </a:r>
            <a:r>
              <a:rPr lang="en-US" sz="3100" b="1" dirty="0" err="1"/>
              <a:t>gigitan</a:t>
            </a:r>
            <a:r>
              <a:rPr lang="en-US" sz="3100" b="1" dirty="0"/>
              <a:t> </a:t>
            </a:r>
            <a:r>
              <a:rPr lang="en-US" sz="3100" b="1" dirty="0" err="1"/>
              <a:t>nyamuk</a:t>
            </a:r>
            <a:r>
              <a:rPr lang="en-US" sz="3100" b="1" dirty="0"/>
              <a:t> yang </a:t>
            </a:r>
            <a:r>
              <a:rPr lang="en-US" sz="3100" b="1" dirty="0" err="1"/>
              <a:t>sudah</a:t>
            </a:r>
            <a:r>
              <a:rPr lang="en-US" sz="3100" b="1" dirty="0"/>
              <a:t> </a:t>
            </a:r>
            <a:r>
              <a:rPr lang="en-US" sz="3100" b="1" dirty="0" err="1" smtClean="0"/>
              <a:t>terinfeksi</a:t>
            </a:r>
            <a:r>
              <a:rPr lang="en-US" sz="3100" b="1" dirty="0" smtClean="0"/>
              <a:t> </a:t>
            </a:r>
            <a:r>
              <a:rPr lang="en-US" sz="3100" dirty="0" err="1"/>
              <a:t>oleh</a:t>
            </a:r>
            <a:r>
              <a:rPr lang="en-US" sz="3100" dirty="0"/>
              <a:t> </a:t>
            </a:r>
            <a:r>
              <a:rPr lang="en-US" sz="3100" dirty="0" err="1"/>
              <a:t>cacing</a:t>
            </a:r>
            <a:r>
              <a:rPr lang="en-US" sz="3100" dirty="0"/>
              <a:t> </a:t>
            </a:r>
            <a:r>
              <a:rPr lang="en-US" sz="3100" b="1" dirty="0" err="1"/>
              <a:t>filaria</a:t>
            </a:r>
            <a:endParaRPr lang="en-US" sz="3100" b="1" dirty="0" smtClean="0"/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sz="3100" dirty="0" err="1" smtClean="0"/>
              <a:t>Parasit</a:t>
            </a:r>
            <a:r>
              <a:rPr lang="en-US" sz="3100" dirty="0" smtClean="0"/>
              <a:t> </a:t>
            </a:r>
            <a:r>
              <a:rPr lang="en-US" sz="3100" dirty="0" err="1"/>
              <a:t>tersebut</a:t>
            </a:r>
            <a:r>
              <a:rPr lang="en-US" sz="3100" dirty="0"/>
              <a:t> </a:t>
            </a:r>
            <a:r>
              <a:rPr lang="en-US" sz="3100" dirty="0" err="1" smtClean="0"/>
              <a:t>tumbuh</a:t>
            </a:r>
            <a:r>
              <a:rPr lang="en-US" sz="3100" dirty="0" smtClean="0"/>
              <a:t> </a:t>
            </a:r>
            <a:r>
              <a:rPr lang="en-US" sz="3100" dirty="0" err="1"/>
              <a:t>dewasa</a:t>
            </a:r>
            <a:r>
              <a:rPr lang="en-US" sz="3100" dirty="0"/>
              <a:t> </a:t>
            </a:r>
            <a:r>
              <a:rPr lang="en-US" sz="3100" dirty="0" err="1"/>
              <a:t>berbentuk</a:t>
            </a:r>
            <a:r>
              <a:rPr lang="en-US" sz="3100" dirty="0"/>
              <a:t> </a:t>
            </a:r>
            <a:r>
              <a:rPr lang="en-US" sz="3100" dirty="0" err="1"/>
              <a:t>cacing</a:t>
            </a:r>
            <a:r>
              <a:rPr lang="en-US" sz="3100" dirty="0"/>
              <a:t>, </a:t>
            </a:r>
            <a:endParaRPr lang="en-US" sz="3100" dirty="0" smtClean="0"/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sz="3100" dirty="0" err="1" smtClean="0"/>
              <a:t>bertahan</a:t>
            </a:r>
            <a:r>
              <a:rPr lang="en-US" sz="3100" dirty="0" smtClean="0"/>
              <a:t> </a:t>
            </a:r>
            <a:r>
              <a:rPr lang="en-US" sz="3100" dirty="0" err="1"/>
              <a:t>hidup</a:t>
            </a:r>
            <a:r>
              <a:rPr lang="en-US" sz="3100" dirty="0"/>
              <a:t> </a:t>
            </a:r>
            <a:r>
              <a:rPr lang="en-US" sz="3100" dirty="0" err="1"/>
              <a:t>selama</a:t>
            </a:r>
            <a:r>
              <a:rPr lang="en-US" sz="3100" dirty="0"/>
              <a:t> 6 </a:t>
            </a:r>
            <a:r>
              <a:rPr lang="en-US" sz="3100" dirty="0" err="1"/>
              <a:t>hingga</a:t>
            </a:r>
            <a:r>
              <a:rPr lang="en-US" sz="3100" dirty="0"/>
              <a:t> 8 </a:t>
            </a:r>
            <a:r>
              <a:rPr lang="en-US" sz="3100" dirty="0" err="1"/>
              <a:t>tahun</a:t>
            </a:r>
            <a:r>
              <a:rPr lang="en-US" sz="3100" dirty="0"/>
              <a:t>, </a:t>
            </a:r>
            <a:r>
              <a:rPr lang="en-US" sz="3100" dirty="0" err="1" smtClean="0"/>
              <a:t>berkembang</a:t>
            </a:r>
            <a:r>
              <a:rPr lang="en-US" sz="3100" dirty="0" smtClean="0"/>
              <a:t> </a:t>
            </a:r>
            <a:r>
              <a:rPr lang="en-US" sz="3100" dirty="0" err="1"/>
              <a:t>biak</a:t>
            </a:r>
            <a:r>
              <a:rPr lang="en-US" sz="3100" dirty="0"/>
              <a:t> </a:t>
            </a:r>
            <a:r>
              <a:rPr lang="en-US" sz="3100" dirty="0" err="1"/>
              <a:t>dalam</a:t>
            </a:r>
            <a:r>
              <a:rPr lang="en-US" sz="3100" dirty="0"/>
              <a:t> </a:t>
            </a:r>
            <a:r>
              <a:rPr lang="en-US" sz="3100" dirty="0" err="1"/>
              <a:t>jaringan</a:t>
            </a:r>
            <a:r>
              <a:rPr lang="en-US" sz="3100" dirty="0"/>
              <a:t> </a:t>
            </a:r>
            <a:r>
              <a:rPr lang="en-US" sz="3100" dirty="0" err="1"/>
              <a:t>limfa</a:t>
            </a:r>
            <a:r>
              <a:rPr lang="en-US" sz="3100" dirty="0"/>
              <a:t> </a:t>
            </a:r>
            <a:r>
              <a:rPr lang="en-US" sz="3100" dirty="0" err="1" smtClean="0"/>
              <a:t>manusia.menimbulkan</a:t>
            </a:r>
            <a:r>
              <a:rPr lang="en-US" sz="3100" dirty="0" smtClean="0"/>
              <a:t>  </a:t>
            </a:r>
            <a:r>
              <a:rPr lang="en-US" sz="3100" b="1" dirty="0" err="1" smtClean="0"/>
              <a:t>adenolimfangitis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dan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limfangitis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filariasis</a:t>
            </a:r>
            <a:r>
              <a:rPr lang="en-US" sz="3100" b="1" dirty="0" smtClean="0"/>
              <a:t> </a:t>
            </a:r>
            <a:r>
              <a:rPr lang="en-US" sz="3100" dirty="0" smtClean="0">
                <a:sym typeface="Wingdings" pitchFamily="2" charset="2"/>
              </a:rPr>
              <a:t> </a:t>
            </a:r>
            <a:r>
              <a:rPr lang="en-US" sz="3100" dirty="0" err="1" smtClean="0">
                <a:sym typeface="Wingdings" pitchFamily="2" charset="2"/>
              </a:rPr>
              <a:t>dapat</a:t>
            </a:r>
            <a:r>
              <a:rPr lang="en-US" sz="3100" dirty="0" smtClean="0">
                <a:sym typeface="Wingdings" pitchFamily="2" charset="2"/>
              </a:rPr>
              <a:t> </a:t>
            </a:r>
            <a:r>
              <a:rPr lang="en-US" sz="3100" dirty="0" err="1" smtClean="0">
                <a:sym typeface="Wingdings" pitchFamily="2" charset="2"/>
              </a:rPr>
              <a:t>timbul</a:t>
            </a:r>
            <a:r>
              <a:rPr lang="en-US" sz="3100" dirty="0" smtClean="0">
                <a:sym typeface="Wingdings" pitchFamily="2" charset="2"/>
              </a:rPr>
              <a:t> </a:t>
            </a:r>
            <a:r>
              <a:rPr lang="en-US" sz="3100" b="1" dirty="0" err="1" smtClean="0">
                <a:sym typeface="Wingdings" pitchFamily="2" charset="2"/>
              </a:rPr>
              <a:t>elefantiasis</a:t>
            </a:r>
            <a:r>
              <a:rPr lang="en-US" sz="3100" b="1" dirty="0" smtClean="0">
                <a:sym typeface="Wingdings" pitchFamily="2" charset="2"/>
              </a:rPr>
              <a:t> , </a:t>
            </a:r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sz="3100" dirty="0" err="1" smtClean="0">
                <a:sym typeface="Wingdings" pitchFamily="2" charset="2"/>
              </a:rPr>
              <a:t>penumpukan</a:t>
            </a:r>
            <a:r>
              <a:rPr lang="en-US" sz="3100" dirty="0" smtClean="0">
                <a:sym typeface="Wingdings" pitchFamily="2" charset="2"/>
              </a:rPr>
              <a:t> </a:t>
            </a:r>
            <a:r>
              <a:rPr lang="en-US" sz="3100" dirty="0" err="1" smtClean="0">
                <a:sym typeface="Wingdings" pitchFamily="2" charset="2"/>
              </a:rPr>
              <a:t>cairan</a:t>
            </a:r>
            <a:r>
              <a:rPr lang="en-US" sz="3100" dirty="0" smtClean="0">
                <a:sym typeface="Wingdings" pitchFamily="2" charset="2"/>
              </a:rPr>
              <a:t> </a:t>
            </a:r>
            <a:r>
              <a:rPr lang="en-US" sz="3100" dirty="0" err="1" smtClean="0">
                <a:sym typeface="Wingdings" pitchFamily="2" charset="2"/>
              </a:rPr>
              <a:t>limfa</a:t>
            </a:r>
            <a:r>
              <a:rPr lang="en-US" sz="3100" dirty="0" smtClean="0">
                <a:sym typeface="Wingdings" pitchFamily="2" charset="2"/>
              </a:rPr>
              <a:t> </a:t>
            </a:r>
            <a:r>
              <a:rPr lang="en-US" sz="3100" dirty="0" err="1" smtClean="0">
                <a:sym typeface="Wingdings" pitchFamily="2" charset="2"/>
              </a:rPr>
              <a:t>dan</a:t>
            </a:r>
            <a:r>
              <a:rPr lang="en-US" sz="3100" dirty="0" smtClean="0">
                <a:sym typeface="Wingdings" pitchFamily="2" charset="2"/>
              </a:rPr>
              <a:t> </a:t>
            </a:r>
            <a:r>
              <a:rPr lang="en-US" sz="3100" dirty="0" err="1" smtClean="0">
                <a:sym typeface="Wingdings" pitchFamily="2" charset="2"/>
              </a:rPr>
              <a:t>cacing</a:t>
            </a:r>
            <a:r>
              <a:rPr lang="en-US" sz="3100" dirty="0" smtClean="0">
                <a:sym typeface="Wingdings" pitchFamily="2" charset="2"/>
              </a:rPr>
              <a:t> </a:t>
            </a:r>
            <a:r>
              <a:rPr lang="en-US" sz="3100" dirty="0" err="1" smtClean="0">
                <a:sym typeface="Wingdings" pitchFamily="2" charset="2"/>
              </a:rPr>
              <a:t>filaria</a:t>
            </a:r>
            <a:r>
              <a:rPr lang="en-US" sz="3100" dirty="0" smtClean="0">
                <a:sym typeface="Wingdings" pitchFamily="2" charset="2"/>
              </a:rPr>
              <a:t> di </a:t>
            </a:r>
            <a:r>
              <a:rPr lang="en-US" sz="3100" dirty="0" err="1" smtClean="0">
                <a:sym typeface="Wingdings" pitchFamily="2" charset="2"/>
              </a:rPr>
              <a:t>ekstremitas</a:t>
            </a:r>
            <a:r>
              <a:rPr lang="en-US" sz="3100" dirty="0" smtClean="0">
                <a:sym typeface="Wingdings" pitchFamily="2" charset="2"/>
              </a:rPr>
              <a:t> </a:t>
            </a:r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sz="3100" dirty="0"/>
              <a:t>diagnosis </a:t>
            </a:r>
            <a:r>
              <a:rPr lang="en-US" sz="3100" dirty="0" err="1"/>
              <a:t>filariasis</a:t>
            </a:r>
            <a:r>
              <a:rPr lang="en-US" sz="3100" dirty="0"/>
              <a:t> </a:t>
            </a:r>
            <a:r>
              <a:rPr lang="en-US" sz="3100" dirty="0" err="1" smtClean="0"/>
              <a:t>limfatik</a:t>
            </a:r>
            <a:r>
              <a:rPr lang="en-US" sz="3100" dirty="0"/>
              <a:t> : </a:t>
            </a:r>
            <a:endParaRPr lang="en-US" sz="3100" dirty="0" smtClean="0"/>
          </a:p>
          <a:p>
            <a:pPr marL="674370" lvl="1" indent="-274320">
              <a:lnSpc>
                <a:spcPct val="120000"/>
              </a:lnSpc>
              <a:spcBef>
                <a:spcPts val="0"/>
              </a:spcBef>
            </a:pPr>
            <a:r>
              <a:rPr lang="en-US" sz="3100" dirty="0" err="1" smtClean="0"/>
              <a:t>Tes</a:t>
            </a:r>
            <a:r>
              <a:rPr lang="en-US" sz="3100" dirty="0" smtClean="0"/>
              <a:t> </a:t>
            </a:r>
            <a:r>
              <a:rPr lang="en-US" sz="3100" dirty="0" err="1"/>
              <a:t>darah</a:t>
            </a:r>
            <a:r>
              <a:rPr lang="en-US" sz="3100" dirty="0"/>
              <a:t> </a:t>
            </a:r>
            <a:r>
              <a:rPr lang="en-US" sz="3100" dirty="0" err="1" smtClean="0"/>
              <a:t>pada</a:t>
            </a:r>
            <a:r>
              <a:rPr lang="en-US" sz="3100" dirty="0" smtClean="0"/>
              <a:t> </a:t>
            </a:r>
            <a:r>
              <a:rPr lang="en-US" sz="3100" dirty="0" err="1"/>
              <a:t>malam</a:t>
            </a:r>
            <a:r>
              <a:rPr lang="en-US" sz="3100" dirty="0"/>
              <a:t> </a:t>
            </a:r>
            <a:r>
              <a:rPr lang="en-US" sz="3100" dirty="0" err="1"/>
              <a:t>hari</a:t>
            </a:r>
            <a:r>
              <a:rPr lang="en-US" sz="3100" dirty="0"/>
              <a:t> </a:t>
            </a:r>
            <a:r>
              <a:rPr lang="en-US" sz="3100" dirty="0" err="1"/>
              <a:t>saat</a:t>
            </a:r>
            <a:r>
              <a:rPr lang="en-US" sz="3100" dirty="0"/>
              <a:t> </a:t>
            </a:r>
            <a:r>
              <a:rPr lang="en-US" sz="3100" dirty="0" err="1"/>
              <a:t>parasit</a:t>
            </a:r>
            <a:r>
              <a:rPr lang="en-US" sz="3100" dirty="0"/>
              <a:t> </a:t>
            </a:r>
            <a:r>
              <a:rPr lang="en-US" sz="3100" dirty="0" err="1"/>
              <a:t>aktif</a:t>
            </a:r>
            <a:r>
              <a:rPr lang="en-US" sz="3100" dirty="0"/>
              <a:t>. </a:t>
            </a:r>
            <a:r>
              <a:rPr lang="en-US" sz="3100" dirty="0" smtClean="0"/>
              <a:t>USG</a:t>
            </a:r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sz="3100" dirty="0" err="1" smtClean="0"/>
              <a:t>Terapi</a:t>
            </a:r>
            <a:r>
              <a:rPr lang="en-US" sz="3100" dirty="0" smtClean="0"/>
              <a:t> : </a:t>
            </a:r>
            <a:r>
              <a:rPr lang="en-US" sz="3100" i="1" dirty="0" err="1"/>
              <a:t>diethylcarbamazine</a:t>
            </a:r>
            <a:r>
              <a:rPr lang="en-US" sz="3100" dirty="0"/>
              <a:t> (DEC)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4771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32500" lnSpcReduction="20000"/>
          </a:bodyPr>
          <a:lstStyle/>
          <a:p>
            <a:r>
              <a:rPr lang="en-US" sz="8600" b="1" dirty="0" err="1"/>
              <a:t>Ascariasis</a:t>
            </a:r>
            <a:endParaRPr lang="en-US" sz="8600" b="1" dirty="0"/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sz="6800" dirty="0" err="1"/>
              <a:t>infeksi</a:t>
            </a:r>
            <a:r>
              <a:rPr lang="en-US" sz="6800" dirty="0"/>
              <a:t> yang </a:t>
            </a:r>
            <a:r>
              <a:rPr lang="en-US" sz="6800" dirty="0" err="1"/>
              <a:t>disebabkan</a:t>
            </a:r>
            <a:r>
              <a:rPr lang="en-US" sz="6800" dirty="0"/>
              <a:t> </a:t>
            </a:r>
            <a:r>
              <a:rPr lang="en-US" sz="6800" dirty="0" err="1"/>
              <a:t>oleh</a:t>
            </a:r>
            <a:r>
              <a:rPr lang="en-US" sz="6800" dirty="0"/>
              <a:t> </a:t>
            </a:r>
            <a:r>
              <a:rPr lang="en-US" sz="6800" b="1" dirty="0" err="1"/>
              <a:t>cacing</a:t>
            </a:r>
            <a:r>
              <a:rPr lang="en-US" sz="6800" b="1" dirty="0"/>
              <a:t> </a:t>
            </a:r>
            <a:r>
              <a:rPr lang="en-US" sz="6800" b="1" i="1" dirty="0" err="1"/>
              <a:t>Ascaris</a:t>
            </a:r>
            <a:r>
              <a:rPr lang="en-US" sz="6800" b="1" i="1" dirty="0"/>
              <a:t> </a:t>
            </a:r>
            <a:r>
              <a:rPr lang="en-US" sz="6800" b="1" i="1" dirty="0" err="1"/>
              <a:t>lumbricoides</a:t>
            </a:r>
            <a:r>
              <a:rPr lang="en-US" sz="6800" b="1" dirty="0"/>
              <a:t> </a:t>
            </a:r>
            <a:r>
              <a:rPr lang="en-US" sz="6800" dirty="0"/>
              <a:t>yang </a:t>
            </a:r>
            <a:r>
              <a:rPr lang="en-US" sz="6800" dirty="0" err="1"/>
              <a:t>hidup</a:t>
            </a:r>
            <a:r>
              <a:rPr lang="en-US" sz="6800" dirty="0"/>
              <a:t> di </a:t>
            </a:r>
            <a:r>
              <a:rPr lang="en-US" sz="6800" dirty="0" err="1"/>
              <a:t>usus</a:t>
            </a:r>
            <a:r>
              <a:rPr lang="en-US" sz="6800" dirty="0"/>
              <a:t> </a:t>
            </a:r>
            <a:r>
              <a:rPr lang="en-US" sz="6800" dirty="0" err="1" smtClean="0"/>
              <a:t>manusia</a:t>
            </a:r>
            <a:r>
              <a:rPr lang="en-US" sz="6800" dirty="0" smtClean="0"/>
              <a:t> , </a:t>
            </a:r>
            <a:r>
              <a:rPr lang="en-US" sz="6800" dirty="0" err="1" smtClean="0"/>
              <a:t>adalah</a:t>
            </a:r>
            <a:r>
              <a:rPr lang="en-US" sz="6800" dirty="0" smtClean="0"/>
              <a:t> </a:t>
            </a:r>
            <a:r>
              <a:rPr lang="en-US" sz="6800" b="1" dirty="0" err="1"/>
              <a:t>cacing</a:t>
            </a:r>
            <a:r>
              <a:rPr lang="en-US" sz="6800" b="1" dirty="0"/>
              <a:t> </a:t>
            </a:r>
            <a:r>
              <a:rPr lang="en-US" sz="6800" b="1" dirty="0" err="1"/>
              <a:t>gelang</a:t>
            </a:r>
            <a:r>
              <a:rPr lang="en-US" sz="6800" b="1" dirty="0"/>
              <a:t> </a:t>
            </a:r>
            <a:r>
              <a:rPr lang="en-US" sz="6800" b="1" dirty="0" err="1"/>
              <a:t>besar</a:t>
            </a:r>
            <a:r>
              <a:rPr lang="en-US" sz="6800" b="1" dirty="0"/>
              <a:t> </a:t>
            </a:r>
            <a:r>
              <a:rPr lang="en-US" sz="6800" dirty="0"/>
              <a:t>yang </a:t>
            </a:r>
            <a:r>
              <a:rPr lang="en-US" sz="6800" dirty="0" err="1"/>
              <a:t>panjangnya</a:t>
            </a:r>
            <a:r>
              <a:rPr lang="en-US" sz="6800" dirty="0"/>
              <a:t> </a:t>
            </a:r>
            <a:r>
              <a:rPr lang="en-US" sz="6800" dirty="0" err="1"/>
              <a:t>dapat</a:t>
            </a:r>
            <a:r>
              <a:rPr lang="en-US" sz="6800" dirty="0"/>
              <a:t> </a:t>
            </a:r>
            <a:r>
              <a:rPr lang="en-US" sz="6800" dirty="0" err="1"/>
              <a:t>mencapai</a:t>
            </a:r>
            <a:r>
              <a:rPr lang="en-US" sz="6800" dirty="0"/>
              <a:t> 40 cm </a:t>
            </a:r>
            <a:r>
              <a:rPr lang="en-US" sz="6800" dirty="0" err="1"/>
              <a:t>dan</a:t>
            </a:r>
            <a:r>
              <a:rPr lang="en-US" sz="6800" dirty="0"/>
              <a:t> </a:t>
            </a:r>
            <a:r>
              <a:rPr lang="en-US" sz="6800" dirty="0" err="1"/>
              <a:t>setebal</a:t>
            </a:r>
            <a:r>
              <a:rPr lang="en-US" sz="6800" dirty="0"/>
              <a:t> </a:t>
            </a:r>
            <a:r>
              <a:rPr lang="en-US" sz="6800" dirty="0" err="1" smtClean="0"/>
              <a:t>pensil</a:t>
            </a:r>
            <a:r>
              <a:rPr lang="en-US" sz="6800" dirty="0" smtClean="0"/>
              <a:t>, di </a:t>
            </a:r>
            <a:r>
              <a:rPr lang="en-US" sz="6800" dirty="0" err="1"/>
              <a:t>usus</a:t>
            </a:r>
            <a:r>
              <a:rPr lang="en-US" sz="6800" dirty="0"/>
              <a:t> </a:t>
            </a:r>
            <a:r>
              <a:rPr lang="en-US" sz="6800" dirty="0" err="1"/>
              <a:t>kecil</a:t>
            </a:r>
            <a:r>
              <a:rPr lang="en-US" sz="6800" dirty="0"/>
              <a:t> larva </a:t>
            </a:r>
            <a:r>
              <a:rPr lang="en-US" sz="6800" dirty="0" err="1"/>
              <a:t>dewasa</a:t>
            </a:r>
            <a:r>
              <a:rPr lang="en-US" sz="6800" dirty="0"/>
              <a:t> </a:t>
            </a:r>
            <a:r>
              <a:rPr lang="en-US" sz="6800" dirty="0" err="1"/>
              <a:t>berkembang</a:t>
            </a:r>
            <a:r>
              <a:rPr lang="en-US" sz="6800" dirty="0"/>
              <a:t> </a:t>
            </a:r>
            <a:r>
              <a:rPr lang="en-US" sz="6800" dirty="0" err="1"/>
              <a:t>menjadi</a:t>
            </a:r>
            <a:r>
              <a:rPr lang="en-US" sz="6800" dirty="0"/>
              <a:t> </a:t>
            </a:r>
            <a:r>
              <a:rPr lang="en-US" sz="6800" dirty="0" err="1"/>
              <a:t>cacing</a:t>
            </a:r>
            <a:r>
              <a:rPr lang="en-US" sz="6800" dirty="0"/>
              <a:t> </a:t>
            </a:r>
            <a:r>
              <a:rPr lang="en-US" sz="6800" dirty="0" err="1"/>
              <a:t>dewasa</a:t>
            </a:r>
            <a:r>
              <a:rPr lang="en-US" sz="6800" dirty="0"/>
              <a:t>, </a:t>
            </a:r>
            <a:r>
              <a:rPr lang="en-US" sz="6800" dirty="0" err="1"/>
              <a:t>dan</a:t>
            </a:r>
            <a:r>
              <a:rPr lang="en-US" sz="6800" dirty="0"/>
              <a:t> </a:t>
            </a:r>
            <a:r>
              <a:rPr lang="en-US" sz="6800" dirty="0" err="1"/>
              <a:t>terus</a:t>
            </a:r>
            <a:r>
              <a:rPr lang="en-US" sz="6800" dirty="0"/>
              <a:t> </a:t>
            </a:r>
            <a:r>
              <a:rPr lang="en-US" sz="6800" dirty="0" err="1"/>
              <a:t>tinggal</a:t>
            </a:r>
            <a:r>
              <a:rPr lang="en-US" sz="6800" dirty="0"/>
              <a:t> </a:t>
            </a:r>
            <a:r>
              <a:rPr lang="en-US" sz="6800" dirty="0" err="1"/>
              <a:t>disana</a:t>
            </a:r>
            <a:r>
              <a:rPr lang="en-US" sz="6800" dirty="0"/>
              <a:t> </a:t>
            </a:r>
            <a:r>
              <a:rPr lang="en-US" sz="6800" dirty="0" err="1"/>
              <a:t>hingga</a:t>
            </a:r>
            <a:r>
              <a:rPr lang="en-US" sz="6800" dirty="0"/>
              <a:t> </a:t>
            </a:r>
            <a:r>
              <a:rPr lang="en-US" sz="6800" dirty="0" err="1"/>
              <a:t>mati</a:t>
            </a:r>
            <a:r>
              <a:rPr lang="en-US" sz="6800" dirty="0"/>
              <a:t>.</a:t>
            </a:r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sz="6800" dirty="0" smtClean="0"/>
              <a:t>Di </a:t>
            </a:r>
            <a:r>
              <a:rPr lang="en-US" sz="6800" dirty="0" err="1"/>
              <a:t>dalam</a:t>
            </a:r>
            <a:r>
              <a:rPr lang="en-US" sz="6800" dirty="0"/>
              <a:t> </a:t>
            </a:r>
            <a:r>
              <a:rPr lang="en-US" sz="6800" dirty="0" err="1"/>
              <a:t>perut</a:t>
            </a:r>
            <a:r>
              <a:rPr lang="en-US" sz="6800" dirty="0"/>
              <a:t>, </a:t>
            </a:r>
            <a:r>
              <a:rPr lang="en-US" sz="6800" dirty="0" err="1"/>
              <a:t>telurnya</a:t>
            </a:r>
            <a:r>
              <a:rPr lang="en-US" sz="6800" dirty="0"/>
              <a:t> </a:t>
            </a:r>
            <a:r>
              <a:rPr lang="en-US" sz="6800" dirty="0" err="1"/>
              <a:t>menetas</a:t>
            </a:r>
            <a:r>
              <a:rPr lang="en-US" sz="6800" dirty="0"/>
              <a:t> </a:t>
            </a:r>
            <a:r>
              <a:rPr lang="en-US" sz="6800" dirty="0" err="1"/>
              <a:t>menjadi</a:t>
            </a:r>
            <a:r>
              <a:rPr lang="en-US" sz="6800" dirty="0"/>
              <a:t> larva, </a:t>
            </a:r>
            <a:r>
              <a:rPr lang="en-US" sz="6800" dirty="0" err="1" smtClean="0"/>
              <a:t>menembus</a:t>
            </a:r>
            <a:r>
              <a:rPr lang="en-US" sz="6800" dirty="0" smtClean="0"/>
              <a:t> </a:t>
            </a:r>
            <a:r>
              <a:rPr lang="en-US" sz="6800" dirty="0" err="1"/>
              <a:t>dinding</a:t>
            </a:r>
            <a:r>
              <a:rPr lang="en-US" sz="6800" dirty="0"/>
              <a:t> </a:t>
            </a:r>
            <a:r>
              <a:rPr lang="en-US" sz="6800" dirty="0" err="1"/>
              <a:t>usus</a:t>
            </a:r>
            <a:r>
              <a:rPr lang="en-US" sz="6800" dirty="0"/>
              <a:t> </a:t>
            </a:r>
            <a:r>
              <a:rPr lang="en-US" sz="6800" dirty="0" err="1"/>
              <a:t>dan</a:t>
            </a:r>
            <a:r>
              <a:rPr lang="en-US" sz="6800" dirty="0"/>
              <a:t> </a:t>
            </a:r>
            <a:r>
              <a:rPr lang="en-US" sz="6800" dirty="0" err="1"/>
              <a:t>melakukan</a:t>
            </a:r>
            <a:r>
              <a:rPr lang="en-US" sz="6800" dirty="0"/>
              <a:t> </a:t>
            </a:r>
            <a:r>
              <a:rPr lang="en-US" sz="6800" dirty="0" err="1"/>
              <a:t>perjalanan</a:t>
            </a:r>
            <a:r>
              <a:rPr lang="en-US" sz="6800" dirty="0"/>
              <a:t> </a:t>
            </a:r>
            <a:r>
              <a:rPr lang="en-US" sz="6800" dirty="0" err="1"/>
              <a:t>hingga</a:t>
            </a:r>
            <a:r>
              <a:rPr lang="en-US" sz="6800" dirty="0"/>
              <a:t> </a:t>
            </a:r>
            <a:r>
              <a:rPr lang="en-US" sz="6800" dirty="0" err="1"/>
              <a:t>ke</a:t>
            </a:r>
            <a:r>
              <a:rPr lang="en-US" sz="6800" dirty="0"/>
              <a:t> </a:t>
            </a:r>
            <a:r>
              <a:rPr lang="en-US" sz="6800" dirty="0" err="1"/>
              <a:t>jantung</a:t>
            </a:r>
            <a:r>
              <a:rPr lang="en-US" sz="6800" dirty="0"/>
              <a:t> </a:t>
            </a:r>
            <a:r>
              <a:rPr lang="en-US" sz="6800" dirty="0" err="1"/>
              <a:t>dan</a:t>
            </a:r>
            <a:r>
              <a:rPr lang="en-US" sz="6800" dirty="0"/>
              <a:t> </a:t>
            </a:r>
            <a:r>
              <a:rPr lang="en-US" sz="6800" dirty="0" err="1"/>
              <a:t>paru-paru</a:t>
            </a:r>
            <a:r>
              <a:rPr lang="en-US" sz="6800" dirty="0"/>
              <a:t> </a:t>
            </a:r>
            <a:r>
              <a:rPr lang="en-US" sz="6800" b="1" dirty="0" err="1"/>
              <a:t>melalui</a:t>
            </a:r>
            <a:r>
              <a:rPr lang="en-US" sz="6800" b="1" dirty="0"/>
              <a:t> </a:t>
            </a:r>
            <a:r>
              <a:rPr lang="en-US" sz="6800" b="1" dirty="0" err="1"/>
              <a:t>aliran</a:t>
            </a:r>
            <a:r>
              <a:rPr lang="en-US" sz="6800" b="1" dirty="0"/>
              <a:t> </a:t>
            </a:r>
            <a:r>
              <a:rPr lang="en-US" sz="6800" b="1" dirty="0" err="1" smtClean="0"/>
              <a:t>darah</a:t>
            </a:r>
            <a:r>
              <a:rPr lang="en-US" sz="6800" b="1" dirty="0" smtClean="0"/>
              <a:t>(</a:t>
            </a:r>
            <a:r>
              <a:rPr lang="en-US" sz="6800" b="1" dirty="0" err="1" smtClean="0"/>
              <a:t>hematogen</a:t>
            </a:r>
            <a:r>
              <a:rPr lang="en-US" sz="6800" b="1" dirty="0" smtClean="0"/>
              <a:t>) </a:t>
            </a:r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sz="6800" dirty="0" err="1" smtClean="0"/>
              <a:t>Penularan</a:t>
            </a:r>
            <a:r>
              <a:rPr lang="en-US" sz="6800" dirty="0" smtClean="0"/>
              <a:t> </a:t>
            </a:r>
            <a:r>
              <a:rPr lang="en-US" sz="6800" dirty="0" err="1"/>
              <a:t>terjadi</a:t>
            </a:r>
            <a:r>
              <a:rPr lang="en-US" sz="6800" dirty="0"/>
              <a:t> </a:t>
            </a:r>
            <a:r>
              <a:rPr lang="en-US" sz="6800" dirty="0" err="1"/>
              <a:t>ketika</a:t>
            </a:r>
            <a:r>
              <a:rPr lang="en-US" sz="6800" dirty="0"/>
              <a:t> </a:t>
            </a:r>
            <a:r>
              <a:rPr lang="en-US" sz="6800" dirty="0" err="1"/>
              <a:t>seseorang</a:t>
            </a:r>
            <a:r>
              <a:rPr lang="en-US" sz="6800" dirty="0"/>
              <a:t> </a:t>
            </a:r>
            <a:r>
              <a:rPr lang="en-US" sz="6800" dirty="0" err="1"/>
              <a:t>menelan</a:t>
            </a:r>
            <a:r>
              <a:rPr lang="en-US" sz="6800" dirty="0"/>
              <a:t> </a:t>
            </a:r>
            <a:r>
              <a:rPr lang="en-US" sz="6800" dirty="0" err="1"/>
              <a:t>telur</a:t>
            </a:r>
            <a:r>
              <a:rPr lang="en-US" sz="6800" dirty="0"/>
              <a:t> </a:t>
            </a:r>
            <a:r>
              <a:rPr lang="en-US" sz="6800" dirty="0" err="1"/>
              <a:t>Ascaris</a:t>
            </a:r>
            <a:r>
              <a:rPr lang="en-US" sz="6800" dirty="0"/>
              <a:t> </a:t>
            </a:r>
            <a:r>
              <a:rPr lang="en-US" sz="6800" dirty="0" err="1"/>
              <a:t>lumbricoides</a:t>
            </a:r>
            <a:r>
              <a:rPr lang="en-US" sz="6800" dirty="0"/>
              <a:t>, </a:t>
            </a:r>
            <a:r>
              <a:rPr lang="en-US" sz="6800" dirty="0" err="1" smtClean="0"/>
              <a:t>berasal</a:t>
            </a:r>
            <a:r>
              <a:rPr lang="en-US" sz="6800" dirty="0" smtClean="0"/>
              <a:t> </a:t>
            </a:r>
            <a:r>
              <a:rPr lang="en-US" sz="6800" dirty="0" err="1"/>
              <a:t>dari</a:t>
            </a:r>
            <a:r>
              <a:rPr lang="en-US" sz="6800" dirty="0"/>
              <a:t> </a:t>
            </a:r>
            <a:r>
              <a:rPr lang="en-US" sz="6800" dirty="0" err="1"/>
              <a:t>makanan</a:t>
            </a:r>
            <a:r>
              <a:rPr lang="en-US" sz="6800" dirty="0"/>
              <a:t> </a:t>
            </a:r>
            <a:r>
              <a:rPr lang="en-US" sz="6800" dirty="0" err="1"/>
              <a:t>dan</a:t>
            </a:r>
            <a:r>
              <a:rPr lang="en-US" sz="6800" dirty="0"/>
              <a:t> air yang </a:t>
            </a:r>
            <a:r>
              <a:rPr lang="en-US" sz="6800" dirty="0" err="1"/>
              <a:t>sudah</a:t>
            </a:r>
            <a:r>
              <a:rPr lang="en-US" sz="6800" dirty="0"/>
              <a:t> </a:t>
            </a:r>
            <a:r>
              <a:rPr lang="en-US" sz="6800" dirty="0" err="1"/>
              <a:t>terkontaminasi</a:t>
            </a:r>
            <a:r>
              <a:rPr lang="en-US" sz="6800" dirty="0"/>
              <a:t> </a:t>
            </a:r>
            <a:r>
              <a:rPr lang="en-US" sz="6800" dirty="0" err="1"/>
              <a:t>kotoran</a:t>
            </a:r>
            <a:r>
              <a:rPr lang="en-US" sz="6800" dirty="0"/>
              <a:t> </a:t>
            </a:r>
            <a:r>
              <a:rPr lang="en-US" sz="6800" dirty="0" err="1"/>
              <a:t>manusia</a:t>
            </a:r>
            <a:r>
              <a:rPr lang="en-US" sz="6800" dirty="0" smtClean="0"/>
              <a:t>.</a:t>
            </a:r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sz="6800" dirty="0" err="1" smtClean="0"/>
              <a:t>Gejala</a:t>
            </a:r>
            <a:r>
              <a:rPr lang="en-US" sz="6800" dirty="0" smtClean="0"/>
              <a:t> </a:t>
            </a:r>
            <a:r>
              <a:rPr lang="en-US" sz="6800" dirty="0" err="1" smtClean="0"/>
              <a:t>timbul</a:t>
            </a:r>
            <a:r>
              <a:rPr lang="en-US" sz="6800" dirty="0" smtClean="0"/>
              <a:t> </a:t>
            </a:r>
            <a:r>
              <a:rPr lang="en-US" sz="6800" dirty="0" err="1" smtClean="0"/>
              <a:t>setelah</a:t>
            </a:r>
            <a:r>
              <a:rPr lang="en-US" sz="6800" dirty="0" smtClean="0"/>
              <a:t> </a:t>
            </a:r>
            <a:r>
              <a:rPr lang="en-US" sz="6800" dirty="0" err="1" smtClean="0"/>
              <a:t>cacing</a:t>
            </a:r>
            <a:r>
              <a:rPr lang="en-US" sz="6800" dirty="0" smtClean="0"/>
              <a:t> </a:t>
            </a:r>
            <a:r>
              <a:rPr lang="en-US" sz="6800" dirty="0" err="1" smtClean="0"/>
              <a:t>menjadi</a:t>
            </a:r>
            <a:r>
              <a:rPr lang="en-US" sz="6800" dirty="0" smtClean="0"/>
              <a:t> </a:t>
            </a:r>
            <a:r>
              <a:rPr lang="en-US" sz="6800" dirty="0" err="1" smtClean="0"/>
              <a:t>banyak</a:t>
            </a:r>
            <a:r>
              <a:rPr lang="en-US" sz="6800" dirty="0" smtClean="0"/>
              <a:t> </a:t>
            </a:r>
            <a:r>
              <a:rPr lang="en-US" sz="6800" dirty="0" err="1" smtClean="0"/>
              <a:t>dan</a:t>
            </a:r>
            <a:r>
              <a:rPr lang="en-US" sz="6800" dirty="0" smtClean="0"/>
              <a:t> </a:t>
            </a:r>
            <a:r>
              <a:rPr lang="en-US" sz="6800" dirty="0" err="1" smtClean="0"/>
              <a:t>berkembang</a:t>
            </a:r>
            <a:r>
              <a:rPr lang="en-US" sz="6800" dirty="0" smtClean="0"/>
              <a:t> di </a:t>
            </a:r>
            <a:r>
              <a:rPr lang="en-US" sz="6800" dirty="0" err="1" smtClean="0"/>
              <a:t>tubuh</a:t>
            </a:r>
            <a:r>
              <a:rPr lang="en-US" sz="6800" dirty="0"/>
              <a:t> : </a:t>
            </a:r>
            <a:r>
              <a:rPr lang="en-US" sz="6800" dirty="0" err="1"/>
              <a:t>Cacing</a:t>
            </a:r>
            <a:r>
              <a:rPr lang="en-US" sz="6800" dirty="0"/>
              <a:t> </a:t>
            </a:r>
            <a:r>
              <a:rPr lang="en-US" sz="6800" dirty="0" err="1"/>
              <a:t>keluar</a:t>
            </a:r>
            <a:r>
              <a:rPr lang="en-US" sz="6800" dirty="0"/>
              <a:t> </a:t>
            </a:r>
            <a:r>
              <a:rPr lang="en-US" sz="6800" dirty="0" err="1"/>
              <a:t>baik</a:t>
            </a:r>
            <a:r>
              <a:rPr lang="en-US" sz="6800" dirty="0"/>
              <a:t> </a:t>
            </a:r>
            <a:r>
              <a:rPr lang="en-US" sz="6800" dirty="0" err="1"/>
              <a:t>dari</a:t>
            </a:r>
            <a:r>
              <a:rPr lang="en-US" sz="6800" dirty="0"/>
              <a:t> </a:t>
            </a:r>
            <a:r>
              <a:rPr lang="en-US" sz="6800" dirty="0" err="1"/>
              <a:t>mulut</a:t>
            </a:r>
            <a:r>
              <a:rPr lang="en-US" sz="6800" dirty="0"/>
              <a:t>, </a:t>
            </a:r>
            <a:r>
              <a:rPr lang="en-US" sz="6800" dirty="0" err="1"/>
              <a:t>hidung</a:t>
            </a:r>
            <a:r>
              <a:rPr lang="en-US" sz="6800" dirty="0"/>
              <a:t> </a:t>
            </a:r>
            <a:r>
              <a:rPr lang="en-US" sz="6800" dirty="0" err="1"/>
              <a:t>atau</a:t>
            </a:r>
            <a:r>
              <a:rPr lang="en-US" sz="6800" dirty="0"/>
              <a:t> </a:t>
            </a:r>
            <a:r>
              <a:rPr lang="en-US" sz="6800" dirty="0" err="1"/>
              <a:t>rektum</a:t>
            </a:r>
            <a:r>
              <a:rPr lang="en-US" sz="6800" dirty="0"/>
              <a:t> (anus</a:t>
            </a:r>
            <a:r>
              <a:rPr lang="en-US" sz="6800" dirty="0" smtClean="0"/>
              <a:t>), </a:t>
            </a:r>
            <a:r>
              <a:rPr lang="en-US" sz="6800" dirty="0" err="1" smtClean="0"/>
              <a:t>Akibat</a:t>
            </a:r>
            <a:r>
              <a:rPr lang="en-US" sz="6800" dirty="0" smtClean="0"/>
              <a:t> </a:t>
            </a:r>
            <a:r>
              <a:rPr lang="en-US" sz="6800" dirty="0" err="1" smtClean="0"/>
              <a:t>sumbatan</a:t>
            </a:r>
            <a:r>
              <a:rPr lang="en-US" sz="6800" dirty="0" smtClean="0"/>
              <a:t> </a:t>
            </a:r>
            <a:r>
              <a:rPr lang="en-US" sz="6800" dirty="0" err="1" smtClean="0"/>
              <a:t>cacing</a:t>
            </a:r>
            <a:r>
              <a:rPr lang="en-US" sz="6800" dirty="0" smtClean="0"/>
              <a:t> </a:t>
            </a:r>
            <a:r>
              <a:rPr lang="en-US" sz="6800" dirty="0" err="1" smtClean="0"/>
              <a:t>dapat</a:t>
            </a:r>
            <a:r>
              <a:rPr lang="en-US" sz="6800" dirty="0" smtClean="0"/>
              <a:t> </a:t>
            </a:r>
            <a:r>
              <a:rPr lang="en-US" sz="6800" dirty="0" err="1" smtClean="0"/>
              <a:t>menimbulkan</a:t>
            </a:r>
            <a:r>
              <a:rPr lang="en-US" sz="6800" dirty="0" smtClean="0"/>
              <a:t> </a:t>
            </a:r>
            <a:r>
              <a:rPr lang="en-US" sz="6800" dirty="0" err="1" smtClean="0"/>
              <a:t>berbagai</a:t>
            </a:r>
            <a:r>
              <a:rPr lang="en-US" sz="6800" dirty="0" smtClean="0"/>
              <a:t> </a:t>
            </a:r>
            <a:r>
              <a:rPr lang="en-US" sz="6800" dirty="0" err="1" smtClean="0"/>
              <a:t>gangguan</a:t>
            </a:r>
            <a:r>
              <a:rPr lang="en-US" sz="6800" dirty="0" smtClean="0"/>
              <a:t> </a:t>
            </a:r>
            <a:r>
              <a:rPr lang="en-US" sz="6800" dirty="0" err="1" smtClean="0"/>
              <a:t>ditubuh</a:t>
            </a:r>
            <a:r>
              <a:rPr lang="en-US" sz="6800" dirty="0" smtClean="0"/>
              <a:t> </a:t>
            </a:r>
            <a:r>
              <a:rPr lang="en-US" sz="6800" dirty="0" err="1" smtClean="0"/>
              <a:t>misal</a:t>
            </a:r>
            <a:r>
              <a:rPr lang="en-US" sz="6800" dirty="0" smtClean="0"/>
              <a:t> </a:t>
            </a:r>
            <a:r>
              <a:rPr lang="es-ES" sz="6800" dirty="0" err="1" smtClean="0"/>
              <a:t>obstruksi</a:t>
            </a:r>
            <a:r>
              <a:rPr lang="es-ES" sz="6800" dirty="0" smtClean="0"/>
              <a:t> </a:t>
            </a:r>
            <a:r>
              <a:rPr lang="es-ES" sz="6800" dirty="0" err="1"/>
              <a:t>atau</a:t>
            </a:r>
            <a:r>
              <a:rPr lang="es-ES" sz="6800" dirty="0"/>
              <a:t> </a:t>
            </a:r>
            <a:r>
              <a:rPr lang="es-ES" sz="6800" dirty="0" err="1"/>
              <a:t>perforasi</a:t>
            </a:r>
            <a:r>
              <a:rPr lang="es-ES" sz="6800" dirty="0"/>
              <a:t> </a:t>
            </a:r>
            <a:r>
              <a:rPr lang="es-ES" sz="6800" dirty="0" err="1"/>
              <a:t>usus</a:t>
            </a:r>
            <a:r>
              <a:rPr lang="es-ES" sz="6800" dirty="0"/>
              <a:t>, </a:t>
            </a:r>
            <a:r>
              <a:rPr lang="es-ES" sz="6800" dirty="0" err="1"/>
              <a:t>obstruksi</a:t>
            </a:r>
            <a:r>
              <a:rPr lang="es-ES" sz="6800" dirty="0"/>
              <a:t> </a:t>
            </a:r>
            <a:r>
              <a:rPr lang="es-ES" sz="6800" dirty="0" err="1"/>
              <a:t>saluran</a:t>
            </a:r>
            <a:r>
              <a:rPr lang="es-ES" sz="6800" dirty="0"/>
              <a:t> </a:t>
            </a:r>
            <a:r>
              <a:rPr lang="es-ES" sz="6800" dirty="0" err="1"/>
              <a:t>empedu</a:t>
            </a:r>
            <a:r>
              <a:rPr lang="es-ES" sz="6800" dirty="0"/>
              <a:t>, dan </a:t>
            </a:r>
            <a:r>
              <a:rPr lang="es-ES" sz="6800" dirty="0" err="1"/>
              <a:t>usus</a:t>
            </a:r>
            <a:r>
              <a:rPr lang="es-ES" sz="6800" dirty="0"/>
              <a:t> </a:t>
            </a:r>
            <a:r>
              <a:rPr lang="es-ES" sz="6800" dirty="0" err="1"/>
              <a:t>buntu</a:t>
            </a:r>
            <a:r>
              <a:rPr lang="es-ES" sz="6800" dirty="0"/>
              <a:t> </a:t>
            </a:r>
            <a:endParaRPr lang="es-ES" sz="6800" dirty="0" smtClean="0"/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sz="6800" dirty="0" err="1" smtClean="0"/>
              <a:t>Terapi</a:t>
            </a:r>
            <a:r>
              <a:rPr lang="en-US" sz="6800" dirty="0" smtClean="0"/>
              <a:t> : </a:t>
            </a:r>
            <a:r>
              <a:rPr lang="en-US" sz="6800" dirty="0" err="1" smtClean="0"/>
              <a:t>mebendazole</a:t>
            </a:r>
            <a:r>
              <a:rPr lang="en-US" sz="6800" dirty="0" smtClean="0"/>
              <a:t> , </a:t>
            </a:r>
            <a:r>
              <a:rPr lang="en-US" sz="6800" dirty="0" err="1" smtClean="0"/>
              <a:t>albendazole</a:t>
            </a:r>
            <a:r>
              <a:rPr lang="en-US" sz="6800" dirty="0" smtClean="0"/>
              <a:t>, </a:t>
            </a:r>
            <a:r>
              <a:rPr lang="en-US" sz="6800" dirty="0" err="1" smtClean="0"/>
              <a:t>pirantel</a:t>
            </a:r>
            <a:r>
              <a:rPr lang="en-US" sz="6800" dirty="0" smtClean="0"/>
              <a:t> </a:t>
            </a:r>
            <a:r>
              <a:rPr lang="en-US" sz="6800" dirty="0" err="1" smtClean="0"/>
              <a:t>pamoat</a:t>
            </a:r>
            <a:r>
              <a:rPr lang="en-US" sz="6800" dirty="0" smtClean="0"/>
              <a:t> , </a:t>
            </a:r>
            <a:r>
              <a:rPr lang="es-ES" sz="6800" dirty="0" err="1" smtClean="0"/>
              <a:t>mungkin</a:t>
            </a:r>
            <a:r>
              <a:rPr lang="es-ES" sz="6800" dirty="0" smtClean="0"/>
              <a:t> </a:t>
            </a:r>
            <a:r>
              <a:rPr lang="es-ES" sz="6800" dirty="0" err="1"/>
              <a:t>memerlukan</a:t>
            </a:r>
            <a:r>
              <a:rPr lang="es-ES" sz="6800" dirty="0"/>
              <a:t> </a:t>
            </a:r>
            <a:r>
              <a:rPr lang="es-ES" sz="6800" dirty="0" err="1"/>
              <a:t>pembedahan</a:t>
            </a:r>
            <a:endParaRPr lang="en-US" sz="68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46188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B85-B89 </a:t>
            </a:r>
            <a:r>
              <a:rPr lang="en-US" dirty="0" err="1" smtClean="0"/>
              <a:t>Pedikulosis</a:t>
            </a:r>
            <a:r>
              <a:rPr lang="en-US" dirty="0" smtClean="0"/>
              <a:t>, </a:t>
            </a:r>
            <a:r>
              <a:rPr lang="en-US" dirty="0" err="1" smtClean="0"/>
              <a:t>askariasis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infestasi</a:t>
            </a:r>
            <a:r>
              <a:rPr lang="en-US" dirty="0" smtClean="0"/>
              <a:t> </a:t>
            </a:r>
            <a:r>
              <a:rPr lang="en-US" dirty="0" err="1" smtClean="0"/>
              <a:t>parasit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dirty="0" smtClean="0"/>
              <a:t>Scabies</a:t>
            </a:r>
          </a:p>
          <a:p>
            <a:r>
              <a:rPr lang="en-US" dirty="0" err="1" smtClean="0"/>
              <a:t>Pediculosis</a:t>
            </a:r>
            <a:endParaRPr lang="en-US" dirty="0" smtClean="0"/>
          </a:p>
          <a:p>
            <a:r>
              <a:rPr lang="en-US" dirty="0" err="1" smtClean="0"/>
              <a:t>phtiriasis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75241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575" y="685800"/>
            <a:ext cx="8988425" cy="6019800"/>
          </a:xfrm>
        </p:spPr>
        <p:txBody>
          <a:bodyPr>
            <a:normAutofit fontScale="70000" lnSpcReduction="20000"/>
          </a:bodyPr>
          <a:lstStyle/>
          <a:p>
            <a:r>
              <a:rPr lang="en-US" sz="4000" b="1" dirty="0" smtClean="0"/>
              <a:t>Scabies</a:t>
            </a:r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dirty="0" err="1"/>
              <a:t>gudik</a:t>
            </a:r>
            <a:r>
              <a:rPr lang="en-US" dirty="0"/>
              <a:t> (</a:t>
            </a:r>
            <a:r>
              <a:rPr lang="en-US" dirty="0" err="1"/>
              <a:t>gudikan</a:t>
            </a:r>
            <a:r>
              <a:rPr lang="en-US" dirty="0"/>
              <a:t>), </a:t>
            </a:r>
            <a:r>
              <a:rPr lang="en-US" dirty="0" err="1"/>
              <a:t>kudis</a:t>
            </a:r>
            <a:r>
              <a:rPr lang="en-US" dirty="0"/>
              <a:t> (</a:t>
            </a:r>
            <a:r>
              <a:rPr lang="en-US" dirty="0" err="1"/>
              <a:t>kudisan</a:t>
            </a:r>
            <a:r>
              <a:rPr lang="en-US" dirty="0"/>
              <a:t>), </a:t>
            </a:r>
            <a:r>
              <a:rPr lang="en-US" dirty="0" err="1"/>
              <a:t>gatal</a:t>
            </a:r>
            <a:r>
              <a:rPr lang="en-US" dirty="0"/>
              <a:t> </a:t>
            </a:r>
            <a:r>
              <a:rPr lang="en-US" dirty="0" err="1"/>
              <a:t>agogo</a:t>
            </a:r>
            <a:r>
              <a:rPr lang="en-US" dirty="0"/>
              <a:t>, </a:t>
            </a:r>
            <a:r>
              <a:rPr lang="en-US" dirty="0" err="1" smtClean="0"/>
              <a:t>budukan</a:t>
            </a:r>
            <a:endParaRPr lang="en-US" dirty="0" smtClean="0"/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gatal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 yang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tungau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kutu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 smtClean="0"/>
              <a:t>Sarcoptes</a:t>
            </a:r>
            <a:r>
              <a:rPr lang="en-US" dirty="0" smtClean="0"/>
              <a:t> </a:t>
            </a:r>
            <a:r>
              <a:rPr lang="en-US" dirty="0" err="1"/>
              <a:t>scabiei</a:t>
            </a:r>
            <a:r>
              <a:rPr lang="en-US" dirty="0"/>
              <a:t> </a:t>
            </a:r>
            <a:r>
              <a:rPr lang="en-US" dirty="0" err="1"/>
              <a:t>varian</a:t>
            </a:r>
            <a:r>
              <a:rPr lang="en-US" dirty="0"/>
              <a:t> </a:t>
            </a:r>
            <a:r>
              <a:rPr lang="en-US" dirty="0" err="1" smtClean="0"/>
              <a:t>hominis</a:t>
            </a:r>
            <a:r>
              <a:rPr lang="en-US" dirty="0" smtClean="0"/>
              <a:t> yang 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kulit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liang</a:t>
            </a:r>
            <a:r>
              <a:rPr lang="en-US" dirty="0"/>
              <a:t> </a:t>
            </a:r>
            <a:r>
              <a:rPr lang="en-US" dirty="0" err="1" smtClean="0"/>
              <a:t>terowongan</a:t>
            </a:r>
            <a:r>
              <a:rPr lang="en-US" dirty="0" smtClean="0"/>
              <a:t> , </a:t>
            </a:r>
            <a:r>
              <a:rPr lang="en-US" dirty="0" err="1" smtClean="0"/>
              <a:t>kutu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bertelur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40-50 </a:t>
            </a:r>
            <a:r>
              <a:rPr lang="en-US" dirty="0" err="1" smtClean="0"/>
              <a:t>butir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3-5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menetas</a:t>
            </a:r>
            <a:r>
              <a:rPr lang="en-US" dirty="0" smtClean="0"/>
              <a:t> , </a:t>
            </a:r>
            <a:r>
              <a:rPr lang="en-US" dirty="0" err="1" smtClean="0"/>
              <a:t>induk</a:t>
            </a:r>
            <a:r>
              <a:rPr lang="en-US" dirty="0" smtClean="0"/>
              <a:t> </a:t>
            </a:r>
            <a:r>
              <a:rPr lang="en-US" dirty="0" err="1" smtClean="0"/>
              <a:t>kutu</a:t>
            </a:r>
            <a:r>
              <a:rPr lang="en-US" dirty="0" smtClean="0"/>
              <a:t> </a:t>
            </a:r>
            <a:r>
              <a:rPr lang="en-US" dirty="0" err="1" smtClean="0"/>
              <a:t>bertahan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2-3 </a:t>
            </a:r>
            <a:r>
              <a:rPr lang="en-US" dirty="0" err="1" smtClean="0"/>
              <a:t>hari</a:t>
            </a:r>
            <a:endParaRPr lang="en-US" dirty="0" smtClean="0"/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menular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kontak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bersentuhan</a:t>
            </a:r>
            <a:r>
              <a:rPr lang="en-US" dirty="0" smtClean="0"/>
              <a:t> )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 smtClean="0"/>
              <a:t>. (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handuk</a:t>
            </a:r>
            <a:r>
              <a:rPr lang="en-US" dirty="0" smtClean="0"/>
              <a:t>,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tidur</a:t>
            </a:r>
            <a:r>
              <a:rPr lang="en-US" dirty="0" smtClean="0"/>
              <a:t>, </a:t>
            </a:r>
            <a:r>
              <a:rPr lang="en-US" dirty="0" err="1" smtClean="0"/>
              <a:t>pakaian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)</a:t>
            </a:r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 </a:t>
            </a:r>
            <a:r>
              <a:rPr lang="en-US" dirty="0" err="1" smtClean="0"/>
              <a:t>Keluhan</a:t>
            </a:r>
            <a:r>
              <a:rPr lang="en-US" dirty="0" smtClean="0"/>
              <a:t> </a:t>
            </a:r>
            <a:r>
              <a:rPr lang="en-US" dirty="0" err="1" smtClean="0"/>
              <a:t>gatal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/>
              <a:t>terutama</a:t>
            </a:r>
            <a:r>
              <a:rPr lang="en-US" dirty="0"/>
              <a:t> di </a:t>
            </a:r>
            <a:r>
              <a:rPr lang="en-US" dirty="0" err="1"/>
              <a:t>malam</a:t>
            </a:r>
            <a:r>
              <a:rPr lang="en-US" dirty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, </a:t>
            </a:r>
            <a:r>
              <a:rPr lang="en-US" dirty="0" err="1" smtClean="0"/>
              <a:t>disela</a:t>
            </a:r>
            <a:r>
              <a:rPr lang="en-US" dirty="0" smtClean="0"/>
              <a:t> </a:t>
            </a:r>
            <a:r>
              <a:rPr lang="en-US" dirty="0" err="1" smtClean="0"/>
              <a:t>jari</a:t>
            </a:r>
            <a:r>
              <a:rPr lang="en-US" dirty="0" smtClean="0"/>
              <a:t> , </a:t>
            </a:r>
            <a:r>
              <a:rPr lang="en-US" dirty="0" err="1" smtClean="0"/>
              <a:t>pergelangan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, </a:t>
            </a:r>
            <a:r>
              <a:rPr lang="en-US" dirty="0" err="1" smtClean="0"/>
              <a:t>siku,ketiak</a:t>
            </a:r>
            <a:r>
              <a:rPr lang="en-US" dirty="0" smtClean="0"/>
              <a:t>, </a:t>
            </a:r>
            <a:r>
              <a:rPr lang="en-US" dirty="0" err="1" smtClean="0"/>
              <a:t>perut</a:t>
            </a:r>
            <a:r>
              <a:rPr lang="en-US" dirty="0" smtClean="0"/>
              <a:t> , </a:t>
            </a:r>
            <a:r>
              <a:rPr lang="en-US" dirty="0" err="1" smtClean="0"/>
              <a:t>pusar</a:t>
            </a:r>
            <a:r>
              <a:rPr lang="en-US" dirty="0" smtClean="0"/>
              <a:t>, </a:t>
            </a:r>
            <a:r>
              <a:rPr lang="en-US" dirty="0" err="1" smtClean="0"/>
              <a:t>bokong</a:t>
            </a:r>
            <a:r>
              <a:rPr lang="en-US" dirty="0" smtClean="0"/>
              <a:t>, </a:t>
            </a:r>
            <a:r>
              <a:rPr lang="en-US" dirty="0" err="1" smtClean="0"/>
              <a:t>selangkangan</a:t>
            </a:r>
            <a:r>
              <a:rPr lang="en-US" dirty="0" smtClean="0"/>
              <a:t>, putting </a:t>
            </a:r>
            <a:r>
              <a:rPr lang="en-US" dirty="0" err="1" smtClean="0"/>
              <a:t>susu</a:t>
            </a:r>
            <a:r>
              <a:rPr lang="en-US" dirty="0" smtClean="0"/>
              <a:t>, </a:t>
            </a:r>
            <a:r>
              <a:rPr lang="en-US" dirty="0" err="1" smtClean="0"/>
              <a:t>garis</a:t>
            </a:r>
            <a:r>
              <a:rPr lang="en-US" dirty="0" smtClean="0"/>
              <a:t> bra,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payudara</a:t>
            </a:r>
            <a:r>
              <a:rPr lang="en-US" dirty="0" smtClean="0"/>
              <a:t>,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kelamin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r>
              <a:rPr lang="en-US" dirty="0" smtClean="0"/>
              <a:t>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iritasi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, </a:t>
            </a:r>
            <a:r>
              <a:rPr lang="en-US" dirty="0" err="1" smtClean="0"/>
              <a:t>leher</a:t>
            </a:r>
            <a:r>
              <a:rPr lang="en-US" dirty="0" smtClean="0"/>
              <a:t>, </a:t>
            </a:r>
            <a:r>
              <a:rPr lang="en-US" dirty="0" err="1" smtClean="0"/>
              <a:t>wajah</a:t>
            </a:r>
            <a:r>
              <a:rPr lang="en-US" dirty="0" smtClean="0"/>
              <a:t> , </a:t>
            </a:r>
            <a:r>
              <a:rPr lang="en-US" dirty="0" err="1" smtClean="0"/>
              <a:t>telapak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kaki</a:t>
            </a:r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sembuh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sendirinya</a:t>
            </a:r>
            <a:r>
              <a:rPr lang="en-US" dirty="0" smtClean="0"/>
              <a:t> -&gt; 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menghilangkannya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agar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menyebar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orang lain,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scabies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krim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lotion yang </a:t>
            </a:r>
            <a:r>
              <a:rPr lang="en-US" dirty="0" err="1"/>
              <a:t>dioleskan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AutoShape 2" descr="penyabab kudis"/>
          <p:cNvSpPr>
            <a:spLocks noChangeAspect="1" noChangeArrowheads="1"/>
          </p:cNvSpPr>
          <p:nvPr/>
        </p:nvSpPr>
        <p:spPr bwMode="auto">
          <a:xfrm>
            <a:off x="155575" y="-914400"/>
            <a:ext cx="27336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10587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562600"/>
          </a:xfrm>
        </p:spPr>
        <p:txBody>
          <a:bodyPr>
            <a:normAutofit fontScale="77500" lnSpcReduction="20000"/>
          </a:bodyPr>
          <a:lstStyle/>
          <a:p>
            <a:r>
              <a:rPr lang="en-US" sz="3600" b="1" dirty="0" err="1"/>
              <a:t>Pediculosis</a:t>
            </a:r>
            <a:endParaRPr lang="en-US" sz="3600" b="1" dirty="0"/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parasit</a:t>
            </a:r>
            <a:r>
              <a:rPr lang="en-US" dirty="0"/>
              <a:t> </a:t>
            </a:r>
            <a:r>
              <a:rPr lang="en-US" dirty="0" err="1" smtClean="0"/>
              <a:t>Pediculus</a:t>
            </a:r>
            <a:r>
              <a:rPr lang="en-US" dirty="0" smtClean="0"/>
              <a:t> yang </a:t>
            </a:r>
            <a:r>
              <a:rPr lang="en-US" dirty="0" err="1" smtClean="0"/>
              <a:t>meng</a:t>
            </a:r>
            <a:r>
              <a:rPr lang="fi-FI" dirty="0" smtClean="0"/>
              <a:t>nfeksi </a:t>
            </a:r>
            <a:r>
              <a:rPr lang="fi-FI" b="1" dirty="0"/>
              <a:t>kulit kepala </a:t>
            </a:r>
            <a:r>
              <a:rPr lang="fi-FI" dirty="0"/>
              <a:t>pada manusia </a:t>
            </a:r>
            <a:r>
              <a:rPr lang="fi-FI" dirty="0" smtClean="0"/>
              <a:t>,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/>
              <a:t>parasit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b="1" dirty="0" err="1"/>
              <a:t>menghisap</a:t>
            </a:r>
            <a:r>
              <a:rPr lang="en-US" b="1" dirty="0"/>
              <a:t> </a:t>
            </a:r>
            <a:r>
              <a:rPr lang="en-US" b="1" dirty="0" err="1"/>
              <a:t>darah</a:t>
            </a:r>
            <a:r>
              <a:rPr lang="en-US" b="1" dirty="0"/>
              <a:t> </a:t>
            </a:r>
            <a:r>
              <a:rPr lang="en-US" b="1" dirty="0" err="1"/>
              <a:t>manusia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mempertahankan</a:t>
            </a:r>
            <a:r>
              <a:rPr lang="en-US" b="1" dirty="0"/>
              <a:t> </a:t>
            </a:r>
            <a:r>
              <a:rPr lang="en-US" b="1" dirty="0" err="1" smtClean="0"/>
              <a:t>hidup</a:t>
            </a:r>
            <a:endParaRPr lang="en-US" b="1" dirty="0" smtClean="0"/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Cara </a:t>
            </a:r>
            <a:r>
              <a:rPr lang="en-US" dirty="0" err="1"/>
              <a:t>penularannya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perantara</a:t>
            </a:r>
            <a:r>
              <a:rPr lang="en-US" dirty="0"/>
              <a:t> (</a:t>
            </a:r>
            <a:r>
              <a:rPr lang="en-US" dirty="0" err="1"/>
              <a:t>benda</a:t>
            </a:r>
            <a:r>
              <a:rPr lang="en-US" dirty="0"/>
              <a:t>),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sisir</a:t>
            </a:r>
            <a:r>
              <a:rPr lang="en-US" dirty="0"/>
              <a:t>, </a:t>
            </a:r>
            <a:r>
              <a:rPr lang="en-US" dirty="0" err="1"/>
              <a:t>bantal</a:t>
            </a:r>
            <a:r>
              <a:rPr lang="en-US" dirty="0"/>
              <a:t>, </a:t>
            </a:r>
            <a:r>
              <a:rPr lang="en-US" dirty="0" err="1"/>
              <a:t>kasur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topi</a:t>
            </a:r>
            <a:endParaRPr lang="en-US" dirty="0" smtClean="0"/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gatal</a:t>
            </a:r>
            <a:r>
              <a:rPr lang="en-US" dirty="0"/>
              <a:t> di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bercak-bercak</a:t>
            </a:r>
            <a:r>
              <a:rPr lang="en-US" dirty="0"/>
              <a:t> yang </a:t>
            </a:r>
            <a:r>
              <a:rPr lang="en-US" dirty="0" err="1"/>
              <a:t>berwarna</a:t>
            </a:r>
            <a:r>
              <a:rPr lang="en-US" dirty="0"/>
              <a:t> </a:t>
            </a:r>
            <a:r>
              <a:rPr lang="en-US" dirty="0" err="1"/>
              <a:t>abu-abu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kebiruan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makula</a:t>
            </a:r>
            <a:r>
              <a:rPr lang="en-US" dirty="0"/>
              <a:t> </a:t>
            </a:r>
            <a:r>
              <a:rPr lang="en-US" dirty="0" err="1" smtClean="0"/>
              <a:t>serulae</a:t>
            </a:r>
            <a:r>
              <a:rPr lang="en-US" dirty="0" smtClean="0"/>
              <a:t>, </a:t>
            </a:r>
            <a:r>
              <a:rPr lang="en-US" i="1" dirty="0" smtClean="0"/>
              <a:t>black </a:t>
            </a:r>
            <a:r>
              <a:rPr lang="en-US" i="1" dirty="0"/>
              <a:t>dot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bercak</a:t>
            </a:r>
            <a:r>
              <a:rPr lang="en-US" dirty="0"/>
              <a:t> </a:t>
            </a:r>
            <a:r>
              <a:rPr lang="en-US" dirty="0" err="1"/>
              <a:t>hitam</a:t>
            </a:r>
            <a:r>
              <a:rPr lang="en-US" dirty="0"/>
              <a:t> yang </a:t>
            </a:r>
            <a:r>
              <a:rPr lang="en-US" dirty="0" err="1"/>
              <a:t>tampak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sarung</a:t>
            </a:r>
            <a:r>
              <a:rPr lang="en-US" dirty="0" smtClean="0"/>
              <a:t> </a:t>
            </a:r>
            <a:r>
              <a:rPr lang="en-US" dirty="0" err="1" smtClean="0"/>
              <a:t>bantal</a:t>
            </a:r>
            <a:r>
              <a:rPr lang="en-US" dirty="0" smtClean="0"/>
              <a:t> </a:t>
            </a:r>
            <a:r>
              <a:rPr lang="en-US" dirty="0" err="1" smtClean="0"/>
              <a:t>berwarna</a:t>
            </a:r>
            <a:r>
              <a:rPr lang="en-US" dirty="0" smtClean="0"/>
              <a:t> </a:t>
            </a:r>
            <a:r>
              <a:rPr lang="en-US" dirty="0" err="1"/>
              <a:t>putih</a:t>
            </a:r>
            <a:r>
              <a:rPr lang="en-US" dirty="0"/>
              <a:t> yang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bangun</a:t>
            </a:r>
            <a:r>
              <a:rPr lang="en-US" dirty="0"/>
              <a:t> </a:t>
            </a:r>
            <a:r>
              <a:rPr lang="en-US" dirty="0" err="1" smtClean="0"/>
              <a:t>tidur</a:t>
            </a:r>
            <a:r>
              <a:rPr lang="en-US" dirty="0"/>
              <a:t> </a:t>
            </a:r>
            <a:r>
              <a:rPr lang="en-US" dirty="0" smtClean="0"/>
              <a:t>,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krusta</a:t>
            </a:r>
            <a:r>
              <a:rPr lang="en-US" dirty="0" smtClean="0"/>
              <a:t>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endParaRPr lang="en-US" dirty="0" smtClean="0"/>
          </a:p>
          <a:p>
            <a:pPr marL="274320" indent="-274320">
              <a:lnSpc>
                <a:spcPct val="120000"/>
              </a:lnSpc>
              <a:spcBef>
                <a:spcPts val="0"/>
              </a:spcBef>
            </a:pPr>
            <a:r>
              <a:rPr lang="en-US" dirty="0" err="1"/>
              <a:t>Kadang</a:t>
            </a:r>
            <a:r>
              <a:rPr lang="en-US" dirty="0"/>
              <a:t>-¬</a:t>
            </a:r>
            <a:r>
              <a:rPr lang="en-US" dirty="0" err="1"/>
              <a:t>kadang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infeksi</a:t>
            </a:r>
            <a:r>
              <a:rPr lang="en-US" dirty="0"/>
              <a:t> </a:t>
            </a:r>
            <a:r>
              <a:rPr lang="en-US" dirty="0" err="1"/>
              <a:t>sekunder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pembesaran</a:t>
            </a:r>
            <a:r>
              <a:rPr lang="en-US" dirty="0"/>
              <a:t> </a:t>
            </a:r>
            <a:r>
              <a:rPr lang="en-US" dirty="0" err="1"/>
              <a:t>kelenjar</a:t>
            </a:r>
            <a:r>
              <a:rPr lang="en-US" dirty="0"/>
              <a:t> </a:t>
            </a:r>
            <a:r>
              <a:rPr lang="en-US" dirty="0" err="1"/>
              <a:t>getah</a:t>
            </a:r>
            <a:r>
              <a:rPr lang="en-US" dirty="0"/>
              <a:t> </a:t>
            </a:r>
            <a:r>
              <a:rPr lang="en-US" dirty="0" err="1"/>
              <a:t>bening</a:t>
            </a:r>
            <a:r>
              <a:rPr lang="en-US" dirty="0"/>
              <a:t> regional</a:t>
            </a:r>
          </a:p>
        </p:txBody>
      </p:sp>
    </p:spTree>
    <p:extLst>
      <p:ext uri="{BB962C8B-B14F-4D97-AF65-F5344CB8AC3E}">
        <p14:creationId xmlns:p14="http://schemas.microsoft.com/office/powerpoint/2010/main" val="9321744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019800"/>
          </a:xfrm>
        </p:spPr>
        <p:txBody>
          <a:bodyPr>
            <a:normAutofit fontScale="55000" lnSpcReduction="20000"/>
          </a:bodyPr>
          <a:lstStyle/>
          <a:p>
            <a:r>
              <a:rPr lang="en-US" sz="5100" b="1" dirty="0" err="1" smtClean="0"/>
              <a:t>Phtiriasis</a:t>
            </a:r>
            <a:r>
              <a:rPr lang="en-US" sz="5100" b="1" dirty="0" smtClean="0"/>
              <a:t> : </a:t>
            </a:r>
            <a:r>
              <a:rPr lang="en-US" sz="5100" b="1" dirty="0" err="1" smtClean="0"/>
              <a:t>Pedikulosis</a:t>
            </a:r>
            <a:r>
              <a:rPr lang="en-US" sz="5100" b="1" dirty="0" smtClean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400" dirty="0" err="1" smtClean="0"/>
              <a:t>adalah</a:t>
            </a:r>
            <a:r>
              <a:rPr lang="en-US" sz="4400" dirty="0" smtClean="0"/>
              <a:t> </a:t>
            </a:r>
            <a:r>
              <a:rPr lang="en-US" sz="4400" dirty="0" err="1"/>
              <a:t>penyakit</a:t>
            </a:r>
            <a:r>
              <a:rPr lang="en-US" sz="4400" dirty="0"/>
              <a:t> </a:t>
            </a:r>
            <a:r>
              <a:rPr lang="en-US" sz="4400" dirty="0" err="1"/>
              <a:t>kulit</a:t>
            </a:r>
            <a:r>
              <a:rPr lang="en-US" sz="4400" dirty="0"/>
              <a:t> </a:t>
            </a:r>
            <a:r>
              <a:rPr lang="en-US" sz="4400" dirty="0" err="1"/>
              <a:t>menular</a:t>
            </a:r>
            <a:r>
              <a:rPr lang="en-US" sz="4400" dirty="0"/>
              <a:t> </a:t>
            </a:r>
            <a:r>
              <a:rPr lang="en-US" sz="4400" dirty="0" err="1"/>
              <a:t>akibat</a:t>
            </a:r>
            <a:r>
              <a:rPr lang="en-US" sz="4400" dirty="0"/>
              <a:t> </a:t>
            </a:r>
            <a:r>
              <a:rPr lang="en-US" sz="4400" dirty="0" err="1"/>
              <a:t>infestasi</a:t>
            </a:r>
            <a:r>
              <a:rPr lang="en-US" sz="4400" dirty="0"/>
              <a:t> </a:t>
            </a:r>
            <a:r>
              <a:rPr lang="en-US" sz="4400" dirty="0" err="1"/>
              <a:t>pedikulus</a:t>
            </a:r>
            <a:r>
              <a:rPr lang="en-US" sz="4400" dirty="0"/>
              <a:t> (</a:t>
            </a:r>
            <a:r>
              <a:rPr lang="en-US" sz="4400" dirty="0" err="1"/>
              <a:t>tuma</a:t>
            </a:r>
            <a:r>
              <a:rPr lang="en-US" sz="4400" dirty="0"/>
              <a:t>), </a:t>
            </a:r>
            <a:r>
              <a:rPr lang="en-US" sz="4400" dirty="0" err="1"/>
              <a:t>Pediculus</a:t>
            </a:r>
            <a:r>
              <a:rPr lang="en-US" sz="4400" dirty="0"/>
              <a:t> </a:t>
            </a:r>
            <a:r>
              <a:rPr lang="en-US" sz="4400" dirty="0" err="1" smtClean="0"/>
              <a:t>humanus</a:t>
            </a:r>
            <a:endParaRPr lang="en-US" sz="4400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4400" dirty="0"/>
              <a:t>Var. </a:t>
            </a:r>
            <a:r>
              <a:rPr lang="en-US" sz="4400" dirty="0" err="1"/>
              <a:t>Capitis</a:t>
            </a:r>
            <a:r>
              <a:rPr lang="en-US" sz="4400" dirty="0"/>
              <a:t> = </a:t>
            </a:r>
            <a:r>
              <a:rPr lang="en-US" sz="4400" dirty="0" err="1"/>
              <a:t>Pedikulosis</a:t>
            </a:r>
            <a:r>
              <a:rPr lang="en-US" sz="4400" dirty="0"/>
              <a:t> </a:t>
            </a:r>
            <a:r>
              <a:rPr lang="en-US" sz="4400" dirty="0" err="1"/>
              <a:t>kapitis</a:t>
            </a:r>
            <a:r>
              <a:rPr lang="en-US" sz="4400" dirty="0"/>
              <a:t> (Head Louse; </a:t>
            </a:r>
            <a:r>
              <a:rPr lang="en-US" sz="4400" dirty="0" err="1"/>
              <a:t>tuma</a:t>
            </a:r>
            <a:r>
              <a:rPr lang="en-US" sz="4400" dirty="0"/>
              <a:t> </a:t>
            </a:r>
            <a:r>
              <a:rPr lang="en-US" sz="4400" dirty="0" err="1"/>
              <a:t>kepala</a:t>
            </a:r>
            <a:r>
              <a:rPr lang="en-US" sz="4400" dirty="0" smtClean="0"/>
              <a:t>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4400" dirty="0" smtClean="0"/>
              <a:t>Var</a:t>
            </a:r>
            <a:r>
              <a:rPr lang="en-US" sz="4400" dirty="0"/>
              <a:t>. </a:t>
            </a:r>
            <a:r>
              <a:rPr lang="en-US" sz="4400" dirty="0" err="1"/>
              <a:t>Corporis</a:t>
            </a:r>
            <a:r>
              <a:rPr lang="en-US" sz="4400" dirty="0"/>
              <a:t> = </a:t>
            </a:r>
            <a:r>
              <a:rPr lang="en-US" sz="4400" dirty="0" err="1"/>
              <a:t>Pedikulosis</a:t>
            </a:r>
            <a:r>
              <a:rPr lang="en-US" sz="4400" dirty="0"/>
              <a:t> </a:t>
            </a:r>
            <a:r>
              <a:rPr lang="en-US" sz="4400" dirty="0" err="1"/>
              <a:t>korporis</a:t>
            </a:r>
            <a:r>
              <a:rPr lang="en-US" sz="4400" dirty="0"/>
              <a:t> (Body louse; </a:t>
            </a:r>
            <a:r>
              <a:rPr lang="en-US" sz="4400" dirty="0" err="1"/>
              <a:t>tuma</a:t>
            </a:r>
            <a:r>
              <a:rPr lang="en-US" sz="4400" dirty="0"/>
              <a:t> </a:t>
            </a:r>
            <a:r>
              <a:rPr lang="en-US" sz="4400" dirty="0" err="1"/>
              <a:t>badan</a:t>
            </a:r>
            <a:r>
              <a:rPr lang="en-US" sz="4400" dirty="0"/>
              <a:t>)</a:t>
            </a:r>
            <a:endParaRPr lang="en-US" sz="44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400" dirty="0" err="1"/>
              <a:t>kutu</a:t>
            </a:r>
            <a:r>
              <a:rPr lang="en-US" sz="4400" dirty="0"/>
              <a:t> yang </a:t>
            </a:r>
            <a:r>
              <a:rPr lang="en-US" sz="4400" dirty="0" err="1"/>
              <a:t>hidup</a:t>
            </a:r>
            <a:r>
              <a:rPr lang="en-US" sz="4400" dirty="0"/>
              <a:t> </a:t>
            </a:r>
            <a:r>
              <a:rPr lang="en-US" sz="4400" dirty="0" err="1"/>
              <a:t>dari</a:t>
            </a:r>
            <a:r>
              <a:rPr lang="en-US" sz="4400" dirty="0"/>
              <a:t> </a:t>
            </a:r>
            <a:r>
              <a:rPr lang="en-US" sz="4400" dirty="0" err="1"/>
              <a:t>darah</a:t>
            </a:r>
            <a:r>
              <a:rPr lang="en-US" sz="4400" dirty="0"/>
              <a:t> </a:t>
            </a:r>
            <a:r>
              <a:rPr lang="en-US" sz="4400" dirty="0" err="1"/>
              <a:t>manusia</a:t>
            </a:r>
            <a:r>
              <a:rPr lang="en-US" sz="4400" dirty="0"/>
              <a:t>, </a:t>
            </a:r>
            <a:r>
              <a:rPr lang="en-US" sz="4400" dirty="0" err="1"/>
              <a:t>pada</a:t>
            </a:r>
            <a:r>
              <a:rPr lang="en-US" sz="4400" dirty="0"/>
              <a:t> </a:t>
            </a:r>
            <a:r>
              <a:rPr lang="en-US" sz="4400" dirty="0" err="1"/>
              <a:t>rambut</a:t>
            </a:r>
            <a:r>
              <a:rPr lang="en-US" sz="4400" dirty="0"/>
              <a:t> </a:t>
            </a:r>
            <a:r>
              <a:rPr lang="en-US" sz="4400" dirty="0" err="1"/>
              <a:t>kepala</a:t>
            </a:r>
            <a:r>
              <a:rPr lang="en-US" sz="4400" dirty="0"/>
              <a:t> &amp; </a:t>
            </a:r>
            <a:r>
              <a:rPr lang="en-US" sz="4400" dirty="0" err="1"/>
              <a:t>kemaluan</a:t>
            </a:r>
            <a:r>
              <a:rPr lang="en-US" sz="4400" dirty="0"/>
              <a:t> </a:t>
            </a:r>
            <a:r>
              <a:rPr lang="en-US" sz="4400" dirty="0" err="1"/>
              <a:t>atau</a:t>
            </a:r>
            <a:r>
              <a:rPr lang="en-US" sz="4400" dirty="0"/>
              <a:t> </a:t>
            </a:r>
            <a:r>
              <a:rPr lang="en-US" sz="4400" dirty="0" err="1"/>
              <a:t>baju</a:t>
            </a:r>
            <a:r>
              <a:rPr lang="en-US" sz="4400" dirty="0"/>
              <a:t>, </a:t>
            </a:r>
            <a:endParaRPr lang="en-US" sz="44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400" dirty="0" err="1" smtClean="0"/>
              <a:t>memberi</a:t>
            </a:r>
            <a:r>
              <a:rPr lang="en-US" sz="4400" dirty="0" smtClean="0"/>
              <a:t> </a:t>
            </a:r>
            <a:r>
              <a:rPr lang="en-US" sz="4400" dirty="0" err="1"/>
              <a:t>keluhan</a:t>
            </a:r>
            <a:r>
              <a:rPr lang="en-US" sz="4400" dirty="0"/>
              <a:t> </a:t>
            </a:r>
            <a:r>
              <a:rPr lang="en-US" sz="4400" dirty="0" err="1"/>
              <a:t>gatal</a:t>
            </a:r>
            <a:r>
              <a:rPr lang="en-US" sz="4400" dirty="0"/>
              <a:t> </a:t>
            </a:r>
            <a:r>
              <a:rPr lang="en-US" sz="4400" dirty="0" err="1"/>
              <a:t>akibat</a:t>
            </a:r>
            <a:r>
              <a:rPr lang="en-US" sz="4400" dirty="0"/>
              <a:t> </a:t>
            </a:r>
            <a:r>
              <a:rPr lang="en-US" sz="4400" dirty="0" err="1"/>
              <a:t>gigitannya</a:t>
            </a:r>
            <a:r>
              <a:rPr lang="en-US" sz="4400" dirty="0" smtClean="0"/>
              <a:t>. </a:t>
            </a:r>
            <a:r>
              <a:rPr lang="en-US" sz="4400" dirty="0" err="1" smtClean="0"/>
              <a:t>serbuan</a:t>
            </a:r>
            <a:r>
              <a:rPr lang="en-US" sz="4400" dirty="0" smtClean="0"/>
              <a:t> </a:t>
            </a:r>
            <a:r>
              <a:rPr lang="en-US" sz="4400" dirty="0" err="1"/>
              <a:t>kutu</a:t>
            </a:r>
            <a:r>
              <a:rPr lang="en-US" sz="4400" dirty="0"/>
              <a:t> yang </a:t>
            </a:r>
            <a:r>
              <a:rPr lang="en-US" sz="4400" dirty="0" err="1"/>
              <a:t>menyebabkan</a:t>
            </a:r>
            <a:r>
              <a:rPr lang="en-US" sz="4400" dirty="0"/>
              <a:t> rasa </a:t>
            </a:r>
            <a:r>
              <a:rPr lang="en-US" sz="4400" dirty="0" err="1"/>
              <a:t>gatal</a:t>
            </a:r>
            <a:r>
              <a:rPr lang="en-US" sz="4400" dirty="0"/>
              <a:t> </a:t>
            </a:r>
            <a:r>
              <a:rPr lang="en-US" sz="4400" dirty="0" err="1"/>
              <a:t>hebat</a:t>
            </a:r>
            <a:r>
              <a:rPr lang="en-US" sz="4400" dirty="0"/>
              <a:t> </a:t>
            </a:r>
            <a:r>
              <a:rPr lang="en-US" sz="4400" dirty="0" err="1"/>
              <a:t>dan</a:t>
            </a:r>
            <a:r>
              <a:rPr lang="en-US" sz="4400" dirty="0"/>
              <a:t> </a:t>
            </a:r>
            <a:r>
              <a:rPr lang="en-US" sz="4400" dirty="0" err="1"/>
              <a:t>bisa</a:t>
            </a:r>
            <a:r>
              <a:rPr lang="en-US" sz="4400" dirty="0"/>
              <a:t> </a:t>
            </a:r>
            <a:r>
              <a:rPr lang="en-US" sz="4400" dirty="0" err="1"/>
              <a:t>menyerang</a:t>
            </a:r>
            <a:r>
              <a:rPr lang="en-US" sz="4400" dirty="0"/>
              <a:t> </a:t>
            </a:r>
            <a:r>
              <a:rPr lang="en-US" sz="4400" dirty="0" err="1"/>
              <a:t>hampir</a:t>
            </a:r>
            <a:r>
              <a:rPr lang="en-US" sz="4400" dirty="0"/>
              <a:t> </a:t>
            </a:r>
            <a:r>
              <a:rPr lang="en-US" sz="4400" dirty="0" err="1"/>
              <a:t>setiap</a:t>
            </a:r>
            <a:r>
              <a:rPr lang="en-US" sz="4400" dirty="0"/>
              <a:t> </a:t>
            </a:r>
            <a:r>
              <a:rPr lang="en-US" sz="4400" dirty="0" err="1"/>
              <a:t>kulit</a:t>
            </a:r>
            <a:r>
              <a:rPr lang="en-US" sz="4400" dirty="0"/>
              <a:t> </a:t>
            </a:r>
            <a:r>
              <a:rPr lang="en-US" sz="4400" dirty="0" err="1"/>
              <a:t>tubuh</a:t>
            </a:r>
            <a:r>
              <a:rPr lang="en-US" sz="44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400" dirty="0" err="1"/>
              <a:t>Gatal</a:t>
            </a:r>
            <a:r>
              <a:rPr lang="en-US" sz="4400" dirty="0"/>
              <a:t> </a:t>
            </a:r>
            <a:r>
              <a:rPr lang="en-US" sz="4400" dirty="0" err="1"/>
              <a:t>digaruk</a:t>
            </a:r>
            <a:r>
              <a:rPr lang="en-US" sz="4400" dirty="0"/>
              <a:t> </a:t>
            </a:r>
            <a:r>
              <a:rPr lang="en-US" sz="4400" dirty="0" err="1"/>
              <a:t>lalu</a:t>
            </a:r>
            <a:r>
              <a:rPr lang="en-US" sz="4400" dirty="0"/>
              <a:t> </a:t>
            </a:r>
            <a:r>
              <a:rPr lang="en-US" sz="4400" dirty="0" err="1"/>
              <a:t>infeksi</a:t>
            </a:r>
            <a:r>
              <a:rPr lang="en-US" sz="4400" dirty="0"/>
              <a:t>, </a:t>
            </a:r>
            <a:r>
              <a:rPr lang="en-US" sz="4400" dirty="0" err="1"/>
              <a:t>keluar</a:t>
            </a:r>
            <a:r>
              <a:rPr lang="en-US" sz="4400" dirty="0"/>
              <a:t> </a:t>
            </a:r>
            <a:r>
              <a:rPr lang="en-US" sz="4400" dirty="0" smtClean="0"/>
              <a:t>serum </a:t>
            </a:r>
            <a:r>
              <a:rPr lang="en-US" sz="4400" dirty="0" err="1"/>
              <a:t>terjadi</a:t>
            </a:r>
            <a:r>
              <a:rPr lang="en-US" sz="4400" dirty="0"/>
              <a:t> </a:t>
            </a:r>
            <a:r>
              <a:rPr lang="en-US" sz="4400" dirty="0" err="1"/>
              <a:t>infeksi</a:t>
            </a:r>
            <a:r>
              <a:rPr lang="en-US" sz="4400" dirty="0"/>
              <a:t> </a:t>
            </a:r>
            <a:r>
              <a:rPr lang="en-US" sz="4400" dirty="0" err="1"/>
              <a:t>sekunder</a:t>
            </a:r>
            <a:r>
              <a:rPr lang="en-US" sz="4400" dirty="0"/>
              <a:t> </a:t>
            </a:r>
            <a:r>
              <a:rPr lang="en-US" sz="4400" dirty="0" err="1"/>
              <a:t>dan</a:t>
            </a:r>
            <a:r>
              <a:rPr lang="en-US" sz="4400" dirty="0"/>
              <a:t> </a:t>
            </a:r>
            <a:r>
              <a:rPr lang="en-US" sz="4400" dirty="0" err="1"/>
              <a:t>timbul</a:t>
            </a:r>
            <a:r>
              <a:rPr lang="en-US" sz="4400" dirty="0"/>
              <a:t> impetigo </a:t>
            </a:r>
            <a:r>
              <a:rPr lang="en-US" sz="4400" dirty="0" err="1"/>
              <a:t>atau</a:t>
            </a:r>
            <a:r>
              <a:rPr lang="en-US" sz="4400" dirty="0"/>
              <a:t> </a:t>
            </a:r>
            <a:r>
              <a:rPr lang="en-US" sz="4400" dirty="0" err="1" smtClean="0"/>
              <a:t>furunkulosi</a:t>
            </a:r>
            <a:endParaRPr lang="en-US" sz="44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400" dirty="0" err="1" smtClean="0"/>
              <a:t>Predileksi</a:t>
            </a:r>
            <a:r>
              <a:rPr lang="en-US" sz="4400" dirty="0" smtClean="0"/>
              <a:t> </a:t>
            </a:r>
            <a:r>
              <a:rPr lang="en-US" sz="4400" dirty="0"/>
              <a:t>di </a:t>
            </a:r>
            <a:r>
              <a:rPr lang="en-US" sz="4400" dirty="0" err="1"/>
              <a:t>regio</a:t>
            </a:r>
            <a:r>
              <a:rPr lang="en-US" sz="4400" dirty="0"/>
              <a:t> occipital &amp; </a:t>
            </a:r>
            <a:r>
              <a:rPr lang="en-US" sz="4400" dirty="0" smtClean="0"/>
              <a:t>post-auricular, </a:t>
            </a:r>
            <a:r>
              <a:rPr lang="en-US" sz="4400" dirty="0" err="1" smtClean="0"/>
              <a:t>Rambut</a:t>
            </a:r>
            <a:r>
              <a:rPr lang="en-US" sz="4400" dirty="0" smtClean="0"/>
              <a:t> </a:t>
            </a:r>
            <a:r>
              <a:rPr lang="en-US" sz="4400" dirty="0" err="1"/>
              <a:t>kering</a:t>
            </a:r>
            <a:r>
              <a:rPr lang="en-US" sz="4400" dirty="0"/>
              <a:t> &amp; </a:t>
            </a:r>
            <a:r>
              <a:rPr lang="en-US" sz="4400" dirty="0" err="1"/>
              <a:t>tak</a:t>
            </a:r>
            <a:r>
              <a:rPr lang="en-US" sz="4400" dirty="0"/>
              <a:t> </a:t>
            </a:r>
            <a:r>
              <a:rPr lang="en-US" sz="4400" dirty="0" err="1" smtClean="0"/>
              <a:t>mengkilap</a:t>
            </a:r>
            <a:r>
              <a:rPr lang="en-US" sz="4400" dirty="0" smtClean="0"/>
              <a:t>, · </a:t>
            </a:r>
            <a:r>
              <a:rPr lang="en-US" sz="4400" dirty="0" err="1"/>
              <a:t>Pembengkakan</a:t>
            </a:r>
            <a:r>
              <a:rPr lang="en-US" sz="4400" dirty="0"/>
              <a:t> </a:t>
            </a:r>
            <a:r>
              <a:rPr lang="en-US" sz="4400" dirty="0" err="1"/>
              <a:t>kelanjar</a:t>
            </a:r>
            <a:r>
              <a:rPr lang="en-US" sz="4400" dirty="0"/>
              <a:t> </a:t>
            </a:r>
            <a:r>
              <a:rPr lang="en-US" sz="4400" dirty="0" err="1"/>
              <a:t>getah</a:t>
            </a:r>
            <a:r>
              <a:rPr lang="en-US" sz="4400" dirty="0"/>
              <a:t> </a:t>
            </a:r>
            <a:r>
              <a:rPr lang="en-US" sz="4400" dirty="0" err="1"/>
              <a:t>bening</a:t>
            </a:r>
            <a:r>
              <a:rPr lang="en-US" sz="4400" dirty="0"/>
              <a:t> di </a:t>
            </a:r>
            <a:r>
              <a:rPr lang="en-US" sz="4400" dirty="0" err="1"/>
              <a:t>leher</a:t>
            </a:r>
            <a:r>
              <a:rPr lang="en-US" sz="4400" dirty="0"/>
              <a:t> </a:t>
            </a:r>
            <a:r>
              <a:rPr lang="en-US" sz="4400" dirty="0" err="1"/>
              <a:t>belakang</a:t>
            </a:r>
            <a:r>
              <a:rPr lang="en-US" sz="4400" dirty="0"/>
              <a:t> </a:t>
            </a:r>
            <a:r>
              <a:rPr lang="en-US" sz="4400" dirty="0" err="1"/>
              <a:t>akibat</a:t>
            </a:r>
            <a:r>
              <a:rPr lang="en-US" sz="4400" dirty="0"/>
              <a:t> </a:t>
            </a:r>
            <a:r>
              <a:rPr lang="en-US" sz="4400" dirty="0" err="1"/>
              <a:t>adanya</a:t>
            </a:r>
            <a:r>
              <a:rPr lang="en-US" sz="4400" dirty="0"/>
              <a:t> </a:t>
            </a:r>
            <a:r>
              <a:rPr lang="en-US" sz="4400" dirty="0" err="1"/>
              <a:t>infeksi</a:t>
            </a:r>
            <a:r>
              <a:rPr lang="en-US" sz="4400" dirty="0"/>
              <a:t> </a:t>
            </a:r>
            <a:r>
              <a:rPr lang="en-US" sz="4400" dirty="0" err="1"/>
              <a:t>kulit</a:t>
            </a:r>
            <a:r>
              <a:rPr lang="en-US" sz="4400" dirty="0"/>
              <a:t> </a:t>
            </a:r>
            <a:r>
              <a:rPr lang="en-US" sz="4400" dirty="0" err="1"/>
              <a:t>kepala</a:t>
            </a:r>
            <a:r>
              <a:rPr lang="en-US" sz="4400" dirty="0" smtClean="0"/>
              <a:t>.· </a:t>
            </a:r>
            <a:r>
              <a:rPr lang="en-US" sz="4400" dirty="0" err="1"/>
              <a:t>Jika</a:t>
            </a:r>
            <a:r>
              <a:rPr lang="en-US" sz="4400" dirty="0"/>
              <a:t> </a:t>
            </a:r>
            <a:r>
              <a:rPr lang="en-US" sz="4400" dirty="0" err="1"/>
              <a:t>bernanah</a:t>
            </a:r>
            <a:r>
              <a:rPr lang="en-US" sz="4400" dirty="0"/>
              <a:t> + </a:t>
            </a:r>
            <a:r>
              <a:rPr lang="en-US" sz="4400" dirty="0" err="1"/>
              <a:t>krusta</a:t>
            </a:r>
            <a:r>
              <a:rPr lang="en-US" sz="4400" dirty="0"/>
              <a:t> + </a:t>
            </a:r>
            <a:r>
              <a:rPr lang="en-US" sz="4400" dirty="0" err="1"/>
              <a:t>bau</a:t>
            </a:r>
            <a:r>
              <a:rPr lang="en-US" sz="4400" dirty="0"/>
              <a:t> </a:t>
            </a:r>
            <a:r>
              <a:rPr lang="en-US" sz="4400" dirty="0" err="1"/>
              <a:t>busuk</a:t>
            </a:r>
            <a:r>
              <a:rPr lang="en-US" sz="4400" dirty="0"/>
              <a:t> à </a:t>
            </a:r>
            <a:r>
              <a:rPr lang="en-US" sz="4400" dirty="0" err="1"/>
              <a:t>Plica</a:t>
            </a:r>
            <a:r>
              <a:rPr lang="en-US" sz="4400" dirty="0"/>
              <a:t> </a:t>
            </a:r>
            <a:r>
              <a:rPr lang="en-US" sz="4400" dirty="0" err="1"/>
              <a:t>polonica</a:t>
            </a:r>
            <a:r>
              <a:rPr lang="en-US" sz="4400" dirty="0"/>
              <a:t>  (</a:t>
            </a:r>
            <a:r>
              <a:rPr lang="en-US" sz="4400" dirty="0" err="1"/>
              <a:t>rambut</a:t>
            </a:r>
            <a:r>
              <a:rPr lang="en-US" sz="4400" dirty="0"/>
              <a:t> gimbal)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597731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61585" cy="6137031"/>
          </a:xfrm>
        </p:spPr>
        <p:txBody>
          <a:bodyPr>
            <a:noAutofit/>
          </a:bodyPr>
          <a:lstStyle/>
          <a:p>
            <a:pPr marL="274320" indent="-274320">
              <a:spcBef>
                <a:spcPts val="0"/>
              </a:spcBef>
            </a:pPr>
            <a:r>
              <a:rPr lang="en-US" sz="2200" dirty="0" err="1"/>
              <a:t>Penegakan</a:t>
            </a:r>
            <a:r>
              <a:rPr lang="en-US" sz="2200" dirty="0"/>
              <a:t> diagnosis </a:t>
            </a:r>
            <a:r>
              <a:rPr lang="en-US" sz="2200" dirty="0" smtClean="0"/>
              <a:t> : </a:t>
            </a:r>
            <a:r>
              <a:rPr lang="en-US" sz="2200" dirty="0" err="1" smtClean="0"/>
              <a:t>pemeriksaan</a:t>
            </a:r>
            <a:r>
              <a:rPr lang="en-US" sz="2200" dirty="0" smtClean="0"/>
              <a:t> </a:t>
            </a:r>
            <a:r>
              <a:rPr lang="en-US" sz="2200" dirty="0" err="1" smtClean="0"/>
              <a:t>Laboratorium</a:t>
            </a:r>
            <a:r>
              <a:rPr lang="en-US" sz="2200" dirty="0" smtClean="0"/>
              <a:t> </a:t>
            </a:r>
            <a:r>
              <a:rPr lang="en-US" sz="2200" b="1" dirty="0" smtClean="0"/>
              <a:t>Test </a:t>
            </a:r>
            <a:r>
              <a:rPr lang="en-US" sz="2200" b="1" dirty="0" err="1" smtClean="0"/>
              <a:t>Widal</a:t>
            </a:r>
            <a:endParaRPr lang="en-US" sz="2200" b="1" dirty="0" smtClean="0"/>
          </a:p>
          <a:p>
            <a:pPr marL="274320" indent="-274320">
              <a:spcBef>
                <a:spcPts val="0"/>
              </a:spcBef>
            </a:pPr>
            <a:r>
              <a:rPr lang="en-US" sz="2200" dirty="0" err="1"/>
              <a:t>Tipus</a:t>
            </a:r>
            <a:r>
              <a:rPr lang="en-US" sz="2200" dirty="0"/>
              <a:t> </a:t>
            </a:r>
            <a:r>
              <a:rPr lang="en-US" sz="2200" dirty="0" err="1" smtClean="0"/>
              <a:t>penularannya</a:t>
            </a:r>
            <a:r>
              <a:rPr lang="en-US" sz="2200" dirty="0" smtClean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manusia</a:t>
            </a:r>
            <a:r>
              <a:rPr lang="en-US" sz="2200" dirty="0"/>
              <a:t> </a:t>
            </a:r>
            <a:r>
              <a:rPr lang="en-US" sz="2200" dirty="0" err="1"/>
              <a:t>ke</a:t>
            </a:r>
            <a:r>
              <a:rPr lang="en-US" sz="2200" dirty="0"/>
              <a:t> </a:t>
            </a:r>
            <a:r>
              <a:rPr lang="en-US" sz="2200" dirty="0" err="1" smtClean="0"/>
              <a:t>manusia</a:t>
            </a:r>
            <a:r>
              <a:rPr lang="en-US" sz="2200" dirty="0" smtClean="0"/>
              <a:t>, </a:t>
            </a:r>
            <a:r>
              <a:rPr lang="en-US" sz="2200" dirty="0" err="1" smtClean="0"/>
              <a:t>berjangkit</a:t>
            </a:r>
            <a:r>
              <a:rPr lang="en-US" sz="2200" dirty="0" smtClean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lingkungan</a:t>
            </a:r>
            <a:r>
              <a:rPr lang="en-US" sz="2200" dirty="0"/>
              <a:t> </a:t>
            </a:r>
            <a:r>
              <a:rPr lang="en-US" sz="2200" dirty="0" err="1"/>
              <a:t>dimana</a:t>
            </a:r>
            <a:r>
              <a:rPr lang="en-US" sz="2200" dirty="0"/>
              <a:t> </a:t>
            </a:r>
            <a:r>
              <a:rPr lang="en-US" sz="2200" dirty="0" err="1"/>
              <a:t>kotoran</a:t>
            </a:r>
            <a:r>
              <a:rPr lang="en-US" sz="2200" dirty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/>
              <a:t>air </a:t>
            </a:r>
            <a:r>
              <a:rPr lang="en-US" sz="2200" dirty="0" err="1"/>
              <a:t>seni</a:t>
            </a:r>
            <a:r>
              <a:rPr lang="en-US" sz="2200" dirty="0"/>
              <a:t> </a:t>
            </a:r>
            <a:r>
              <a:rPr lang="en-US" sz="2200" dirty="0" err="1"/>
              <a:t>manusia</a:t>
            </a:r>
            <a:r>
              <a:rPr lang="en-US" sz="2200" dirty="0"/>
              <a:t> </a:t>
            </a:r>
            <a:r>
              <a:rPr lang="en-US" sz="2200" dirty="0" err="1" smtClean="0"/>
              <a:t>mencemari</a:t>
            </a:r>
            <a:r>
              <a:rPr lang="en-US" sz="2200" dirty="0" smtClean="0"/>
              <a:t> </a:t>
            </a:r>
            <a:r>
              <a:rPr lang="en-US" sz="2200" dirty="0" err="1"/>
              <a:t>makanan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minuman</a:t>
            </a:r>
            <a:r>
              <a:rPr lang="en-US" sz="2200" dirty="0" smtClean="0"/>
              <a:t>.</a:t>
            </a:r>
          </a:p>
          <a:p>
            <a:pPr marL="274320" indent="-274320">
              <a:spcBef>
                <a:spcPts val="0"/>
              </a:spcBef>
            </a:pP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mencegah</a:t>
            </a:r>
            <a:r>
              <a:rPr lang="en-US" sz="2200" dirty="0"/>
              <a:t> </a:t>
            </a:r>
            <a:r>
              <a:rPr lang="en-US" sz="2200" dirty="0" err="1"/>
              <a:t>penyakit</a:t>
            </a:r>
            <a:r>
              <a:rPr lang="en-US" sz="2200" dirty="0"/>
              <a:t> </a:t>
            </a:r>
            <a:r>
              <a:rPr lang="en-US" sz="2200" dirty="0" err="1" smtClean="0"/>
              <a:t>tipus</a:t>
            </a:r>
            <a:r>
              <a:rPr lang="en-US" sz="2200" dirty="0"/>
              <a:t> </a:t>
            </a:r>
            <a:r>
              <a:rPr lang="en-US" sz="2200" dirty="0" err="1" smtClean="0"/>
              <a:t>tersedia</a:t>
            </a:r>
            <a:r>
              <a:rPr lang="en-US" sz="2200" dirty="0"/>
              <a:t> </a:t>
            </a:r>
            <a:r>
              <a:rPr lang="en-US" sz="2200" dirty="0" err="1"/>
              <a:t>vaksin</a:t>
            </a:r>
            <a:r>
              <a:rPr lang="en-US" sz="2200" dirty="0"/>
              <a:t> </a:t>
            </a:r>
            <a:r>
              <a:rPr lang="en-US" sz="2200" dirty="0" err="1" smtClean="0"/>
              <a:t>tipus</a:t>
            </a:r>
            <a:r>
              <a:rPr lang="en-US" sz="2200" dirty="0"/>
              <a:t> : </a:t>
            </a:r>
            <a:endParaRPr lang="en-US" sz="2200" dirty="0" smtClean="0"/>
          </a:p>
          <a:p>
            <a:pPr marL="674370" lvl="1" indent="-274320">
              <a:spcBef>
                <a:spcPts val="0"/>
              </a:spcBef>
            </a:pPr>
            <a:r>
              <a:rPr lang="en-US" sz="2200" b="1" dirty="0" err="1" smtClean="0"/>
              <a:t>vaksin</a:t>
            </a:r>
            <a:r>
              <a:rPr lang="en-US" sz="2200" b="1" dirty="0" smtClean="0"/>
              <a:t> </a:t>
            </a:r>
            <a:r>
              <a:rPr lang="en-US" sz="2200" b="1" dirty="0" err="1"/>
              <a:t>hidup</a:t>
            </a:r>
            <a:r>
              <a:rPr lang="en-US" sz="2200" b="1" dirty="0"/>
              <a:t> yang </a:t>
            </a:r>
            <a:r>
              <a:rPr lang="en-US" sz="2200" b="1" dirty="0" err="1" smtClean="0"/>
              <a:t>diminum</a:t>
            </a:r>
            <a:r>
              <a:rPr lang="en-US" sz="2200" b="1" dirty="0" smtClean="0"/>
              <a:t>/oral </a:t>
            </a:r>
            <a:r>
              <a:rPr lang="en-US" sz="2200" dirty="0" smtClean="0"/>
              <a:t>(</a:t>
            </a:r>
            <a:r>
              <a:rPr lang="en-US" sz="2200" dirty="0" err="1" smtClean="0"/>
              <a:t>merek</a:t>
            </a:r>
            <a:r>
              <a:rPr lang="en-US" sz="2200" dirty="0" smtClean="0"/>
              <a:t> </a:t>
            </a:r>
            <a:r>
              <a:rPr lang="en-US" sz="2200" dirty="0" err="1"/>
              <a:t>Vivotif</a:t>
            </a:r>
            <a:r>
              <a:rPr lang="en-US" sz="2200" dirty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/>
              <a:t>Crucell</a:t>
            </a:r>
            <a:r>
              <a:rPr lang="en-US" sz="2200" dirty="0"/>
              <a:t> Switzerland </a:t>
            </a:r>
            <a:r>
              <a:rPr lang="en-US" sz="2200" dirty="0" smtClean="0"/>
              <a:t>AG) </a:t>
            </a:r>
            <a:r>
              <a:rPr lang="en-US" sz="2200" dirty="0" smtClean="0">
                <a:sym typeface="Wingdings" pitchFamily="2" charset="2"/>
              </a:rPr>
              <a:t> </a:t>
            </a:r>
            <a:r>
              <a:rPr lang="en-US" sz="2200" dirty="0" err="1" smtClean="0"/>
              <a:t>pengulangan</a:t>
            </a:r>
            <a:r>
              <a:rPr lang="en-US" sz="2200" dirty="0" smtClean="0"/>
              <a:t> </a:t>
            </a:r>
            <a:r>
              <a:rPr lang="en-US" sz="2200" dirty="0" err="1"/>
              <a:t>vaksin</a:t>
            </a:r>
            <a:r>
              <a:rPr lang="en-US" sz="2200" dirty="0"/>
              <a:t> </a:t>
            </a:r>
            <a:r>
              <a:rPr lang="en-US" sz="2200" dirty="0" err="1"/>
              <a:t>direkomendasikan</a:t>
            </a:r>
            <a:r>
              <a:rPr lang="en-US" sz="2200" dirty="0"/>
              <a:t> </a:t>
            </a:r>
            <a:r>
              <a:rPr lang="en-US" sz="2200" dirty="0" err="1"/>
              <a:t>setiap</a:t>
            </a:r>
            <a:r>
              <a:rPr lang="en-US" sz="2200" dirty="0"/>
              <a:t> 5 </a:t>
            </a:r>
            <a:r>
              <a:rPr lang="en-US" sz="2200" dirty="0" err="1"/>
              <a:t>tahun</a:t>
            </a:r>
            <a:r>
              <a:rPr lang="en-US" sz="2200" dirty="0"/>
              <a:t> </a:t>
            </a:r>
            <a:r>
              <a:rPr lang="en-US" sz="2200" dirty="0" err="1"/>
              <a:t>sekali</a:t>
            </a:r>
            <a:r>
              <a:rPr lang="en-US" sz="2200" dirty="0"/>
              <a:t> </a:t>
            </a:r>
            <a:endParaRPr lang="en-US" sz="2200" dirty="0" smtClean="0"/>
          </a:p>
          <a:p>
            <a:pPr marL="674370" lvl="1" indent="-274320">
              <a:spcBef>
                <a:spcPts val="0"/>
              </a:spcBef>
            </a:pPr>
            <a:r>
              <a:rPr lang="en-US" sz="2200" b="1" dirty="0" err="1" smtClean="0"/>
              <a:t>Vaksin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jenis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injeksi</a:t>
            </a:r>
            <a:r>
              <a:rPr lang="en-US" sz="2200" b="1" dirty="0" smtClean="0"/>
              <a:t> </a:t>
            </a:r>
            <a:r>
              <a:rPr lang="en-US" sz="2200" dirty="0" smtClean="0"/>
              <a:t>(</a:t>
            </a:r>
            <a:r>
              <a:rPr lang="sv-SE" sz="2200" dirty="0"/>
              <a:t>Typhim Vi </a:t>
            </a:r>
            <a:r>
              <a:rPr lang="sv-SE" sz="2200" dirty="0" smtClean="0"/>
              <a:t>dari </a:t>
            </a:r>
            <a:r>
              <a:rPr lang="sv-SE" sz="2200" dirty="0"/>
              <a:t>Sanofi Pasteur dan 'Typherix </a:t>
            </a:r>
            <a:r>
              <a:rPr lang="sv-SE" sz="2200" dirty="0" smtClean="0"/>
              <a:t>dari Glaxo Smith Kline)</a:t>
            </a:r>
          </a:p>
          <a:p>
            <a:pPr marL="1074420" lvl="2" indent="-274320">
              <a:spcBef>
                <a:spcPts val="0"/>
              </a:spcBef>
            </a:pPr>
            <a:r>
              <a:rPr lang="en-US" sz="2200" dirty="0" err="1"/>
              <a:t>Kedua</a:t>
            </a:r>
            <a:r>
              <a:rPr lang="en-US" sz="2200" dirty="0"/>
              <a:t> </a:t>
            </a:r>
            <a:r>
              <a:rPr lang="en-US" sz="2200" dirty="0" err="1"/>
              <a:t>jenis</a:t>
            </a:r>
            <a:r>
              <a:rPr lang="en-US" sz="2200" dirty="0"/>
              <a:t> </a:t>
            </a:r>
            <a:r>
              <a:rPr lang="en-US" sz="2200" dirty="0" err="1"/>
              <a:t>vaksin</a:t>
            </a:r>
            <a:r>
              <a:rPr lang="en-US" sz="2200" dirty="0"/>
              <a:t> </a:t>
            </a:r>
            <a:r>
              <a:rPr lang="en-US" sz="2200" dirty="0" err="1"/>
              <a:t>tersebut</a:t>
            </a:r>
            <a:r>
              <a:rPr lang="en-US" sz="2200" dirty="0"/>
              <a:t> </a:t>
            </a:r>
            <a:r>
              <a:rPr lang="en-US" sz="2200" dirty="0" err="1"/>
              <a:t>efektif</a:t>
            </a:r>
            <a:r>
              <a:rPr lang="en-US" sz="2200" dirty="0"/>
              <a:t> </a:t>
            </a:r>
            <a:r>
              <a:rPr lang="en-US" sz="2200" dirty="0" err="1"/>
              <a:t>melindungi</a:t>
            </a:r>
            <a:r>
              <a:rPr lang="en-US" sz="2200" dirty="0"/>
              <a:t> </a:t>
            </a:r>
            <a:r>
              <a:rPr lang="en-US" sz="2200" dirty="0" smtClean="0"/>
              <a:t>50-80</a:t>
            </a:r>
            <a:r>
              <a:rPr lang="en-US" sz="2200" dirty="0"/>
              <a:t>% </a:t>
            </a:r>
            <a:r>
              <a:rPr lang="en-US" sz="2200" dirty="0" err="1"/>
              <a:t>mereka</a:t>
            </a:r>
            <a:r>
              <a:rPr lang="en-US" sz="2200" dirty="0"/>
              <a:t> yang </a:t>
            </a:r>
            <a:r>
              <a:rPr lang="en-US" sz="2200" dirty="0" err="1"/>
              <a:t>telah</a:t>
            </a:r>
            <a:r>
              <a:rPr lang="en-US" sz="2200" dirty="0"/>
              <a:t> </a:t>
            </a:r>
            <a:r>
              <a:rPr lang="en-US" sz="2200" dirty="0" err="1"/>
              <a:t>divaksinasi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direkomendasikan</a:t>
            </a:r>
            <a:r>
              <a:rPr lang="en-US" sz="2200" dirty="0"/>
              <a:t> </a:t>
            </a:r>
            <a:r>
              <a:rPr lang="en-US" sz="2200" dirty="0" err="1"/>
              <a:t>bagi</a:t>
            </a:r>
            <a:r>
              <a:rPr lang="en-US" sz="2200" dirty="0"/>
              <a:t> </a:t>
            </a:r>
            <a:r>
              <a:rPr lang="en-US" sz="2200" dirty="0" err="1"/>
              <a:t>pelancong</a:t>
            </a:r>
            <a:r>
              <a:rPr lang="en-US" sz="2200" dirty="0"/>
              <a:t> yang </a:t>
            </a:r>
            <a:r>
              <a:rPr lang="en-US" sz="2200" dirty="0" err="1"/>
              <a:t>akan</a:t>
            </a:r>
            <a:r>
              <a:rPr lang="en-US" sz="2200" dirty="0"/>
              <a:t> </a:t>
            </a:r>
            <a:r>
              <a:rPr lang="en-US" sz="2200" dirty="0" err="1"/>
              <a:t>berkunjung</a:t>
            </a:r>
            <a:r>
              <a:rPr lang="en-US" sz="2200" dirty="0"/>
              <a:t> </a:t>
            </a:r>
            <a:r>
              <a:rPr lang="en-US" sz="2200" dirty="0" err="1"/>
              <a:t>ke</a:t>
            </a:r>
            <a:r>
              <a:rPr lang="en-US" sz="2200" dirty="0"/>
              <a:t> </a:t>
            </a:r>
            <a:r>
              <a:rPr lang="en-US" sz="2200" dirty="0" err="1"/>
              <a:t>daerah</a:t>
            </a:r>
            <a:r>
              <a:rPr lang="en-US" sz="2200" dirty="0"/>
              <a:t> </a:t>
            </a:r>
            <a:r>
              <a:rPr lang="en-US" sz="2200" dirty="0" err="1"/>
              <a:t>endemik</a:t>
            </a:r>
            <a:r>
              <a:rPr lang="en-US" sz="2200" dirty="0"/>
              <a:t>. </a:t>
            </a:r>
            <a:endParaRPr lang="en-US" sz="2200" dirty="0" smtClean="0"/>
          </a:p>
          <a:p>
            <a:pPr marL="1074420" lvl="2" indent="-274320">
              <a:spcBef>
                <a:spcPts val="0"/>
              </a:spcBef>
            </a:pPr>
            <a:r>
              <a:rPr lang="en-US" sz="2200" dirty="0" err="1" smtClean="0"/>
              <a:t>Pengulangan</a:t>
            </a:r>
            <a:r>
              <a:rPr lang="en-US" sz="2200" dirty="0" smtClean="0"/>
              <a:t>  </a:t>
            </a:r>
            <a:r>
              <a:rPr lang="en-US" sz="2200" dirty="0" err="1"/>
              <a:t>vaksin</a:t>
            </a:r>
            <a:r>
              <a:rPr lang="en-US" sz="2200" dirty="0"/>
              <a:t> </a:t>
            </a:r>
            <a:r>
              <a:rPr lang="en-US" sz="2200" dirty="0" err="1" smtClean="0"/>
              <a:t>setiap</a:t>
            </a:r>
            <a:r>
              <a:rPr lang="en-US" sz="2200" dirty="0" smtClean="0"/>
              <a:t> 2 </a:t>
            </a:r>
            <a:r>
              <a:rPr lang="en-US" sz="2200" dirty="0" err="1"/>
              <a:t>tahun</a:t>
            </a:r>
            <a:r>
              <a:rPr lang="en-US" sz="2200" dirty="0"/>
              <a:t> </a:t>
            </a:r>
            <a:r>
              <a:rPr lang="en-US" sz="2200" dirty="0" err="1"/>
              <a:t>sekali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vaksin</a:t>
            </a:r>
            <a:r>
              <a:rPr lang="en-US" sz="2200" dirty="0"/>
              <a:t> </a:t>
            </a:r>
            <a:r>
              <a:rPr lang="en-US" sz="2200" dirty="0" err="1"/>
              <a:t>injeksi</a:t>
            </a:r>
            <a:r>
              <a:rPr lang="en-US" sz="2200" dirty="0"/>
              <a:t>. </a:t>
            </a:r>
            <a:endParaRPr lang="en-US" sz="2200" dirty="0" smtClean="0"/>
          </a:p>
          <a:p>
            <a:pPr marL="274320" indent="-274320">
              <a:spcBef>
                <a:spcPts val="0"/>
              </a:spcBef>
            </a:pPr>
            <a:r>
              <a:rPr lang="en-US" sz="2200" dirty="0" err="1" smtClean="0"/>
              <a:t>Terapi</a:t>
            </a:r>
            <a:r>
              <a:rPr lang="en-US" sz="2200" dirty="0"/>
              <a:t> </a:t>
            </a:r>
            <a:r>
              <a:rPr lang="en-US" sz="2200" dirty="0" err="1" smtClean="0"/>
              <a:t>gizi</a:t>
            </a:r>
            <a:r>
              <a:rPr lang="en-US" sz="2200" dirty="0" smtClean="0"/>
              <a:t> </a:t>
            </a:r>
            <a:r>
              <a:rPr lang="en-US" sz="2200" dirty="0" err="1" smtClean="0"/>
              <a:t>harus</a:t>
            </a:r>
            <a:r>
              <a:rPr lang="en-US" sz="2200" dirty="0" smtClean="0"/>
              <a:t> </a:t>
            </a:r>
            <a:r>
              <a:rPr lang="en-US" sz="2200" dirty="0" err="1"/>
              <a:t>bertahap</a:t>
            </a:r>
            <a:r>
              <a:rPr lang="en-US" sz="2200" dirty="0"/>
              <a:t> </a:t>
            </a:r>
            <a:r>
              <a:rPr lang="en-US" sz="2200" dirty="0" err="1"/>
              <a:t>mulai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bubur</a:t>
            </a:r>
            <a:r>
              <a:rPr lang="en-US" sz="2200" dirty="0"/>
              <a:t> </a:t>
            </a:r>
            <a:r>
              <a:rPr lang="en-US" sz="2200" dirty="0" err="1"/>
              <a:t>saring</a:t>
            </a:r>
            <a:r>
              <a:rPr lang="en-US" sz="2200" dirty="0"/>
              <a:t>, </a:t>
            </a:r>
            <a:r>
              <a:rPr lang="en-US" sz="2200" dirty="0" err="1"/>
              <a:t>bubur</a:t>
            </a:r>
            <a:r>
              <a:rPr lang="en-US" sz="2200" dirty="0"/>
              <a:t>, </a:t>
            </a:r>
            <a:r>
              <a:rPr lang="en-US" sz="2200" dirty="0" err="1"/>
              <a:t>nasi</a:t>
            </a:r>
            <a:r>
              <a:rPr lang="en-US" sz="2200" dirty="0"/>
              <a:t> </a:t>
            </a:r>
            <a:r>
              <a:rPr lang="en-US" sz="2200" dirty="0" err="1"/>
              <a:t>lembek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baru</a:t>
            </a:r>
            <a:r>
              <a:rPr lang="en-US" sz="2200" dirty="0"/>
              <a:t> </a:t>
            </a:r>
            <a:r>
              <a:rPr lang="en-US" sz="2200" dirty="0" err="1" smtClean="0"/>
              <a:t>nasi.tidak</a:t>
            </a:r>
            <a:r>
              <a:rPr lang="en-US" sz="2200" dirty="0" smtClean="0"/>
              <a:t> </a:t>
            </a:r>
            <a:r>
              <a:rPr lang="en-US" sz="2200" dirty="0" err="1"/>
              <a:t>boleh</a:t>
            </a:r>
            <a:r>
              <a:rPr lang="en-US" sz="2200" dirty="0"/>
              <a:t> </a:t>
            </a:r>
            <a:r>
              <a:rPr lang="en-US" sz="2200" dirty="0" err="1"/>
              <a:t>bekerja</a:t>
            </a:r>
            <a:r>
              <a:rPr lang="en-US" sz="2200" dirty="0"/>
              <a:t> </a:t>
            </a:r>
            <a:r>
              <a:rPr lang="en-US" sz="2200" dirty="0" err="1"/>
              <a:t>berat</a:t>
            </a:r>
            <a:r>
              <a:rPr lang="en-US" sz="2200" dirty="0"/>
              <a:t>, </a:t>
            </a:r>
            <a:r>
              <a:rPr lang="en-US" sz="2200" dirty="0" err="1"/>
              <a:t>sebelum</a:t>
            </a:r>
            <a:r>
              <a:rPr lang="en-US" sz="2200" dirty="0"/>
              <a:t> </a:t>
            </a:r>
            <a:r>
              <a:rPr lang="en-US" sz="2200" dirty="0" err="1"/>
              <a:t>benar-benar</a:t>
            </a:r>
            <a:r>
              <a:rPr lang="en-US" sz="2200" dirty="0"/>
              <a:t> </a:t>
            </a:r>
            <a:r>
              <a:rPr lang="en-US" sz="2200" dirty="0" err="1"/>
              <a:t>sembuh</a:t>
            </a:r>
            <a:r>
              <a:rPr lang="en-US" sz="2200" dirty="0"/>
              <a:t>, </a:t>
            </a:r>
            <a:r>
              <a:rPr lang="en-US" sz="2200" dirty="0" err="1"/>
              <a:t>karena</a:t>
            </a:r>
            <a:r>
              <a:rPr lang="en-US" sz="2200" dirty="0"/>
              <a:t> </a:t>
            </a:r>
            <a:r>
              <a:rPr lang="en-US" sz="2200" dirty="0" err="1"/>
              <a:t>usus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robek</a:t>
            </a:r>
            <a:r>
              <a:rPr lang="en-US" sz="2200" dirty="0"/>
              <a:t>/</a:t>
            </a:r>
            <a:r>
              <a:rPr lang="en-US" sz="2200" dirty="0" err="1"/>
              <a:t>terluka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suhu</a:t>
            </a:r>
            <a:r>
              <a:rPr lang="en-US" sz="2200" dirty="0"/>
              <a:t> </a:t>
            </a:r>
            <a:r>
              <a:rPr lang="en-US" sz="2200" dirty="0" err="1"/>
              <a:t>badan</a:t>
            </a:r>
            <a:r>
              <a:rPr lang="en-US" sz="2200" dirty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naik</a:t>
            </a:r>
            <a:r>
              <a:rPr lang="en-US" sz="2200" dirty="0" smtClean="0"/>
              <a:t> </a:t>
            </a:r>
            <a:r>
              <a:rPr lang="en-US" sz="2200" dirty="0" err="1"/>
              <a:t>kembali</a:t>
            </a:r>
            <a:r>
              <a:rPr lang="en-US" sz="2200" dirty="0"/>
              <a:t> </a:t>
            </a:r>
            <a:r>
              <a:rPr lang="en-US" sz="2200" dirty="0" err="1"/>
              <a:t>seperti</a:t>
            </a:r>
            <a:r>
              <a:rPr lang="en-US" sz="2200" dirty="0"/>
              <a:t> </a:t>
            </a:r>
            <a:r>
              <a:rPr lang="en-US" sz="2200" dirty="0" err="1"/>
              <a:t>semula</a:t>
            </a:r>
            <a:r>
              <a:rPr lang="en-US" sz="2200" dirty="0"/>
              <a:t>, </a:t>
            </a:r>
            <a:r>
              <a:rPr lang="en-US" sz="2200" dirty="0" err="1"/>
              <a:t>walaupun</a:t>
            </a:r>
            <a:r>
              <a:rPr lang="en-US" sz="2200" dirty="0"/>
              <a:t> </a:t>
            </a:r>
            <a:r>
              <a:rPr lang="en-US" sz="2200" dirty="0" err="1"/>
              <a:t>bakterinya</a:t>
            </a:r>
            <a:r>
              <a:rPr lang="en-US" sz="2200" dirty="0"/>
              <a:t> </a:t>
            </a:r>
            <a:r>
              <a:rPr lang="en-US" sz="2200" dirty="0" err="1"/>
              <a:t>telah</a:t>
            </a:r>
            <a:r>
              <a:rPr lang="en-US" sz="2200" dirty="0"/>
              <a:t> </a:t>
            </a:r>
            <a:r>
              <a:rPr lang="en-US" sz="2200" dirty="0" err="1"/>
              <a:t>tiada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6551127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 err="1"/>
              <a:t>Manifestasi</a:t>
            </a:r>
            <a:r>
              <a:rPr lang="en-US" dirty="0"/>
              <a:t> </a:t>
            </a:r>
            <a:r>
              <a:rPr lang="en-US" dirty="0" err="1" smtClean="0"/>
              <a:t>Klinik</a:t>
            </a:r>
            <a:endParaRPr lang="en-US" dirty="0" smtClean="0"/>
          </a:p>
          <a:p>
            <a:r>
              <a:rPr lang="en-US" b="1" dirty="0" err="1"/>
              <a:t>Pedikulosis</a:t>
            </a:r>
            <a:r>
              <a:rPr lang="en-US" b="1" dirty="0"/>
              <a:t> </a:t>
            </a:r>
            <a:r>
              <a:rPr lang="en-US" b="1" dirty="0" err="1" smtClean="0"/>
              <a:t>kapitis</a:t>
            </a:r>
            <a:r>
              <a:rPr lang="en-US" b="1" dirty="0" smtClean="0"/>
              <a:t> </a:t>
            </a:r>
            <a:r>
              <a:rPr lang="en-US" dirty="0" smtClean="0"/>
              <a:t>: </a:t>
            </a:r>
            <a:r>
              <a:rPr lang="it-IT" dirty="0"/>
              <a:t>Predileksi di regio occipital &amp; </a:t>
            </a:r>
            <a:r>
              <a:rPr lang="it-IT" dirty="0" smtClean="0"/>
              <a:t>post-auricular</a:t>
            </a:r>
          </a:p>
          <a:p>
            <a:r>
              <a:rPr lang="en-US" b="1" dirty="0" err="1"/>
              <a:t>Pedikulosis</a:t>
            </a:r>
            <a:r>
              <a:rPr lang="en-US" b="1" dirty="0"/>
              <a:t> </a:t>
            </a:r>
            <a:r>
              <a:rPr lang="en-US" b="1" dirty="0" err="1" smtClean="0"/>
              <a:t>korporis</a:t>
            </a:r>
            <a:r>
              <a:rPr lang="en-US" b="1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bintik</a:t>
            </a:r>
            <a:r>
              <a:rPr lang="en-US" dirty="0" smtClean="0"/>
              <a:t> </a:t>
            </a:r>
            <a:r>
              <a:rPr lang="en-US" dirty="0" err="1"/>
              <a:t>merah</a:t>
            </a:r>
            <a:r>
              <a:rPr lang="en-US" dirty="0"/>
              <a:t> di dada &amp; </a:t>
            </a:r>
            <a:r>
              <a:rPr lang="en-US" dirty="0" err="1"/>
              <a:t>perut</a:t>
            </a:r>
            <a:r>
              <a:rPr lang="en-US" dirty="0"/>
              <a:t>, </a:t>
            </a:r>
            <a:r>
              <a:rPr lang="en-US" dirty="0" err="1"/>
              <a:t>bahu</a:t>
            </a:r>
            <a:r>
              <a:rPr lang="en-US" dirty="0"/>
              <a:t> &amp; </a:t>
            </a:r>
            <a:r>
              <a:rPr lang="en-US" dirty="0" err="1" smtClean="0"/>
              <a:t>punggung</a:t>
            </a:r>
            <a:endParaRPr lang="en-US" dirty="0" smtClean="0"/>
          </a:p>
          <a:p>
            <a:r>
              <a:rPr lang="en-US" b="1" dirty="0" err="1"/>
              <a:t>Phthiriasis</a:t>
            </a:r>
            <a:r>
              <a:rPr lang="en-US" b="1" dirty="0"/>
              <a:t> pubis </a:t>
            </a:r>
            <a:r>
              <a:rPr lang="en-US" dirty="0"/>
              <a:t>: </a:t>
            </a:r>
            <a:r>
              <a:rPr lang="en-US" dirty="0" err="1"/>
              <a:t>regio</a:t>
            </a:r>
            <a:r>
              <a:rPr lang="en-US" dirty="0"/>
              <a:t> genital &amp; perianal yang </a:t>
            </a:r>
            <a:r>
              <a:rPr lang="en-US" dirty="0" err="1"/>
              <a:t>berambut</a:t>
            </a:r>
            <a:r>
              <a:rPr lang="en-US" dirty="0"/>
              <a:t>, </a:t>
            </a:r>
            <a:r>
              <a:rPr lang="en-US" dirty="0" err="1"/>
              <a:t>rambut</a:t>
            </a:r>
            <a:r>
              <a:rPr lang="en-US" dirty="0"/>
              <a:t> </a:t>
            </a:r>
            <a:r>
              <a:rPr lang="en-US" dirty="0" err="1"/>
              <a:t>ketiak</a:t>
            </a:r>
            <a:r>
              <a:rPr lang="en-US" dirty="0"/>
              <a:t>, </a:t>
            </a:r>
            <a:r>
              <a:rPr lang="en-US" dirty="0" err="1"/>
              <a:t>alis</a:t>
            </a:r>
            <a:r>
              <a:rPr lang="en-US" dirty="0"/>
              <a:t>/ </a:t>
            </a:r>
            <a:r>
              <a:rPr lang="en-US" dirty="0" err="1"/>
              <a:t>bulu</a:t>
            </a:r>
            <a:r>
              <a:rPr lang="en-US" dirty="0"/>
              <a:t> </a:t>
            </a:r>
            <a:r>
              <a:rPr lang="en-US" dirty="0" err="1" smtClean="0"/>
              <a:t>mata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739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7912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A03 shigellosis</a:t>
            </a:r>
          </a:p>
          <a:p>
            <a:pPr lvl="1"/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Shigellosis </a:t>
            </a:r>
            <a:r>
              <a:rPr lang="en-US" dirty="0" err="1" smtClean="0"/>
              <a:t>dysentriae</a:t>
            </a:r>
            <a:endParaRPr lang="en-US" dirty="0" smtClean="0"/>
          </a:p>
          <a:p>
            <a:pPr lvl="1"/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Disentri</a:t>
            </a:r>
            <a:r>
              <a:rPr lang="en-US" dirty="0" smtClean="0"/>
              <a:t> </a:t>
            </a:r>
            <a:r>
              <a:rPr lang="en-US" dirty="0" err="1" smtClean="0"/>
              <a:t>basiler</a:t>
            </a:r>
            <a:r>
              <a:rPr lang="en-US" dirty="0" smtClean="0"/>
              <a:t> ; </a:t>
            </a:r>
            <a:r>
              <a:rPr lang="en-US" dirty="0" err="1" smtClean="0"/>
              <a:t>buang</a:t>
            </a:r>
            <a:r>
              <a:rPr lang="en-US" dirty="0" smtClean="0"/>
              <a:t> air </a:t>
            </a:r>
            <a:r>
              <a:rPr lang="en-US" dirty="0" err="1" smtClean="0"/>
              <a:t>berdarah</a:t>
            </a:r>
            <a:r>
              <a:rPr lang="en-US" dirty="0" smtClean="0"/>
              <a:t> </a:t>
            </a:r>
          </a:p>
          <a:p>
            <a:endParaRPr lang="en-US" sz="1800" b="1" dirty="0" smtClean="0"/>
          </a:p>
          <a:p>
            <a:r>
              <a:rPr lang="en-US" b="1" dirty="0" smtClean="0"/>
              <a:t>A04 </a:t>
            </a:r>
            <a:r>
              <a:rPr lang="en-US" b="1" dirty="0" err="1" smtClean="0"/>
              <a:t>Infeksi</a:t>
            </a:r>
            <a:r>
              <a:rPr lang="en-US" b="1" dirty="0" smtClean="0"/>
              <a:t> </a:t>
            </a:r>
            <a:r>
              <a:rPr lang="en-US" b="1" dirty="0" err="1" smtClean="0"/>
              <a:t>karena</a:t>
            </a:r>
            <a:r>
              <a:rPr lang="en-US" b="1" dirty="0" smtClean="0"/>
              <a:t> </a:t>
            </a:r>
            <a:r>
              <a:rPr lang="en-US" b="1" dirty="0" err="1" smtClean="0"/>
              <a:t>bakteri</a:t>
            </a:r>
            <a:r>
              <a:rPr lang="en-US" b="1" dirty="0" smtClean="0"/>
              <a:t> </a:t>
            </a:r>
            <a:r>
              <a:rPr lang="en-US" b="1" dirty="0" err="1" smtClean="0"/>
              <a:t>usus</a:t>
            </a:r>
            <a:r>
              <a:rPr lang="en-US" b="1" dirty="0" smtClean="0"/>
              <a:t> </a:t>
            </a:r>
          </a:p>
          <a:p>
            <a:pPr lvl="1"/>
            <a:r>
              <a:rPr lang="en-US" dirty="0" err="1" smtClean="0"/>
              <a:t>Enteropathogenic</a:t>
            </a:r>
            <a:r>
              <a:rPr lang="en-US" dirty="0" smtClean="0"/>
              <a:t> Escherichia coli </a:t>
            </a:r>
          </a:p>
          <a:p>
            <a:pPr lvl="1"/>
            <a:r>
              <a:rPr lang="en-US" dirty="0" err="1" smtClean="0"/>
              <a:t>Entero</a:t>
            </a:r>
            <a:r>
              <a:rPr lang="en-US" dirty="0" smtClean="0"/>
              <a:t> invasive </a:t>
            </a:r>
            <a:r>
              <a:rPr lang="en-US" dirty="0" err="1" smtClean="0"/>
              <a:t>escherichia</a:t>
            </a:r>
            <a:r>
              <a:rPr lang="en-US" dirty="0" smtClean="0"/>
              <a:t> coli</a:t>
            </a:r>
          </a:p>
          <a:p>
            <a:pPr lvl="1"/>
            <a:r>
              <a:rPr lang="en-US" dirty="0" err="1" smtClean="0"/>
              <a:t>Entero</a:t>
            </a:r>
            <a:r>
              <a:rPr lang="en-US" dirty="0" smtClean="0"/>
              <a:t> </a:t>
            </a:r>
            <a:r>
              <a:rPr lang="en-US" dirty="0" err="1" smtClean="0"/>
              <a:t>haemorrhagic</a:t>
            </a:r>
            <a:r>
              <a:rPr lang="en-US" dirty="0" smtClean="0"/>
              <a:t> </a:t>
            </a:r>
            <a:r>
              <a:rPr lang="en-US" dirty="0" err="1" smtClean="0"/>
              <a:t>escherichia</a:t>
            </a:r>
            <a:r>
              <a:rPr lang="en-US" dirty="0" smtClean="0"/>
              <a:t> coli </a:t>
            </a:r>
          </a:p>
          <a:p>
            <a:pPr lvl="1"/>
            <a:r>
              <a:rPr lang="en-US" dirty="0" smtClean="0"/>
              <a:t>Campylobacter enteritis</a:t>
            </a:r>
          </a:p>
          <a:p>
            <a:pPr lvl="1"/>
            <a:r>
              <a:rPr lang="en-US" dirty="0" smtClean="0"/>
              <a:t>Yersinia </a:t>
            </a:r>
            <a:r>
              <a:rPr lang="en-US" dirty="0" err="1" smtClean="0"/>
              <a:t>enterocollica</a:t>
            </a:r>
            <a:endParaRPr lang="en-US" dirty="0" smtClean="0"/>
          </a:p>
          <a:p>
            <a:r>
              <a:rPr lang="en-US" b="1" dirty="0" smtClean="0"/>
              <a:t>A.04.7 </a:t>
            </a:r>
            <a:r>
              <a:rPr lang="en-US" b="1" dirty="0" err="1" smtClean="0"/>
              <a:t>Enterocolitis</a:t>
            </a:r>
            <a:r>
              <a:rPr lang="en-US" b="1" dirty="0" smtClean="0"/>
              <a:t> </a:t>
            </a:r>
            <a:r>
              <a:rPr lang="en-US" b="1" dirty="0" err="1" smtClean="0"/>
              <a:t>karena</a:t>
            </a:r>
            <a:r>
              <a:rPr lang="en-US" b="1" dirty="0" smtClean="0"/>
              <a:t> clostridium </a:t>
            </a:r>
            <a:r>
              <a:rPr lang="en-US" b="1" dirty="0" err="1" smtClean="0"/>
              <a:t>dificile</a:t>
            </a:r>
            <a:r>
              <a:rPr lang="en-US" b="1" dirty="0" smtClean="0"/>
              <a:t> -&gt; </a:t>
            </a:r>
            <a:r>
              <a:rPr lang="en-US" dirty="0" err="1" smtClean="0"/>
              <a:t>Radang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colon :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pseudomembranosa</a:t>
            </a:r>
            <a:r>
              <a:rPr lang="en-US" dirty="0" smtClean="0"/>
              <a:t> </a:t>
            </a:r>
            <a:r>
              <a:rPr lang="en-US" dirty="0" err="1" smtClean="0"/>
              <a:t>kolitis</a:t>
            </a:r>
            <a:endParaRPr lang="en-US" dirty="0" smtClean="0"/>
          </a:p>
          <a:p>
            <a:endParaRPr lang="en-US" sz="1800" b="1" dirty="0" smtClean="0"/>
          </a:p>
          <a:p>
            <a:r>
              <a:rPr lang="en-US" b="1" dirty="0" smtClean="0"/>
              <a:t>A05 </a:t>
            </a:r>
            <a:r>
              <a:rPr lang="en-US" b="1" dirty="0" err="1"/>
              <a:t>penyakit</a:t>
            </a:r>
            <a:r>
              <a:rPr lang="en-US" b="1" dirty="0"/>
              <a:t> </a:t>
            </a:r>
            <a:r>
              <a:rPr lang="en-US" b="1" dirty="0" err="1"/>
              <a:t>akibat</a:t>
            </a:r>
            <a:r>
              <a:rPr lang="en-US" b="1" dirty="0"/>
              <a:t> </a:t>
            </a:r>
            <a:r>
              <a:rPr lang="en-US" b="1" dirty="0" err="1"/>
              <a:t>intoksikasi</a:t>
            </a:r>
            <a:r>
              <a:rPr lang="en-US" b="1" dirty="0"/>
              <a:t> </a:t>
            </a:r>
            <a:r>
              <a:rPr lang="en-US" b="1" dirty="0" err="1"/>
              <a:t>bakteri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bahan</a:t>
            </a:r>
            <a:r>
              <a:rPr lang="en-US" b="1" dirty="0"/>
              <a:t> </a:t>
            </a:r>
            <a:r>
              <a:rPr lang="en-US" b="1" dirty="0" err="1"/>
              <a:t>pangan</a:t>
            </a:r>
            <a:r>
              <a:rPr lang="en-US" b="1" dirty="0"/>
              <a:t>  </a:t>
            </a:r>
          </a:p>
          <a:p>
            <a:pPr lvl="1"/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intoksikasi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yang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stafilokokkus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Botulime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080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2972</TotalTime>
  <Words>6037</Words>
  <Application>Microsoft Office PowerPoint</Application>
  <PresentationFormat>On-screen Show (4:3)</PresentationFormat>
  <Paragraphs>624</Paragraphs>
  <Slides>80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1" baseType="lpstr">
      <vt:lpstr>Office Theme</vt:lpstr>
      <vt:lpstr>PowerPoint Presentation</vt:lpstr>
      <vt:lpstr>KEMAMPUAN AKHIR YANG DIHARAPKAN</vt:lpstr>
      <vt:lpstr>PENDAHULUAN </vt:lpstr>
      <vt:lpstr>ICD 10</vt:lpstr>
      <vt:lpstr>A00-A09 Penyakit infeksi usus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A15-A19 Tuberkulosis</vt:lpstr>
      <vt:lpstr>TBC paru</vt:lpstr>
      <vt:lpstr>PowerPoint Presentation</vt:lpstr>
      <vt:lpstr>A20-A28 Penyakit bakteri zoonotik tertentu</vt:lpstr>
      <vt:lpstr>A30-A49 Infeksi bakteri lainnya</vt:lpstr>
      <vt:lpstr>PowerPoint Presentation</vt:lpstr>
      <vt:lpstr>PowerPoint Presentation</vt:lpstr>
      <vt:lpstr>A50-A64 Infeksi yang terutama ditularkan melalui hubungan seksual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A65-A69 Penyakit spirochaeta lainnya</vt:lpstr>
      <vt:lpstr>PowerPoint Presentation</vt:lpstr>
      <vt:lpstr>PowerPoint Presentation</vt:lpstr>
      <vt:lpstr>A70-A74 Penyakit lain yang disebabkan klamidia</vt:lpstr>
      <vt:lpstr>A75-A79 penyakit yang disebabkan oleh ricketsia</vt:lpstr>
      <vt:lpstr>PowerPoint Presentation</vt:lpstr>
      <vt:lpstr>A80-A89 Viral infections of the central nervous system </vt:lpstr>
      <vt:lpstr>PowerPoint Presentation</vt:lpstr>
      <vt:lpstr>PowerPoint Presentation</vt:lpstr>
      <vt:lpstr>PowerPoint Presentation</vt:lpstr>
      <vt:lpstr>A90-A99 Demam akibat virus diperantarai arthropoda dan demam hemoragik</vt:lpstr>
      <vt:lpstr>PowerPoint Presentation</vt:lpstr>
      <vt:lpstr>PowerPoint Presentation</vt:lpstr>
      <vt:lpstr>PowerPoint Presentation</vt:lpstr>
      <vt:lpstr>Demam berdarah dengue (DBD) </vt:lpstr>
      <vt:lpstr>PowerPoint Presentation</vt:lpstr>
      <vt:lpstr>PowerPoint Presentation</vt:lpstr>
      <vt:lpstr>B00-B09 Infeksi virus ditandai dengan lesi pada kulit dan selaput lendir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B15-B19 Hepatitis virus</vt:lpstr>
      <vt:lpstr>HEPATITIS VIRUS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Pemeriksaan untuk mengetahui jenis hepatitis virus</vt:lpstr>
      <vt:lpstr>B20-B24 Penyakit Human immunodeficiency virus [HIV]</vt:lpstr>
      <vt:lpstr>PowerPoint Presentation</vt:lpstr>
      <vt:lpstr>Gejala-gejala penyakit AIDS yaitu : </vt:lpstr>
      <vt:lpstr>B25-B34 Penyakit virus lainnya</vt:lpstr>
      <vt:lpstr>B35-B49 Mikosis </vt:lpstr>
      <vt:lpstr>PowerPoint Presentation</vt:lpstr>
      <vt:lpstr>PowerPoint Presentation</vt:lpstr>
      <vt:lpstr>PowerPoint Presentation</vt:lpstr>
      <vt:lpstr>PowerPoint Presentation</vt:lpstr>
      <vt:lpstr>ASPERGILOSIS BRONKOPULMONEL ALERGIK</vt:lpstr>
      <vt:lpstr>B50-B64 Penyakit protozoa</vt:lpstr>
      <vt:lpstr>PowerPoint Presentation</vt:lpstr>
      <vt:lpstr>PowerPoint Presentation</vt:lpstr>
      <vt:lpstr>B65-B83 Helminthiasis</vt:lpstr>
      <vt:lpstr>PowerPoint Presentation</vt:lpstr>
      <vt:lpstr>PowerPoint Presentation</vt:lpstr>
      <vt:lpstr>PowerPoint Presentation</vt:lpstr>
      <vt:lpstr>B85-B89 Pedikulosis, askariasis dan infestasi parasit lainnya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A00-B99 - Penyakit infeksi dan parasit tertentu</dc:title>
  <dc:creator>7</dc:creator>
  <cp:lastModifiedBy>7</cp:lastModifiedBy>
  <cp:revision>130</cp:revision>
  <dcterms:created xsi:type="dcterms:W3CDTF">2018-04-29T14:01:17Z</dcterms:created>
  <dcterms:modified xsi:type="dcterms:W3CDTF">2018-05-18T07:54:39Z</dcterms:modified>
</cp:coreProperties>
</file>