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9"/>
  </p:notesMasterIdLst>
  <p:sldIdLst>
    <p:sldId id="423" r:id="rId2"/>
    <p:sldId id="424" r:id="rId3"/>
    <p:sldId id="428" r:id="rId4"/>
    <p:sldId id="542" r:id="rId5"/>
    <p:sldId id="588" r:id="rId6"/>
    <p:sldId id="543" r:id="rId7"/>
    <p:sldId id="589" r:id="rId8"/>
    <p:sldId id="544" r:id="rId9"/>
    <p:sldId id="545" r:id="rId10"/>
    <p:sldId id="257" r:id="rId11"/>
    <p:sldId id="258" r:id="rId12"/>
    <p:sldId id="269" r:id="rId13"/>
    <p:sldId id="552" r:id="rId14"/>
    <p:sldId id="441" r:id="rId15"/>
    <p:sldId id="576" r:id="rId16"/>
    <p:sldId id="264" r:id="rId17"/>
    <p:sldId id="442" r:id="rId18"/>
    <p:sldId id="443" r:id="rId19"/>
    <p:sldId id="265" r:id="rId20"/>
    <p:sldId id="266" r:id="rId21"/>
    <p:sldId id="444" r:id="rId22"/>
    <p:sldId id="267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445" r:id="rId37"/>
    <p:sldId id="446" r:id="rId38"/>
    <p:sldId id="538" r:id="rId39"/>
    <p:sldId id="539" r:id="rId40"/>
    <p:sldId id="447" r:id="rId41"/>
    <p:sldId id="448" r:id="rId42"/>
    <p:sldId id="553" r:id="rId43"/>
    <p:sldId id="554" r:id="rId44"/>
    <p:sldId id="449" r:id="rId45"/>
    <p:sldId id="450" r:id="rId46"/>
    <p:sldId id="451" r:id="rId47"/>
    <p:sldId id="457" r:id="rId48"/>
    <p:sldId id="452" r:id="rId49"/>
    <p:sldId id="453" r:id="rId50"/>
    <p:sldId id="454" r:id="rId51"/>
    <p:sldId id="455" r:id="rId52"/>
    <p:sldId id="458" r:id="rId53"/>
    <p:sldId id="459" r:id="rId54"/>
    <p:sldId id="462" r:id="rId55"/>
    <p:sldId id="463" r:id="rId56"/>
    <p:sldId id="464" r:id="rId57"/>
    <p:sldId id="465" r:id="rId58"/>
    <p:sldId id="546" r:id="rId59"/>
    <p:sldId id="547" r:id="rId60"/>
    <p:sldId id="548" r:id="rId61"/>
    <p:sldId id="549" r:id="rId62"/>
    <p:sldId id="550" r:id="rId63"/>
    <p:sldId id="551" r:id="rId64"/>
    <p:sldId id="466" r:id="rId65"/>
    <p:sldId id="460" r:id="rId66"/>
    <p:sldId id="461" r:id="rId67"/>
    <p:sldId id="467" r:id="rId68"/>
    <p:sldId id="468" r:id="rId69"/>
    <p:sldId id="556" r:id="rId70"/>
    <p:sldId id="469" r:id="rId71"/>
    <p:sldId id="470" r:id="rId72"/>
    <p:sldId id="471" r:id="rId73"/>
    <p:sldId id="472" r:id="rId74"/>
    <p:sldId id="473" r:id="rId75"/>
    <p:sldId id="478" r:id="rId76"/>
    <p:sldId id="476" r:id="rId77"/>
    <p:sldId id="581" r:id="rId78"/>
    <p:sldId id="477" r:id="rId79"/>
    <p:sldId id="475" r:id="rId80"/>
    <p:sldId id="474" r:id="rId81"/>
    <p:sldId id="582" r:id="rId82"/>
    <p:sldId id="481" r:id="rId83"/>
    <p:sldId id="479" r:id="rId84"/>
    <p:sldId id="488" r:id="rId85"/>
    <p:sldId id="489" r:id="rId86"/>
    <p:sldId id="557" r:id="rId87"/>
    <p:sldId id="558" r:id="rId88"/>
    <p:sldId id="559" r:id="rId89"/>
    <p:sldId id="560" r:id="rId90"/>
    <p:sldId id="561" r:id="rId91"/>
    <p:sldId id="562" r:id="rId92"/>
    <p:sldId id="490" r:id="rId93"/>
    <p:sldId id="586" r:id="rId94"/>
    <p:sldId id="491" r:id="rId95"/>
    <p:sldId id="519" r:id="rId96"/>
    <p:sldId id="483" r:id="rId97"/>
    <p:sldId id="482" r:id="rId98"/>
    <p:sldId id="480" r:id="rId99"/>
    <p:sldId id="492" r:id="rId100"/>
    <p:sldId id="493" r:id="rId101"/>
    <p:sldId id="494" r:id="rId102"/>
    <p:sldId id="495" r:id="rId103"/>
    <p:sldId id="496" r:id="rId104"/>
    <p:sldId id="497" r:id="rId105"/>
    <p:sldId id="585" r:id="rId106"/>
    <p:sldId id="583" r:id="rId107"/>
    <p:sldId id="584" r:id="rId108"/>
    <p:sldId id="498" r:id="rId109"/>
    <p:sldId id="502" r:id="rId110"/>
    <p:sldId id="499" r:id="rId111"/>
    <p:sldId id="500" r:id="rId112"/>
    <p:sldId id="501" r:id="rId113"/>
    <p:sldId id="503" r:id="rId114"/>
    <p:sldId id="505" r:id="rId115"/>
    <p:sldId id="506" r:id="rId116"/>
    <p:sldId id="507" r:id="rId117"/>
    <p:sldId id="508" r:id="rId118"/>
    <p:sldId id="509" r:id="rId119"/>
    <p:sldId id="512" r:id="rId120"/>
    <p:sldId id="511" r:id="rId121"/>
    <p:sldId id="510" r:id="rId122"/>
    <p:sldId id="513" r:id="rId123"/>
    <p:sldId id="579" r:id="rId124"/>
    <p:sldId id="580" r:id="rId125"/>
    <p:sldId id="514" r:id="rId126"/>
    <p:sldId id="515" r:id="rId127"/>
    <p:sldId id="516" r:id="rId128"/>
    <p:sldId id="517" r:id="rId129"/>
    <p:sldId id="518" r:id="rId130"/>
    <p:sldId id="520" r:id="rId131"/>
    <p:sldId id="577" r:id="rId132"/>
    <p:sldId id="578" r:id="rId133"/>
    <p:sldId id="523" r:id="rId134"/>
    <p:sldId id="524" r:id="rId135"/>
    <p:sldId id="536" r:id="rId136"/>
    <p:sldId id="537" r:id="rId137"/>
    <p:sldId id="525" r:id="rId138"/>
    <p:sldId id="540" r:id="rId139"/>
    <p:sldId id="541" r:id="rId140"/>
    <p:sldId id="526" r:id="rId141"/>
    <p:sldId id="527" r:id="rId142"/>
    <p:sldId id="528" r:id="rId143"/>
    <p:sldId id="529" r:id="rId144"/>
    <p:sldId id="521" r:id="rId145"/>
    <p:sldId id="587" r:id="rId146"/>
    <p:sldId id="530" r:id="rId147"/>
    <p:sldId id="531" r:id="rId148"/>
    <p:sldId id="532" r:id="rId149"/>
    <p:sldId id="533" r:id="rId150"/>
    <p:sldId id="534" r:id="rId151"/>
    <p:sldId id="522" r:id="rId152"/>
    <p:sldId id="535" r:id="rId153"/>
    <p:sldId id="563" r:id="rId154"/>
    <p:sldId id="564" r:id="rId155"/>
    <p:sldId id="565" r:id="rId156"/>
    <p:sldId id="566" r:id="rId157"/>
    <p:sldId id="567" r:id="rId158"/>
    <p:sldId id="568" r:id="rId159"/>
    <p:sldId id="569" r:id="rId160"/>
    <p:sldId id="570" r:id="rId161"/>
    <p:sldId id="575" r:id="rId162"/>
    <p:sldId id="571" r:id="rId163"/>
    <p:sldId id="572" r:id="rId164"/>
    <p:sldId id="573" r:id="rId165"/>
    <p:sldId id="574" r:id="rId166"/>
    <p:sldId id="422" r:id="rId167"/>
    <p:sldId id="427" r:id="rId1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0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69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CF78F-6C14-43C5-B259-873DA94F74E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428FF-F54E-4E5A-A05C-BE793E10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3A8A90-527C-4466-8131-385F9C003419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4675-D7AF-4D65-8F30-B40A3DA8843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50B-7D51-4968-9C97-413E42F10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9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4675-D7AF-4D65-8F30-B40A3DA8843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50B-7D51-4968-9C97-413E42F10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3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4675-D7AF-4D65-8F30-B40A3DA8843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50B-7D51-4968-9C97-413E42F10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0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4675-D7AF-4D65-8F30-B40A3DA8843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50B-7D51-4968-9C97-413E42F10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0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4675-D7AF-4D65-8F30-B40A3DA8843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50B-7D51-4968-9C97-413E42F10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9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4675-D7AF-4D65-8F30-B40A3DA8843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50B-7D51-4968-9C97-413E42F10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4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4675-D7AF-4D65-8F30-B40A3DA8843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50B-7D51-4968-9C97-413E42F10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3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4675-D7AF-4D65-8F30-B40A3DA8843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50B-7D51-4968-9C97-413E42F10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5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4675-D7AF-4D65-8F30-B40A3DA8843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50B-7D51-4968-9C97-413E42F10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9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4675-D7AF-4D65-8F30-B40A3DA8843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50B-7D51-4968-9C97-413E42F10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4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4675-D7AF-4D65-8F30-B40A3DA8843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50B-7D51-4968-9C97-413E42F10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74675-D7AF-4D65-8F30-B40A3DA8843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7150B-7D51-4968-9C97-413E42F10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971800" y="3725069"/>
            <a:ext cx="6172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2000" b="1" dirty="0" smtClean="0">
                <a:solidFill>
                  <a:schemeClr val="bg1"/>
                </a:solidFill>
              </a:rPr>
              <a:t>Patofisiologi neoplasma pada organ  </a:t>
            </a:r>
            <a:endParaRPr lang="nb-NO" sz="20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fi-FI" sz="2000" dirty="0" smtClean="0"/>
              <a:t> </a:t>
            </a:r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</a:rPr>
              <a:t>13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err="1">
                <a:solidFill>
                  <a:schemeClr val="bg1"/>
                </a:solidFill>
              </a:rPr>
              <a:t>Dr.Noor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Yulia</a:t>
            </a:r>
            <a:r>
              <a:rPr lang="en-US" sz="2000" b="1" dirty="0">
                <a:solidFill>
                  <a:schemeClr val="bg1"/>
                </a:solidFill>
              </a:rPr>
              <a:t> MM</a:t>
            </a: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PRODI ILMU KESEHATAN &amp; FAKULTAS RMIK</a:t>
            </a: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518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fi-FI" dirty="0"/>
              <a:t>BAB II. NEOPLASMA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029200"/>
          </a:xfrm>
        </p:spPr>
        <p:txBody>
          <a:bodyPr>
            <a:normAutofit fontScale="55000" lnSpcReduction="20000"/>
          </a:bodyPr>
          <a:lstStyle/>
          <a:p>
            <a:r>
              <a:rPr lang="fi-FI" dirty="0"/>
              <a:t>C00-C75   </a:t>
            </a:r>
            <a:r>
              <a:rPr lang="fi-FI" dirty="0" smtClean="0"/>
              <a:t>Neoplasma </a:t>
            </a:r>
            <a:r>
              <a:rPr lang="fi-FI" dirty="0"/>
              <a:t>ganas yang dinyatakan atau dianggap primer, pada tempat yang dijelaskan, selain neoplasma jaringan limfoid, hematopoietik dan yang berhubungan. </a:t>
            </a:r>
            <a:endParaRPr lang="en-US" dirty="0"/>
          </a:p>
          <a:p>
            <a:r>
              <a:rPr lang="en-US" dirty="0" smtClean="0"/>
              <a:t>C00-C14</a:t>
            </a:r>
            <a:r>
              <a:rPr lang="en-US" dirty="0"/>
              <a:t>    </a:t>
            </a:r>
            <a:r>
              <a:rPr lang="en-US" dirty="0" err="1" smtClean="0"/>
              <a:t>Bibir</a:t>
            </a:r>
            <a:r>
              <a:rPr lang="en-US" dirty="0"/>
              <a:t>, </a:t>
            </a:r>
            <a:r>
              <a:rPr lang="en-US" dirty="0" err="1"/>
              <a:t>rongga</a:t>
            </a:r>
            <a:r>
              <a:rPr lang="en-US" dirty="0"/>
              <a:t> </a:t>
            </a:r>
            <a:r>
              <a:rPr lang="en-US" dirty="0" err="1"/>
              <a:t>mulut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farings</a:t>
            </a:r>
            <a:endParaRPr lang="en-US" dirty="0"/>
          </a:p>
          <a:p>
            <a:r>
              <a:rPr lang="en-US" dirty="0" smtClean="0"/>
              <a:t>C15-C26</a:t>
            </a:r>
            <a:r>
              <a:rPr lang="en-US" dirty="0"/>
              <a:t>     </a:t>
            </a:r>
            <a:r>
              <a:rPr lang="en-US" dirty="0" smtClean="0"/>
              <a:t>Organ </a:t>
            </a:r>
            <a:r>
              <a:rPr lang="en-US" dirty="0" err="1"/>
              <a:t>pencernaan</a:t>
            </a:r>
            <a:endParaRPr lang="en-US" dirty="0"/>
          </a:p>
          <a:p>
            <a:r>
              <a:rPr lang="nl-NL" dirty="0" smtClean="0"/>
              <a:t>C30-C39</a:t>
            </a:r>
            <a:r>
              <a:rPr lang="nl-NL" dirty="0"/>
              <a:t>     </a:t>
            </a:r>
            <a:r>
              <a:rPr lang="nl-NL" dirty="0" smtClean="0"/>
              <a:t>Organ </a:t>
            </a:r>
            <a:r>
              <a:rPr lang="nl-NL" dirty="0"/>
              <a:t>pernafasan dan intratoraks</a:t>
            </a:r>
            <a:endParaRPr lang="en-US" dirty="0"/>
          </a:p>
          <a:p>
            <a:r>
              <a:rPr lang="nl-NL" dirty="0" smtClean="0"/>
              <a:t>C40-C41</a:t>
            </a:r>
            <a:r>
              <a:rPr lang="nl-NL" dirty="0"/>
              <a:t>      </a:t>
            </a:r>
            <a:r>
              <a:rPr lang="nl-NL" dirty="0" smtClean="0"/>
              <a:t>Tulang </a:t>
            </a:r>
            <a:r>
              <a:rPr lang="nl-NL" dirty="0"/>
              <a:t>dan rawan sendi</a:t>
            </a:r>
            <a:endParaRPr lang="en-US" dirty="0"/>
          </a:p>
          <a:p>
            <a:r>
              <a:rPr lang="nl-NL" dirty="0" smtClean="0"/>
              <a:t>C43-C44</a:t>
            </a:r>
            <a:r>
              <a:rPr lang="nl-NL" dirty="0"/>
              <a:t>      </a:t>
            </a:r>
            <a:r>
              <a:rPr lang="nl-NL" dirty="0" smtClean="0"/>
              <a:t>Kulit</a:t>
            </a:r>
            <a:endParaRPr lang="en-US" dirty="0"/>
          </a:p>
          <a:p>
            <a:r>
              <a:rPr lang="nl-NL" dirty="0" smtClean="0"/>
              <a:t>C45-C49      Jaringan </a:t>
            </a:r>
            <a:r>
              <a:rPr lang="nl-NL" dirty="0"/>
              <a:t>mesotel dan jaringan lunak</a:t>
            </a:r>
            <a:endParaRPr lang="en-US" dirty="0"/>
          </a:p>
          <a:p>
            <a:r>
              <a:rPr lang="nl-NL" dirty="0" smtClean="0"/>
              <a:t>C50</a:t>
            </a:r>
            <a:r>
              <a:rPr lang="nl-NL" dirty="0"/>
              <a:t>               Mammae</a:t>
            </a:r>
            <a:endParaRPr lang="en-US" dirty="0"/>
          </a:p>
          <a:p>
            <a:r>
              <a:rPr lang="nl-NL" dirty="0" smtClean="0"/>
              <a:t>C51-C58</a:t>
            </a:r>
            <a:r>
              <a:rPr lang="nl-NL" dirty="0"/>
              <a:t>      </a:t>
            </a:r>
            <a:r>
              <a:rPr lang="nl-NL" dirty="0" smtClean="0"/>
              <a:t>Organ </a:t>
            </a:r>
            <a:r>
              <a:rPr lang="nl-NL" dirty="0"/>
              <a:t>genitalia wanita</a:t>
            </a:r>
            <a:endParaRPr lang="en-US" dirty="0"/>
          </a:p>
          <a:p>
            <a:r>
              <a:rPr lang="nl-NL" dirty="0" smtClean="0"/>
              <a:t>C60-C63</a:t>
            </a:r>
            <a:r>
              <a:rPr lang="nl-NL" dirty="0"/>
              <a:t>      </a:t>
            </a:r>
            <a:r>
              <a:rPr lang="nl-NL" dirty="0" smtClean="0"/>
              <a:t>Organ </a:t>
            </a:r>
            <a:r>
              <a:rPr lang="nl-NL" dirty="0"/>
              <a:t>genitalia pria</a:t>
            </a:r>
            <a:endParaRPr lang="en-US" dirty="0"/>
          </a:p>
          <a:p>
            <a:r>
              <a:rPr lang="fi-FI" dirty="0" smtClean="0"/>
              <a:t>C64-C68</a:t>
            </a:r>
            <a:r>
              <a:rPr lang="fi-FI" dirty="0"/>
              <a:t>      </a:t>
            </a:r>
            <a:r>
              <a:rPr lang="fi-FI" dirty="0" smtClean="0"/>
              <a:t>Saluran </a:t>
            </a:r>
            <a:r>
              <a:rPr lang="fi-FI" dirty="0"/>
              <a:t>kemih</a:t>
            </a:r>
            <a:endParaRPr lang="en-US" dirty="0"/>
          </a:p>
          <a:p>
            <a:r>
              <a:rPr lang="fi-FI" dirty="0" smtClean="0"/>
              <a:t>C69-C72</a:t>
            </a:r>
            <a:r>
              <a:rPr lang="fi-FI" dirty="0"/>
              <a:t>      </a:t>
            </a:r>
            <a:r>
              <a:rPr lang="fi-FI" dirty="0" smtClean="0"/>
              <a:t>Mata</a:t>
            </a:r>
            <a:r>
              <a:rPr lang="fi-FI" dirty="0"/>
              <a:t>, otak, dan bagian lain sistem syaraf pusat</a:t>
            </a:r>
            <a:endParaRPr lang="en-US" dirty="0"/>
          </a:p>
          <a:p>
            <a:r>
              <a:rPr lang="fi-FI" dirty="0" smtClean="0"/>
              <a:t>C73-C75</a:t>
            </a:r>
            <a:r>
              <a:rPr lang="fi-FI" dirty="0"/>
              <a:t>      </a:t>
            </a:r>
            <a:r>
              <a:rPr lang="fi-FI" dirty="0" smtClean="0"/>
              <a:t>Thyroid </a:t>
            </a:r>
            <a:r>
              <a:rPr lang="fi-FI" dirty="0"/>
              <a:t>dan kelenjar endokrin lain</a:t>
            </a:r>
            <a:endParaRPr lang="en-US" dirty="0"/>
          </a:p>
          <a:p>
            <a:r>
              <a:rPr lang="fi-FI" dirty="0" smtClean="0"/>
              <a:t>C76-C80      Neoplasma ganas pada situs yang kurang jelas, sekunder dan tidak dijelaskan</a:t>
            </a:r>
            <a:endParaRPr lang="en-US" dirty="0" smtClean="0"/>
          </a:p>
          <a:p>
            <a:r>
              <a:rPr lang="fi-FI" dirty="0" smtClean="0"/>
              <a:t>C81-C96      Neoplasma ganas yang dinyatakan atau dianggap primer, pada jaringan limfoid, hematopoietik dan yang berhubungan</a:t>
            </a:r>
            <a:endParaRPr lang="en-US" dirty="0" smtClean="0"/>
          </a:p>
          <a:p>
            <a:r>
              <a:rPr lang="fi-FI" dirty="0" smtClean="0"/>
              <a:t>C97               Neoplasma ganas pada situs-situs ganda yang independen (primer)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40850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C60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smtClean="0"/>
              <a:t>penis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C60.0 Prepuce; foreskin (</a:t>
            </a:r>
            <a:r>
              <a:rPr lang="en-AU" dirty="0" err="1"/>
              <a:t>kulit</a:t>
            </a:r>
            <a:r>
              <a:rPr lang="en-AU" dirty="0"/>
              <a:t> </a:t>
            </a:r>
            <a:r>
              <a:rPr lang="en-AU" dirty="0" err="1"/>
              <a:t>depan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C60.1 Glans penis</a:t>
            </a:r>
            <a:endParaRPr lang="en-US" dirty="0"/>
          </a:p>
          <a:p>
            <a:r>
              <a:rPr lang="en-AU" dirty="0"/>
              <a:t>C60.2 </a:t>
            </a:r>
            <a:r>
              <a:rPr lang="en-AU" dirty="0" err="1"/>
              <a:t>Batang</a:t>
            </a:r>
            <a:r>
              <a:rPr lang="en-AU" dirty="0"/>
              <a:t> penis; </a:t>
            </a:r>
            <a:r>
              <a:rPr lang="en-AU" dirty="0" err="1"/>
              <a:t>korpus</a:t>
            </a:r>
            <a:r>
              <a:rPr lang="en-AU" dirty="0"/>
              <a:t> </a:t>
            </a:r>
            <a:r>
              <a:rPr lang="en-AU" dirty="0" err="1"/>
              <a:t>kavernosum</a:t>
            </a:r>
            <a:endParaRPr lang="en-US" dirty="0"/>
          </a:p>
          <a:p>
            <a:r>
              <a:rPr lang="en-AU" dirty="0"/>
              <a:t>C60.8 </a:t>
            </a:r>
            <a:r>
              <a:rPr lang="en-AU" dirty="0" err="1"/>
              <a:t>Lesi</a:t>
            </a:r>
            <a:r>
              <a:rPr lang="en-AU" dirty="0"/>
              <a:t> overlap </a:t>
            </a:r>
            <a:r>
              <a:rPr lang="en-AU" dirty="0" err="1"/>
              <a:t>pada</a:t>
            </a:r>
            <a:r>
              <a:rPr lang="en-AU" dirty="0"/>
              <a:t> penis</a:t>
            </a:r>
            <a:endParaRPr lang="en-US" dirty="0"/>
          </a:p>
          <a:p>
            <a:r>
              <a:rPr lang="en-AU" dirty="0"/>
              <a:t>C60.9 Penis,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; </a:t>
            </a:r>
            <a:r>
              <a:rPr lang="en-AU" dirty="0" err="1"/>
              <a:t>kulit</a:t>
            </a:r>
            <a:r>
              <a:rPr lang="en-AU" dirty="0"/>
              <a:t> penis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436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C61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 smtClean="0"/>
              <a:t>prostat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6418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C62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smtClean="0"/>
              <a:t>testis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C62.0 Undescended testis: ectopic testis; testis </a:t>
            </a:r>
            <a:r>
              <a:rPr lang="en-AU" dirty="0" err="1"/>
              <a:t>tertahan</a:t>
            </a:r>
            <a:r>
              <a:rPr lang="en-AU" dirty="0"/>
              <a:t>[</a:t>
            </a:r>
            <a:r>
              <a:rPr lang="en-AU" dirty="0" err="1"/>
              <a:t>situs</a:t>
            </a:r>
            <a:r>
              <a:rPr lang="en-AU" dirty="0"/>
              <a:t> </a:t>
            </a:r>
            <a:r>
              <a:rPr lang="en-AU" dirty="0" err="1"/>
              <a:t>neoplasma</a:t>
            </a:r>
            <a:r>
              <a:rPr lang="en-AU" dirty="0"/>
              <a:t>]</a:t>
            </a:r>
            <a:endParaRPr lang="en-US" dirty="0"/>
          </a:p>
          <a:p>
            <a:r>
              <a:rPr lang="en-AU" dirty="0"/>
              <a:t>C62.1 Descended testis: testis di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skrotum</a:t>
            </a:r>
            <a:endParaRPr lang="en-US" dirty="0"/>
          </a:p>
          <a:p>
            <a:r>
              <a:rPr lang="en-AU" dirty="0"/>
              <a:t>C62.9 Testis,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3518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AU" dirty="0"/>
              <a:t>C63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organ genitalia </a:t>
            </a:r>
            <a:r>
              <a:rPr lang="en-AU" dirty="0" err="1"/>
              <a:t>pria</a:t>
            </a:r>
            <a:r>
              <a:rPr lang="en-AU" dirty="0"/>
              <a:t> lain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C63.0 Epididymis</a:t>
            </a:r>
            <a:endParaRPr lang="en-US" dirty="0"/>
          </a:p>
          <a:p>
            <a:r>
              <a:rPr lang="en-AU" dirty="0"/>
              <a:t>C63.1 Spermatic cord</a:t>
            </a:r>
            <a:endParaRPr lang="en-US" dirty="0"/>
          </a:p>
          <a:p>
            <a:r>
              <a:rPr lang="en-AU" dirty="0"/>
              <a:t>C63.2 </a:t>
            </a:r>
            <a:r>
              <a:rPr lang="en-AU" dirty="0" err="1"/>
              <a:t>Skrotum</a:t>
            </a:r>
            <a:r>
              <a:rPr lang="en-AU" dirty="0"/>
              <a:t>, </a:t>
            </a:r>
            <a:r>
              <a:rPr lang="en-AU" dirty="0" err="1"/>
              <a:t>Kulit</a:t>
            </a:r>
            <a:r>
              <a:rPr lang="en-AU" dirty="0"/>
              <a:t> </a:t>
            </a:r>
            <a:r>
              <a:rPr lang="en-AU" dirty="0" err="1"/>
              <a:t>skrotum</a:t>
            </a:r>
            <a:endParaRPr lang="en-US" dirty="0"/>
          </a:p>
          <a:p>
            <a:r>
              <a:rPr lang="en-AU" dirty="0"/>
              <a:t>C63.7 Organ genitalia </a:t>
            </a:r>
            <a:r>
              <a:rPr lang="en-AU" dirty="0" err="1"/>
              <a:t>pria</a:t>
            </a:r>
            <a:r>
              <a:rPr lang="en-AU" dirty="0"/>
              <a:t> lain yang </a:t>
            </a:r>
            <a:r>
              <a:rPr lang="en-AU" dirty="0" err="1"/>
              <a:t>dijelaskan</a:t>
            </a:r>
            <a:r>
              <a:rPr lang="en-AU" dirty="0"/>
              <a:t>: </a:t>
            </a:r>
            <a:r>
              <a:rPr lang="en-AU" dirty="0" err="1"/>
              <a:t>Vesikula</a:t>
            </a:r>
            <a:r>
              <a:rPr lang="en-AU" dirty="0"/>
              <a:t> </a:t>
            </a:r>
            <a:r>
              <a:rPr lang="en-AU" dirty="0" err="1"/>
              <a:t>seminalis</a:t>
            </a:r>
            <a:r>
              <a:rPr lang="en-AU" dirty="0"/>
              <a:t>; </a:t>
            </a:r>
            <a:r>
              <a:rPr lang="en-AU" dirty="0" err="1"/>
              <a:t>tunika</a:t>
            </a:r>
            <a:r>
              <a:rPr lang="en-AU" dirty="0"/>
              <a:t> </a:t>
            </a:r>
            <a:r>
              <a:rPr lang="en-AU" dirty="0" err="1"/>
              <a:t>vaginalis</a:t>
            </a:r>
            <a:endParaRPr lang="en-US" dirty="0"/>
          </a:p>
          <a:p>
            <a:r>
              <a:rPr lang="en-AU" dirty="0"/>
              <a:t>C63.8 </a:t>
            </a:r>
            <a:r>
              <a:rPr lang="en-AU" dirty="0" err="1"/>
              <a:t>Lesi</a:t>
            </a:r>
            <a:r>
              <a:rPr lang="en-AU" dirty="0"/>
              <a:t> overlap </a:t>
            </a:r>
            <a:r>
              <a:rPr lang="en-AU" dirty="0" err="1"/>
              <a:t>pada</a:t>
            </a:r>
            <a:r>
              <a:rPr lang="en-AU" dirty="0"/>
              <a:t> organ genitalia </a:t>
            </a:r>
            <a:r>
              <a:rPr lang="en-AU" dirty="0" err="1" smtClean="0"/>
              <a:t>pria</a:t>
            </a:r>
            <a:r>
              <a:rPr lang="en-AU" dirty="0" smtClean="0"/>
              <a:t>,  </a:t>
            </a:r>
            <a:r>
              <a:rPr lang="en-AU" dirty="0" err="1"/>
              <a:t>Titik</a:t>
            </a:r>
            <a:r>
              <a:rPr lang="en-AU" dirty="0"/>
              <a:t> </a:t>
            </a:r>
            <a:r>
              <a:rPr lang="en-AU" dirty="0" err="1"/>
              <a:t>asalnya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bisa</a:t>
            </a:r>
            <a:r>
              <a:rPr lang="en-AU" dirty="0"/>
              <a:t> </a:t>
            </a:r>
            <a:r>
              <a:rPr lang="en-AU" dirty="0" err="1"/>
              <a:t>diklasifikasikan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kategori</a:t>
            </a:r>
            <a:r>
              <a:rPr lang="en-AU" dirty="0"/>
              <a:t> C60-C63.7</a:t>
            </a:r>
            <a:endParaRPr lang="en-US" dirty="0"/>
          </a:p>
          <a:p>
            <a:r>
              <a:rPr lang="en-AU" dirty="0"/>
              <a:t>C63.9 Organ genitalia </a:t>
            </a:r>
            <a:r>
              <a:rPr lang="en-AU" dirty="0" err="1"/>
              <a:t>pria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r>
              <a:rPr lang="en-AU" dirty="0" smtClean="0"/>
              <a:t>,  </a:t>
            </a:r>
            <a:r>
              <a:rPr lang="en-AU" dirty="0" err="1"/>
              <a:t>Traktus</a:t>
            </a:r>
            <a:r>
              <a:rPr lang="en-AU" dirty="0"/>
              <a:t> </a:t>
            </a:r>
            <a:r>
              <a:rPr lang="en-AU" dirty="0" err="1"/>
              <a:t>genito-urinarius</a:t>
            </a:r>
            <a:r>
              <a:rPr lang="en-AU" dirty="0"/>
              <a:t> </a:t>
            </a:r>
            <a:r>
              <a:rPr lang="en-AU" dirty="0" err="1"/>
              <a:t>pria</a:t>
            </a:r>
            <a:r>
              <a:rPr lang="en-AU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0424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err="1"/>
              <a:t>Neoplasma</a:t>
            </a:r>
            <a:r>
              <a:rPr lang="en-AU" sz="3600" dirty="0"/>
              <a:t> </a:t>
            </a:r>
            <a:r>
              <a:rPr lang="en-AU" sz="3600" dirty="0" err="1"/>
              <a:t>ganas</a:t>
            </a:r>
            <a:r>
              <a:rPr lang="en-AU" sz="3600" dirty="0"/>
              <a:t> </a:t>
            </a:r>
            <a:r>
              <a:rPr lang="en-AU" sz="3600" dirty="0" err="1"/>
              <a:t>saluran</a:t>
            </a:r>
            <a:r>
              <a:rPr lang="en-AU" sz="3600" dirty="0"/>
              <a:t> </a:t>
            </a:r>
            <a:r>
              <a:rPr lang="en-AU" sz="3600" dirty="0" err="1"/>
              <a:t>kemih</a:t>
            </a:r>
            <a:r>
              <a:rPr lang="en-AU" sz="3600" dirty="0"/>
              <a:t> (C64-C68</a:t>
            </a:r>
            <a:r>
              <a:rPr lang="en-AU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C64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, </a:t>
            </a:r>
            <a:r>
              <a:rPr lang="en-AU" dirty="0" err="1"/>
              <a:t>selain</a:t>
            </a:r>
            <a:r>
              <a:rPr lang="en-AU" dirty="0"/>
              <a:t> pelvis </a:t>
            </a:r>
            <a:r>
              <a:rPr lang="en-AU" dirty="0" err="1"/>
              <a:t>ginjal</a:t>
            </a:r>
            <a:endParaRPr lang="en-US" dirty="0"/>
          </a:p>
          <a:p>
            <a:r>
              <a:rPr lang="en-AU" dirty="0"/>
              <a:t>C65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pelvis </a:t>
            </a:r>
            <a:r>
              <a:rPr lang="en-AU" dirty="0" err="1"/>
              <a:t>ginjal</a:t>
            </a:r>
            <a:endParaRPr lang="en-US" dirty="0"/>
          </a:p>
          <a:p>
            <a:r>
              <a:rPr lang="en-AU" dirty="0"/>
              <a:t>C66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ureter</a:t>
            </a:r>
            <a:endParaRPr lang="en-US" dirty="0"/>
          </a:p>
          <a:p>
            <a:r>
              <a:rPr lang="en-AU" dirty="0"/>
              <a:t>C67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kandung</a:t>
            </a:r>
            <a:r>
              <a:rPr lang="en-AU" dirty="0"/>
              <a:t> </a:t>
            </a:r>
            <a:r>
              <a:rPr lang="en-AU" dirty="0" err="1"/>
              <a:t>kemih</a:t>
            </a:r>
            <a:endParaRPr lang="en-US" dirty="0"/>
          </a:p>
          <a:p>
            <a:r>
              <a:rPr lang="en-AU" dirty="0"/>
              <a:t>C68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organ </a:t>
            </a:r>
            <a:r>
              <a:rPr lang="en-AU" dirty="0" err="1"/>
              <a:t>perkemihan</a:t>
            </a:r>
            <a:r>
              <a:rPr lang="en-AU" dirty="0"/>
              <a:t> lain </a:t>
            </a:r>
            <a:r>
              <a:rPr lang="en-AU" dirty="0" err="1"/>
              <a:t>dan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9029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KANKER GINJAL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56260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Penyebab</a:t>
            </a:r>
            <a:r>
              <a:rPr lang="en-US" sz="2000" dirty="0" smtClean="0"/>
              <a:t>: </a:t>
            </a:r>
          </a:p>
          <a:p>
            <a:pPr lvl="1" eaLnBrk="1" hangingPunct="1"/>
            <a:r>
              <a:rPr lang="en-US" sz="2000" dirty="0" err="1" smtClean="0"/>
              <a:t>Merokok</a:t>
            </a:r>
            <a:endParaRPr lang="en-US" sz="2000" dirty="0" smtClean="0"/>
          </a:p>
          <a:p>
            <a:pPr lvl="1" eaLnBrk="1" hangingPunct="1"/>
            <a:r>
              <a:rPr lang="en-US" sz="2000" dirty="0" err="1" smtClean="0"/>
              <a:t>Riwayat</a:t>
            </a:r>
            <a:r>
              <a:rPr lang="en-US" sz="2000" dirty="0" smtClean="0"/>
              <a:t> </a:t>
            </a:r>
            <a:r>
              <a:rPr lang="en-US" sz="2000" dirty="0" err="1" smtClean="0"/>
              <a:t>keluarga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kanker</a:t>
            </a:r>
            <a:r>
              <a:rPr lang="en-US" sz="2000" dirty="0" smtClean="0"/>
              <a:t> </a:t>
            </a:r>
            <a:r>
              <a:rPr lang="en-US" sz="2000" dirty="0" err="1" smtClean="0"/>
              <a:t>ginjal</a:t>
            </a:r>
            <a:endParaRPr lang="en-US" sz="2000" dirty="0" smtClean="0"/>
          </a:p>
          <a:p>
            <a:pPr lvl="1" eaLnBrk="1" hangingPunct="1"/>
            <a:r>
              <a:rPr lang="en-US" sz="2000" dirty="0" err="1" smtClean="0"/>
              <a:t>Obesitas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sz="2000" dirty="0" err="1" smtClean="0"/>
              <a:t>Penggunaan</a:t>
            </a:r>
            <a:r>
              <a:rPr lang="en-US" sz="2000" dirty="0" smtClean="0"/>
              <a:t> </a:t>
            </a:r>
            <a:r>
              <a:rPr lang="en-US" sz="2000" dirty="0" err="1" smtClean="0"/>
              <a:t>analgesik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lama </a:t>
            </a:r>
          </a:p>
          <a:p>
            <a:pPr eaLnBrk="1" hangingPunct="1"/>
            <a:r>
              <a:rPr lang="en-US" sz="2000" dirty="0" err="1" smtClean="0"/>
              <a:t>Gejala</a:t>
            </a:r>
            <a:r>
              <a:rPr lang="en-US" sz="2000" dirty="0" smtClean="0"/>
              <a:t> :</a:t>
            </a:r>
          </a:p>
          <a:p>
            <a:pPr lvl="1" eaLnBrk="1" hangingPunct="1"/>
            <a:r>
              <a:rPr lang="en-US" sz="2000" dirty="0" smtClean="0"/>
              <a:t>Hematuria </a:t>
            </a:r>
          </a:p>
          <a:p>
            <a:pPr lvl="1" eaLnBrk="1" hangingPunct="1"/>
            <a:r>
              <a:rPr lang="en-US" sz="2000" dirty="0" err="1" smtClean="0"/>
              <a:t>Sakit</a:t>
            </a:r>
            <a:r>
              <a:rPr lang="en-US" sz="2000" dirty="0" smtClean="0"/>
              <a:t> </a:t>
            </a:r>
            <a:r>
              <a:rPr lang="en-US" sz="2000" dirty="0" err="1" smtClean="0"/>
              <a:t>dipinggang</a:t>
            </a:r>
            <a:endParaRPr lang="en-US" sz="2000" dirty="0" smtClean="0"/>
          </a:p>
          <a:p>
            <a:pPr lvl="1" eaLnBrk="1" hangingPunct="1"/>
            <a:r>
              <a:rPr lang="en-US" sz="2000" dirty="0" err="1" smtClean="0"/>
              <a:t>Perut</a:t>
            </a:r>
            <a:r>
              <a:rPr lang="en-US" sz="2000" dirty="0" smtClean="0"/>
              <a:t> ascites</a:t>
            </a:r>
          </a:p>
          <a:p>
            <a:pPr lvl="1" eaLnBrk="1" hangingPunct="1"/>
            <a:r>
              <a:rPr lang="en-US" sz="2000" dirty="0" err="1" smtClean="0"/>
              <a:t>Berat</a:t>
            </a:r>
            <a:r>
              <a:rPr lang="en-US" sz="2000" dirty="0" smtClean="0"/>
              <a:t> </a:t>
            </a:r>
            <a:r>
              <a:rPr lang="en-US" sz="2000" dirty="0" err="1" smtClean="0"/>
              <a:t>badan</a:t>
            </a:r>
            <a:r>
              <a:rPr lang="en-US" sz="2000" dirty="0" smtClean="0"/>
              <a:t> </a:t>
            </a:r>
            <a:r>
              <a:rPr lang="en-US" sz="2000" dirty="0" err="1" smtClean="0"/>
              <a:t>turun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tiba</a:t>
            </a:r>
            <a:r>
              <a:rPr lang="en-US" sz="2000" dirty="0" smtClean="0"/>
              <a:t> – </a:t>
            </a:r>
            <a:r>
              <a:rPr lang="en-US" sz="2000" dirty="0" err="1" smtClean="0"/>
              <a:t>tiba</a:t>
            </a:r>
            <a:endParaRPr lang="en-US" sz="2000" dirty="0" smtClean="0"/>
          </a:p>
          <a:p>
            <a:pPr lvl="1" eaLnBrk="1" hangingPunct="1"/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nafsu</a:t>
            </a:r>
            <a:r>
              <a:rPr lang="en-US" sz="2000" dirty="0" smtClean="0"/>
              <a:t> </a:t>
            </a:r>
            <a:r>
              <a:rPr lang="en-US" sz="2000" dirty="0" err="1" smtClean="0"/>
              <a:t>makan</a:t>
            </a:r>
            <a:endParaRPr lang="en-US" sz="2000" dirty="0" smtClean="0"/>
          </a:p>
          <a:p>
            <a:pPr lvl="1" eaLnBrk="1" hangingPunct="1"/>
            <a:r>
              <a:rPr lang="en-US" sz="2000" dirty="0" err="1" smtClean="0"/>
              <a:t>Cepat</a:t>
            </a:r>
            <a:r>
              <a:rPr lang="en-US" sz="2000" dirty="0" smtClean="0"/>
              <a:t> </a:t>
            </a:r>
            <a:r>
              <a:rPr lang="en-US" sz="2000" dirty="0" err="1" smtClean="0"/>
              <a:t>lelah</a:t>
            </a:r>
            <a:r>
              <a:rPr lang="en-US" sz="2000" dirty="0" smtClean="0"/>
              <a:t> 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43012" name="Picture 5" descr="http://solusiorganik.com/pcx/disease/kanker-ginj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00262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TUMOR DAN KANKER GINJAL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15400" cy="4953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/>
              <a:t>Jenis</a:t>
            </a:r>
            <a:r>
              <a:rPr lang="en-US" sz="2800" dirty="0" smtClean="0"/>
              <a:t> tumor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kanker</a:t>
            </a:r>
            <a:r>
              <a:rPr lang="en-US" sz="2800" dirty="0" smtClean="0"/>
              <a:t> </a:t>
            </a:r>
            <a:r>
              <a:rPr lang="en-US" sz="2800" dirty="0" err="1" smtClean="0"/>
              <a:t>ginjal</a:t>
            </a:r>
            <a:r>
              <a:rPr lang="en-US" sz="2800" dirty="0" smtClean="0"/>
              <a:t> yang paling </a:t>
            </a:r>
            <a:r>
              <a:rPr lang="en-US" sz="2800" dirty="0" err="1" smtClean="0"/>
              <a:t>sering</a:t>
            </a:r>
            <a:r>
              <a:rPr lang="en-US" sz="2800" dirty="0" smtClean="0"/>
              <a:t> </a:t>
            </a:r>
            <a:r>
              <a:rPr lang="en-US" sz="2800" dirty="0" err="1" smtClean="0"/>
              <a:t>dijumpai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: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1. Tumor </a:t>
            </a:r>
            <a:r>
              <a:rPr lang="en-US" dirty="0" err="1" smtClean="0"/>
              <a:t>Grawitz</a:t>
            </a:r>
            <a:r>
              <a:rPr lang="en-US" dirty="0" smtClean="0"/>
              <a:t> ( </a:t>
            </a:r>
            <a:r>
              <a:rPr lang="en-US" dirty="0" err="1" smtClean="0"/>
              <a:t>Nefrosarkoma</a:t>
            </a:r>
            <a:r>
              <a:rPr lang="en-US" dirty="0" smtClean="0"/>
              <a:t>/ </a:t>
            </a:r>
            <a:r>
              <a:rPr lang="en-US" dirty="0" err="1" smtClean="0"/>
              <a:t>Hipernefroma</a:t>
            </a:r>
            <a:r>
              <a:rPr lang="en-US" dirty="0" smtClean="0"/>
              <a:t> / </a:t>
            </a:r>
            <a:r>
              <a:rPr lang="en-US" dirty="0" err="1" smtClean="0"/>
              <a:t>Adenokarsinoma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), </a:t>
            </a:r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1 </a:t>
            </a:r>
            <a:r>
              <a:rPr lang="en-US" dirty="0" err="1" smtClean="0"/>
              <a:t>ginjal</a:t>
            </a:r>
            <a:r>
              <a:rPr lang="en-US" dirty="0" smtClean="0"/>
              <a:t> 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.</a:t>
            </a:r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menyebar</a:t>
            </a:r>
            <a:r>
              <a:rPr lang="en-US" dirty="0" smtClean="0"/>
              <a:t> </a:t>
            </a:r>
            <a:r>
              <a:rPr lang="en-US" dirty="0" err="1" smtClean="0"/>
              <a:t>keorgan</a:t>
            </a:r>
            <a:r>
              <a:rPr lang="en-US" dirty="0" smtClean="0"/>
              <a:t> </a:t>
            </a:r>
            <a:r>
              <a:rPr lang="en-US" dirty="0" err="1" smtClean="0"/>
              <a:t>lain,seperti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, </a:t>
            </a:r>
            <a:r>
              <a:rPr lang="en-US" dirty="0" err="1" smtClean="0"/>
              <a:t>paru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endParaRPr lang="en-US" dirty="0" smtClean="0"/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: </a:t>
            </a:r>
            <a:r>
              <a:rPr lang="en-US" dirty="0" err="1" smtClean="0"/>
              <a:t>Hematuria</a:t>
            </a:r>
            <a:r>
              <a:rPr lang="en-US" dirty="0" smtClean="0"/>
              <a:t> ,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pinggang</a:t>
            </a:r>
            <a:r>
              <a:rPr lang="en-US" dirty="0" smtClean="0"/>
              <a:t>, </a:t>
            </a:r>
            <a:r>
              <a:rPr lang="en-US" dirty="0" err="1" smtClean="0"/>
              <a:t>teraba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diabdomen</a:t>
            </a:r>
            <a:r>
              <a:rPr lang="en-US" dirty="0" smtClean="0"/>
              <a:t> , </a:t>
            </a:r>
            <a:r>
              <a:rPr lang="en-US" dirty="0" err="1" smtClean="0"/>
              <a:t>demam</a:t>
            </a:r>
            <a:r>
              <a:rPr lang="en-US" dirty="0" smtClean="0"/>
              <a:t> , </a:t>
            </a:r>
            <a:r>
              <a:rPr lang="en-US" dirty="0" err="1" smtClean="0"/>
              <a:t>metastase</a:t>
            </a:r>
            <a:endParaRPr lang="en-US" dirty="0" smtClean="0"/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Mengancaukan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glukagon</a:t>
            </a:r>
            <a:r>
              <a:rPr lang="en-US" dirty="0" smtClean="0"/>
              <a:t>(insulin)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942446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10600" cy="5486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3000" dirty="0" smtClean="0"/>
              <a:t>2. Tumor </a:t>
            </a:r>
            <a:r>
              <a:rPr lang="en-US" sz="3000" dirty="0" err="1" smtClean="0"/>
              <a:t>Wilm</a:t>
            </a:r>
            <a:r>
              <a:rPr lang="en-US" sz="3000" dirty="0" smtClean="0"/>
              <a:t> ( </a:t>
            </a:r>
            <a:r>
              <a:rPr lang="en-US" sz="3000" dirty="0" err="1" smtClean="0"/>
              <a:t>Nefroblastoma</a:t>
            </a:r>
            <a:r>
              <a:rPr lang="en-US" sz="3000" dirty="0" smtClean="0"/>
              <a:t>) : </a:t>
            </a:r>
          </a:p>
          <a:p>
            <a:pPr lvl="1" eaLnBrk="1" hangingPunct="1">
              <a:defRPr/>
            </a:pPr>
            <a:r>
              <a:rPr lang="en-US" sz="2600" dirty="0" smtClean="0"/>
              <a:t>tumor </a:t>
            </a:r>
            <a:r>
              <a:rPr lang="en-US" sz="2600" dirty="0" err="1" smtClean="0"/>
              <a:t>ganas</a:t>
            </a:r>
            <a:r>
              <a:rPr lang="en-US" sz="2600" dirty="0" smtClean="0"/>
              <a:t> yang </a:t>
            </a:r>
            <a:r>
              <a:rPr lang="en-US" sz="2600" dirty="0" err="1" smtClean="0"/>
              <a:t>banyak</a:t>
            </a:r>
            <a:r>
              <a:rPr lang="en-US" sz="2600" dirty="0" smtClean="0"/>
              <a:t> 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2600" dirty="0" smtClean="0"/>
              <a:t>	</a:t>
            </a:r>
            <a:r>
              <a:rPr lang="en-US" sz="2600" dirty="0" err="1" smtClean="0"/>
              <a:t>menyerang</a:t>
            </a:r>
            <a:r>
              <a:rPr lang="en-US" sz="2600" dirty="0" smtClean="0"/>
              <a:t> </a:t>
            </a:r>
            <a:r>
              <a:rPr lang="en-US" sz="2600" dirty="0" err="1" smtClean="0"/>
              <a:t>anak-anak</a:t>
            </a:r>
            <a:r>
              <a:rPr lang="en-US" sz="2600" dirty="0" smtClean="0"/>
              <a:t> 2-4 </a:t>
            </a:r>
            <a:r>
              <a:rPr lang="en-US" sz="2600" dirty="0" err="1" smtClean="0"/>
              <a:t>tahun</a:t>
            </a:r>
            <a:r>
              <a:rPr lang="en-US" sz="2600" dirty="0" smtClean="0"/>
              <a:t>.</a:t>
            </a:r>
          </a:p>
          <a:p>
            <a:pPr lvl="1" eaLnBrk="1" hangingPunct="1">
              <a:defRPr/>
            </a:pPr>
            <a:r>
              <a:rPr lang="en-US" sz="2600" dirty="0" err="1" smtClean="0"/>
              <a:t>Umumnya</a:t>
            </a:r>
            <a:r>
              <a:rPr lang="en-US" sz="2600" dirty="0" smtClean="0"/>
              <a:t> </a:t>
            </a:r>
            <a:r>
              <a:rPr lang="en-US" sz="2600" dirty="0" err="1" smtClean="0"/>
              <a:t>menyerang</a:t>
            </a:r>
            <a:r>
              <a:rPr lang="en-US" sz="2600" dirty="0" smtClean="0"/>
              <a:t> 1 </a:t>
            </a:r>
            <a:r>
              <a:rPr lang="en-US" sz="2600" dirty="0" err="1" smtClean="0"/>
              <a:t>ginjal</a:t>
            </a:r>
            <a:endParaRPr lang="en-US" sz="2600" dirty="0" smtClean="0"/>
          </a:p>
          <a:p>
            <a:pPr lvl="1" eaLnBrk="1" hangingPunct="1">
              <a:defRPr/>
            </a:pPr>
            <a:r>
              <a:rPr lang="en-US" sz="2600" dirty="0" err="1" smtClean="0"/>
              <a:t>Gejala</a:t>
            </a:r>
            <a:r>
              <a:rPr lang="en-US" sz="2600" dirty="0" smtClean="0"/>
              <a:t> : </a:t>
            </a:r>
            <a:r>
              <a:rPr lang="en-US" sz="2600" dirty="0" err="1" smtClean="0"/>
              <a:t>timbul</a:t>
            </a:r>
            <a:r>
              <a:rPr lang="en-US" sz="2600" dirty="0" smtClean="0"/>
              <a:t> </a:t>
            </a:r>
            <a:r>
              <a:rPr lang="en-US" sz="2600" dirty="0" err="1" smtClean="0"/>
              <a:t>benjolan</a:t>
            </a:r>
            <a:r>
              <a:rPr lang="en-US" sz="2600" dirty="0" smtClean="0"/>
              <a:t> </a:t>
            </a:r>
            <a:r>
              <a:rPr lang="en-US" sz="2600" dirty="0" err="1" smtClean="0"/>
              <a:t>dibagian</a:t>
            </a:r>
            <a:r>
              <a:rPr lang="en-US" sz="2600" dirty="0" smtClean="0"/>
              <a:t> abdomen, </a:t>
            </a:r>
            <a:r>
              <a:rPr lang="en-US" sz="2600" dirty="0" err="1" smtClean="0"/>
              <a:t>nafsu</a:t>
            </a:r>
            <a:r>
              <a:rPr lang="en-US" sz="2600" dirty="0" smtClean="0"/>
              <a:t> </a:t>
            </a:r>
            <a:r>
              <a:rPr lang="en-US" sz="2600" dirty="0" err="1" smtClean="0"/>
              <a:t>makan</a:t>
            </a:r>
            <a:r>
              <a:rPr lang="en-US" sz="2600" dirty="0" smtClean="0"/>
              <a:t> </a:t>
            </a:r>
            <a:r>
              <a:rPr lang="en-US" sz="2600" dirty="0" err="1" smtClean="0"/>
              <a:t>menurun</a:t>
            </a:r>
            <a:r>
              <a:rPr lang="en-US" sz="2600" dirty="0" smtClean="0"/>
              <a:t>, </a:t>
            </a:r>
            <a:r>
              <a:rPr lang="en-US" sz="2600" dirty="0" err="1" smtClean="0"/>
              <a:t>sakit</a:t>
            </a:r>
            <a:r>
              <a:rPr lang="en-US" sz="2600" dirty="0" smtClean="0"/>
              <a:t> </a:t>
            </a:r>
            <a:r>
              <a:rPr lang="en-US" sz="2600" dirty="0" err="1" smtClean="0"/>
              <a:t>perut</a:t>
            </a:r>
            <a:r>
              <a:rPr lang="en-US" sz="2600" dirty="0" smtClean="0"/>
              <a:t>, </a:t>
            </a:r>
            <a:r>
              <a:rPr lang="en-US" sz="2600" dirty="0" err="1" smtClean="0"/>
              <a:t>mual</a:t>
            </a:r>
            <a:r>
              <a:rPr lang="en-US" sz="2600" dirty="0" smtClean="0"/>
              <a:t>, </a:t>
            </a:r>
            <a:r>
              <a:rPr lang="en-US" sz="2600" dirty="0" err="1" smtClean="0"/>
              <a:t>muntah</a:t>
            </a:r>
            <a:r>
              <a:rPr lang="en-US" sz="2600" dirty="0" smtClean="0"/>
              <a:t>, </a:t>
            </a:r>
            <a:r>
              <a:rPr lang="en-US" sz="2600" dirty="0" err="1" smtClean="0"/>
              <a:t>berat</a:t>
            </a:r>
            <a:r>
              <a:rPr lang="en-US" sz="2600" dirty="0" smtClean="0"/>
              <a:t> </a:t>
            </a:r>
            <a:r>
              <a:rPr lang="en-US" sz="2600" dirty="0" err="1" smtClean="0"/>
              <a:t>badan</a:t>
            </a:r>
            <a:r>
              <a:rPr lang="en-US" sz="2600" dirty="0" smtClean="0"/>
              <a:t> </a:t>
            </a:r>
            <a:r>
              <a:rPr lang="en-US" sz="2600" dirty="0" err="1" smtClean="0"/>
              <a:t>menurun</a:t>
            </a:r>
            <a:r>
              <a:rPr lang="en-US" sz="2600" dirty="0" smtClean="0"/>
              <a:t>, hematuria</a:t>
            </a:r>
          </a:p>
          <a:p>
            <a:pPr lvl="1" eaLnBrk="1" hangingPunct="1">
              <a:defRPr/>
            </a:pPr>
            <a:r>
              <a:rPr lang="en-US" sz="2600" dirty="0" err="1" smtClean="0"/>
              <a:t>Metastase</a:t>
            </a:r>
            <a:r>
              <a:rPr lang="en-US" sz="2600" dirty="0" smtClean="0"/>
              <a:t>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paru</a:t>
            </a:r>
            <a:r>
              <a:rPr lang="en-US" sz="2600" dirty="0" smtClean="0"/>
              <a:t>, </a:t>
            </a:r>
            <a:r>
              <a:rPr lang="en-US" sz="2600" dirty="0" err="1" smtClean="0"/>
              <a:t>hati</a:t>
            </a:r>
            <a:r>
              <a:rPr lang="en-US" sz="2600" dirty="0" smtClean="0"/>
              <a:t> , </a:t>
            </a:r>
            <a:r>
              <a:rPr lang="en-US" sz="2600" dirty="0" err="1" smtClean="0"/>
              <a:t>jaringan</a:t>
            </a:r>
            <a:r>
              <a:rPr lang="en-US" sz="2600" dirty="0" smtClean="0"/>
              <a:t> </a:t>
            </a:r>
            <a:r>
              <a:rPr lang="en-US" sz="2600" dirty="0" err="1" smtClean="0"/>
              <a:t>getah</a:t>
            </a:r>
            <a:r>
              <a:rPr lang="en-US" sz="2600" dirty="0" smtClean="0"/>
              <a:t> </a:t>
            </a:r>
            <a:r>
              <a:rPr lang="en-US" sz="2600" dirty="0" err="1" smtClean="0"/>
              <a:t>bening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tulang</a:t>
            </a:r>
            <a:endParaRPr lang="en-US" sz="2600" dirty="0" smtClean="0"/>
          </a:p>
          <a:p>
            <a:pPr lvl="2"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1987" name="Picture 5" descr="http://medicastore.com/images/Tumor_Wil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533400"/>
            <a:ext cx="28956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97525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AU" dirty="0"/>
              <a:t>C64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, </a:t>
            </a:r>
            <a:r>
              <a:rPr lang="en-AU" dirty="0" err="1"/>
              <a:t>selain</a:t>
            </a:r>
            <a:r>
              <a:rPr lang="en-AU" dirty="0"/>
              <a:t> pelvis </a:t>
            </a:r>
            <a:r>
              <a:rPr lang="en-AU" dirty="0" err="1" smtClean="0"/>
              <a:t>ginjal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AU" dirty="0" err="1"/>
              <a:t>Kecuali</a:t>
            </a:r>
            <a:r>
              <a:rPr lang="en-AU" dirty="0"/>
              <a:t>:  </a:t>
            </a:r>
            <a:r>
              <a:rPr lang="en-AU" dirty="0" err="1" smtClean="0"/>
              <a:t>kaliks</a:t>
            </a:r>
            <a:r>
              <a:rPr lang="en-AU" dirty="0" smtClean="0"/>
              <a:t> </a:t>
            </a:r>
            <a:r>
              <a:rPr lang="en-AU" dirty="0" err="1"/>
              <a:t>ginjal</a:t>
            </a:r>
            <a:r>
              <a:rPr lang="en-AU" dirty="0"/>
              <a:t> (C65), pelvis </a:t>
            </a:r>
            <a:r>
              <a:rPr lang="en-AU" dirty="0" err="1"/>
              <a:t>ginjal</a:t>
            </a:r>
            <a:r>
              <a:rPr lang="en-AU" dirty="0"/>
              <a:t> (C65)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9824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C65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pelvis </a:t>
            </a:r>
            <a:r>
              <a:rPr lang="en-AU" dirty="0" err="1" smtClean="0"/>
              <a:t>ginjal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Pelviureteric</a:t>
            </a:r>
            <a:r>
              <a:rPr lang="en-AU" dirty="0"/>
              <a:t> junction; </a:t>
            </a:r>
            <a:r>
              <a:rPr lang="en-AU" dirty="0" err="1"/>
              <a:t>kaliks</a:t>
            </a:r>
            <a:r>
              <a:rPr lang="en-AU" dirty="0"/>
              <a:t> </a:t>
            </a:r>
            <a:r>
              <a:rPr lang="en-AU" dirty="0" err="1"/>
              <a:t>ginjal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9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D00-D09</a:t>
            </a:r>
            <a:r>
              <a:rPr lang="fi-FI" dirty="0"/>
              <a:t>           Neoplasma in situ</a:t>
            </a:r>
            <a:endParaRPr lang="en-US" dirty="0"/>
          </a:p>
          <a:p>
            <a:r>
              <a:rPr lang="fi-FI" dirty="0"/>
              <a:t>D10-D36           Neoplasma jinak</a:t>
            </a:r>
            <a:endParaRPr lang="en-US" dirty="0"/>
          </a:p>
          <a:p>
            <a:r>
              <a:rPr lang="fi-FI" dirty="0"/>
              <a:t>D37-D48           Neoplasma dengan sifat tidak jelas atau tidak diketahui [lihat catatan]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157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C66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smtClean="0"/>
              <a:t>ureter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Kecuali</a:t>
            </a:r>
            <a:r>
              <a:rPr lang="en-AU" dirty="0"/>
              <a:t>:      </a:t>
            </a:r>
            <a:r>
              <a:rPr lang="en-AU" dirty="0" err="1"/>
              <a:t>muara</a:t>
            </a:r>
            <a:r>
              <a:rPr lang="en-AU" dirty="0"/>
              <a:t> ureter di </a:t>
            </a:r>
            <a:r>
              <a:rPr lang="en-AU" dirty="0" err="1"/>
              <a:t>kandung</a:t>
            </a:r>
            <a:r>
              <a:rPr lang="en-AU" dirty="0"/>
              <a:t> </a:t>
            </a:r>
            <a:r>
              <a:rPr lang="en-AU" dirty="0" err="1"/>
              <a:t>kemih</a:t>
            </a:r>
            <a:r>
              <a:rPr lang="en-AU" dirty="0"/>
              <a:t> (C67.6)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0113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/>
          </a:bodyPr>
          <a:lstStyle/>
          <a:p>
            <a:r>
              <a:rPr lang="en-AU" sz="3600" dirty="0"/>
              <a:t>C67     </a:t>
            </a:r>
            <a:r>
              <a:rPr lang="en-AU" sz="3600" dirty="0" err="1"/>
              <a:t>Neoplasma</a:t>
            </a:r>
            <a:r>
              <a:rPr lang="en-AU" sz="3600" dirty="0"/>
              <a:t> </a:t>
            </a:r>
            <a:r>
              <a:rPr lang="en-AU" sz="3600" dirty="0" err="1"/>
              <a:t>ganas</a:t>
            </a:r>
            <a:r>
              <a:rPr lang="en-AU" sz="3600" dirty="0"/>
              <a:t> </a:t>
            </a:r>
            <a:r>
              <a:rPr lang="en-AU" sz="3600" dirty="0" err="1"/>
              <a:t>kandung</a:t>
            </a:r>
            <a:r>
              <a:rPr lang="en-AU" sz="3600" dirty="0"/>
              <a:t> </a:t>
            </a:r>
            <a:r>
              <a:rPr lang="en-AU" sz="3600" dirty="0" err="1" smtClean="0"/>
              <a:t>kemih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C67.0 </a:t>
            </a:r>
            <a:r>
              <a:rPr lang="en-AU" dirty="0" err="1"/>
              <a:t>Trigonum</a:t>
            </a:r>
            <a:r>
              <a:rPr lang="en-AU" dirty="0"/>
              <a:t> </a:t>
            </a:r>
            <a:r>
              <a:rPr lang="en-AU" dirty="0" err="1"/>
              <a:t>vesicae</a:t>
            </a:r>
            <a:endParaRPr lang="en-US" dirty="0"/>
          </a:p>
          <a:p>
            <a:r>
              <a:rPr lang="en-AU" dirty="0"/>
              <a:t>C67.1 </a:t>
            </a:r>
            <a:r>
              <a:rPr lang="en-AU" dirty="0" err="1"/>
              <a:t>Puncak</a:t>
            </a:r>
            <a:r>
              <a:rPr lang="en-AU" dirty="0"/>
              <a:t> bladder</a:t>
            </a:r>
            <a:endParaRPr lang="en-US" dirty="0"/>
          </a:p>
          <a:p>
            <a:r>
              <a:rPr lang="en-AU" dirty="0"/>
              <a:t>C67.2 </a:t>
            </a:r>
            <a:r>
              <a:rPr lang="en-AU" dirty="0" err="1"/>
              <a:t>Dinding</a:t>
            </a:r>
            <a:r>
              <a:rPr lang="en-AU" dirty="0"/>
              <a:t> lateral bladder</a:t>
            </a:r>
            <a:endParaRPr lang="en-US" dirty="0"/>
          </a:p>
          <a:p>
            <a:r>
              <a:rPr lang="en-AU" dirty="0"/>
              <a:t>C67.3 </a:t>
            </a:r>
            <a:r>
              <a:rPr lang="en-AU" dirty="0" err="1"/>
              <a:t>Dinding</a:t>
            </a:r>
            <a:r>
              <a:rPr lang="en-AU" dirty="0"/>
              <a:t> anterior bladder</a:t>
            </a:r>
            <a:endParaRPr lang="en-US" dirty="0"/>
          </a:p>
          <a:p>
            <a:r>
              <a:rPr lang="en-AU" dirty="0"/>
              <a:t>C67.4 </a:t>
            </a:r>
            <a:r>
              <a:rPr lang="en-AU" dirty="0" err="1"/>
              <a:t>Dinding</a:t>
            </a:r>
            <a:r>
              <a:rPr lang="en-AU" dirty="0"/>
              <a:t> posterior bladder</a:t>
            </a:r>
            <a:endParaRPr lang="en-US" dirty="0"/>
          </a:p>
          <a:p>
            <a:r>
              <a:rPr lang="en-AU" dirty="0"/>
              <a:t>C67.5 </a:t>
            </a:r>
            <a:r>
              <a:rPr lang="en-AU" dirty="0" err="1"/>
              <a:t>Leher</a:t>
            </a:r>
            <a:r>
              <a:rPr lang="en-AU" dirty="0"/>
              <a:t> bladder; </a:t>
            </a:r>
            <a:r>
              <a:rPr lang="en-AU" dirty="0" err="1"/>
              <a:t>lobang</a:t>
            </a:r>
            <a:r>
              <a:rPr lang="en-AU" dirty="0"/>
              <a:t> internal </a:t>
            </a:r>
            <a:r>
              <a:rPr lang="en-AU" dirty="0" err="1"/>
              <a:t>uretra</a:t>
            </a:r>
            <a:endParaRPr lang="en-US" dirty="0"/>
          </a:p>
          <a:p>
            <a:r>
              <a:rPr lang="en-AU" dirty="0"/>
              <a:t>C67.6 </a:t>
            </a:r>
            <a:r>
              <a:rPr lang="en-AU" dirty="0" err="1"/>
              <a:t>Muara</a:t>
            </a:r>
            <a:r>
              <a:rPr lang="en-AU" dirty="0"/>
              <a:t> ureter</a:t>
            </a:r>
            <a:endParaRPr lang="en-US" dirty="0"/>
          </a:p>
          <a:p>
            <a:r>
              <a:rPr lang="en-AU" dirty="0"/>
              <a:t>C67.7 </a:t>
            </a:r>
            <a:r>
              <a:rPr lang="en-AU" dirty="0" err="1"/>
              <a:t>Urachus</a:t>
            </a:r>
            <a:endParaRPr lang="en-US" dirty="0"/>
          </a:p>
          <a:p>
            <a:r>
              <a:rPr lang="en-AU" dirty="0"/>
              <a:t>C67.8 </a:t>
            </a:r>
            <a:r>
              <a:rPr lang="en-AU" dirty="0" err="1"/>
              <a:t>Lesi</a:t>
            </a:r>
            <a:r>
              <a:rPr lang="en-AU" dirty="0"/>
              <a:t> overlap </a:t>
            </a:r>
            <a:r>
              <a:rPr lang="en-AU" dirty="0" err="1"/>
              <a:t>pada</a:t>
            </a:r>
            <a:r>
              <a:rPr lang="en-AU" dirty="0"/>
              <a:t> bladder</a:t>
            </a:r>
            <a:endParaRPr lang="en-US" dirty="0"/>
          </a:p>
          <a:p>
            <a:r>
              <a:rPr lang="en-AU" dirty="0"/>
              <a:t>C67.9 Bladder,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5651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AU" sz="4000" dirty="0"/>
              <a:t>C68     </a:t>
            </a:r>
            <a:r>
              <a:rPr lang="en-AU" sz="4000" dirty="0" err="1"/>
              <a:t>Neoplasma</a:t>
            </a:r>
            <a:r>
              <a:rPr lang="en-AU" sz="4000" dirty="0"/>
              <a:t> </a:t>
            </a:r>
            <a:r>
              <a:rPr lang="en-AU" sz="4000" dirty="0" err="1"/>
              <a:t>ganas</a:t>
            </a:r>
            <a:r>
              <a:rPr lang="en-AU" sz="4000" dirty="0"/>
              <a:t> organ </a:t>
            </a:r>
            <a:r>
              <a:rPr lang="en-AU" sz="4000" dirty="0" err="1"/>
              <a:t>perkemihan</a:t>
            </a:r>
            <a:r>
              <a:rPr lang="en-AU" sz="4000" dirty="0"/>
              <a:t> lain </a:t>
            </a:r>
            <a:r>
              <a:rPr lang="en-AU" sz="4000" dirty="0" err="1"/>
              <a:t>dan</a:t>
            </a:r>
            <a:r>
              <a:rPr lang="en-AU" sz="4000" dirty="0"/>
              <a:t> yang </a:t>
            </a:r>
            <a:r>
              <a:rPr lang="en-AU" sz="4000" dirty="0" err="1"/>
              <a:t>tidak</a:t>
            </a:r>
            <a:r>
              <a:rPr lang="en-AU" sz="4000" dirty="0"/>
              <a:t> </a:t>
            </a:r>
            <a:r>
              <a:rPr lang="en-AU" sz="4000" dirty="0" err="1"/>
              <a:t>dijelaskan</a:t>
            </a:r>
            <a:r>
              <a:rPr lang="en-AU" sz="400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85000" lnSpcReduction="20000"/>
          </a:bodyPr>
          <a:lstStyle/>
          <a:p>
            <a:r>
              <a:rPr lang="en-AU" dirty="0" err="1"/>
              <a:t>Kecuali</a:t>
            </a:r>
            <a:r>
              <a:rPr lang="en-AU" dirty="0"/>
              <a:t>: </a:t>
            </a:r>
            <a:r>
              <a:rPr lang="en-AU" dirty="0" err="1"/>
              <a:t>traktus</a:t>
            </a:r>
            <a:r>
              <a:rPr lang="en-AU" dirty="0"/>
              <a:t> </a:t>
            </a:r>
            <a:r>
              <a:rPr lang="en-AU" dirty="0" err="1"/>
              <a:t>genito-urinarius</a:t>
            </a:r>
            <a:r>
              <a:rPr lang="en-AU" dirty="0"/>
              <a:t> NOS: </a:t>
            </a:r>
            <a:r>
              <a:rPr lang="en-AU" dirty="0" err="1"/>
              <a:t>wanita</a:t>
            </a:r>
            <a:r>
              <a:rPr lang="en-AU" dirty="0"/>
              <a:t> (C57.9), </a:t>
            </a:r>
            <a:r>
              <a:rPr lang="en-AU" dirty="0" err="1"/>
              <a:t>pria</a:t>
            </a:r>
            <a:r>
              <a:rPr lang="en-AU" dirty="0"/>
              <a:t> (C63.9)</a:t>
            </a:r>
            <a:endParaRPr lang="en-US" dirty="0"/>
          </a:p>
          <a:p>
            <a:r>
              <a:rPr lang="en-AU" dirty="0"/>
              <a:t>C68.0 Urethra</a:t>
            </a:r>
            <a:endParaRPr lang="en-US" dirty="0"/>
          </a:p>
          <a:p>
            <a:pPr lvl="1"/>
            <a:r>
              <a:rPr lang="en-AU" dirty="0" err="1" smtClean="0"/>
              <a:t>Kecuali</a:t>
            </a:r>
            <a:r>
              <a:rPr lang="en-AU" dirty="0"/>
              <a:t>: </a:t>
            </a:r>
            <a:r>
              <a:rPr lang="en-AU" dirty="0" err="1" smtClean="0"/>
              <a:t>lobang</a:t>
            </a:r>
            <a:r>
              <a:rPr lang="en-AU" dirty="0" smtClean="0"/>
              <a:t> </a:t>
            </a:r>
            <a:r>
              <a:rPr lang="en-AU" dirty="0"/>
              <a:t>internal </a:t>
            </a:r>
            <a:r>
              <a:rPr lang="en-AU" dirty="0" err="1"/>
              <a:t>uretra</a:t>
            </a:r>
            <a:r>
              <a:rPr lang="en-AU" dirty="0"/>
              <a:t> (C67.5)</a:t>
            </a:r>
            <a:endParaRPr lang="en-US" dirty="0"/>
          </a:p>
          <a:p>
            <a:r>
              <a:rPr lang="en-AU" dirty="0"/>
              <a:t>C68.1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paraurethra</a:t>
            </a:r>
            <a:endParaRPr lang="en-US" dirty="0"/>
          </a:p>
          <a:p>
            <a:r>
              <a:rPr lang="en-AU" dirty="0"/>
              <a:t>C68.8 </a:t>
            </a:r>
            <a:r>
              <a:rPr lang="en-AU" dirty="0" err="1"/>
              <a:t>Lesi</a:t>
            </a:r>
            <a:r>
              <a:rPr lang="en-AU" dirty="0"/>
              <a:t> overlap </a:t>
            </a:r>
            <a:r>
              <a:rPr lang="en-AU" dirty="0" err="1"/>
              <a:t>pada</a:t>
            </a:r>
            <a:r>
              <a:rPr lang="en-AU" dirty="0"/>
              <a:t> organ </a:t>
            </a:r>
            <a:r>
              <a:rPr lang="en-AU" dirty="0" err="1" smtClean="0"/>
              <a:t>perkemihan</a:t>
            </a:r>
            <a:r>
              <a:rPr lang="en-AU" dirty="0" smtClean="0"/>
              <a:t>,  </a:t>
            </a:r>
            <a:r>
              <a:rPr lang="en-AU" dirty="0" err="1"/>
              <a:t>Titik</a:t>
            </a:r>
            <a:r>
              <a:rPr lang="en-AU" dirty="0"/>
              <a:t> </a:t>
            </a:r>
            <a:r>
              <a:rPr lang="en-AU" dirty="0" err="1"/>
              <a:t>asalnya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bisa</a:t>
            </a:r>
            <a:r>
              <a:rPr lang="en-AU" dirty="0"/>
              <a:t> </a:t>
            </a:r>
            <a:r>
              <a:rPr lang="en-AU" dirty="0" err="1"/>
              <a:t>diklasifikasikan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kategori</a:t>
            </a:r>
            <a:r>
              <a:rPr lang="en-AU" dirty="0"/>
              <a:t> C64-C68.1</a:t>
            </a:r>
            <a:endParaRPr lang="en-US" dirty="0"/>
          </a:p>
          <a:p>
            <a:r>
              <a:rPr lang="en-AU" dirty="0"/>
              <a:t>C68.9 Organ </a:t>
            </a:r>
            <a:r>
              <a:rPr lang="en-AU" dirty="0" err="1"/>
              <a:t>perkemihan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; </a:t>
            </a:r>
            <a:r>
              <a:rPr lang="en-AU" dirty="0" err="1"/>
              <a:t>sistem</a:t>
            </a:r>
            <a:r>
              <a:rPr lang="en-AU" dirty="0"/>
              <a:t> </a:t>
            </a:r>
            <a:r>
              <a:rPr lang="en-AU" dirty="0" err="1"/>
              <a:t>urinarius</a:t>
            </a:r>
            <a:r>
              <a:rPr lang="en-AU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9867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mata</a:t>
            </a:r>
            <a:r>
              <a:rPr lang="en-AU" dirty="0"/>
              <a:t>, </a:t>
            </a:r>
            <a:r>
              <a:rPr lang="en-AU" dirty="0" err="1"/>
              <a:t>otak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bagian</a:t>
            </a:r>
            <a:r>
              <a:rPr lang="en-AU" dirty="0"/>
              <a:t> lain SSP (C69-C72</a:t>
            </a:r>
            <a:r>
              <a:rPr lang="en-AU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AU" dirty="0"/>
              <a:t>C69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mata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adnexa</a:t>
            </a:r>
            <a:endParaRPr lang="en-US" dirty="0"/>
          </a:p>
          <a:p>
            <a:r>
              <a:rPr lang="en-AU" dirty="0"/>
              <a:t>C70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meningen</a:t>
            </a:r>
            <a:endParaRPr lang="en-US" dirty="0"/>
          </a:p>
          <a:p>
            <a:r>
              <a:rPr lang="en-AU" dirty="0"/>
              <a:t>C71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otak</a:t>
            </a:r>
            <a:endParaRPr lang="en-US" dirty="0"/>
          </a:p>
          <a:p>
            <a:r>
              <a:rPr lang="en-AU" dirty="0" smtClean="0"/>
              <a:t>C72</a:t>
            </a:r>
            <a:r>
              <a:rPr lang="en-AU" dirty="0"/>
              <a:t>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medulla </a:t>
            </a:r>
            <a:r>
              <a:rPr lang="en-AU" dirty="0" err="1"/>
              <a:t>spinalis</a:t>
            </a:r>
            <a:r>
              <a:rPr lang="en-AU" dirty="0"/>
              <a:t>, </a:t>
            </a:r>
            <a:r>
              <a:rPr lang="en-AU" dirty="0" err="1"/>
              <a:t>nervi</a:t>
            </a:r>
            <a:r>
              <a:rPr lang="en-AU" dirty="0"/>
              <a:t> </a:t>
            </a:r>
            <a:r>
              <a:rPr lang="en-AU" dirty="0" err="1"/>
              <a:t>craniales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bagian</a:t>
            </a:r>
            <a:r>
              <a:rPr lang="en-AU" dirty="0"/>
              <a:t> lain SSP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8887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AU" dirty="0"/>
              <a:t>C69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mata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smtClean="0"/>
              <a:t>adnexa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373563"/>
          </a:xfrm>
        </p:spPr>
        <p:txBody>
          <a:bodyPr>
            <a:normAutofit fontScale="70000" lnSpcReduction="20000"/>
          </a:bodyPr>
          <a:lstStyle/>
          <a:p>
            <a:r>
              <a:rPr lang="en-AU" dirty="0" err="1"/>
              <a:t>Kecuali</a:t>
            </a:r>
            <a:r>
              <a:rPr lang="en-AU" dirty="0"/>
              <a:t>:     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ikat</a:t>
            </a:r>
            <a:r>
              <a:rPr lang="en-AU" dirty="0"/>
              <a:t> </a:t>
            </a:r>
            <a:r>
              <a:rPr lang="en-AU" dirty="0" err="1"/>
              <a:t>kelopak</a:t>
            </a:r>
            <a:r>
              <a:rPr lang="en-AU" dirty="0"/>
              <a:t> (C49.0), </a:t>
            </a:r>
            <a:r>
              <a:rPr lang="en-AU" dirty="0" err="1"/>
              <a:t>kelopak</a:t>
            </a:r>
            <a:r>
              <a:rPr lang="en-AU" dirty="0"/>
              <a:t> (</a:t>
            </a:r>
            <a:r>
              <a:rPr lang="en-AU" dirty="0" err="1"/>
              <a:t>kulit</a:t>
            </a:r>
            <a:r>
              <a:rPr lang="en-AU" dirty="0"/>
              <a:t>) (C43.1, C44.1</a:t>
            </a:r>
            <a:r>
              <a:rPr lang="en-AU" dirty="0" smtClean="0"/>
              <a:t>), </a:t>
            </a:r>
            <a:r>
              <a:rPr lang="en-AU" dirty="0" err="1" smtClean="0"/>
              <a:t>nervus</a:t>
            </a:r>
            <a:r>
              <a:rPr lang="en-AU" dirty="0" smtClean="0"/>
              <a:t> </a:t>
            </a:r>
            <a:r>
              <a:rPr lang="en-AU" dirty="0" err="1"/>
              <a:t>optikus</a:t>
            </a:r>
            <a:r>
              <a:rPr lang="en-AU" dirty="0"/>
              <a:t> (C72.3)</a:t>
            </a:r>
            <a:endParaRPr lang="en-US" dirty="0"/>
          </a:p>
          <a:p>
            <a:r>
              <a:rPr lang="en-AU" dirty="0"/>
              <a:t>C69.0 Conjunctiva</a:t>
            </a:r>
            <a:endParaRPr lang="en-US" dirty="0"/>
          </a:p>
          <a:p>
            <a:r>
              <a:rPr lang="en-AU" dirty="0"/>
              <a:t>C69.1 Cornea</a:t>
            </a:r>
            <a:endParaRPr lang="en-US" dirty="0"/>
          </a:p>
          <a:p>
            <a:r>
              <a:rPr lang="en-AU" dirty="0"/>
              <a:t>C69.2 Retina</a:t>
            </a:r>
            <a:endParaRPr lang="en-US" dirty="0"/>
          </a:p>
          <a:p>
            <a:r>
              <a:rPr lang="en-AU" dirty="0"/>
              <a:t>C69.3 Choroid</a:t>
            </a:r>
            <a:endParaRPr lang="en-US" dirty="0"/>
          </a:p>
          <a:p>
            <a:r>
              <a:rPr lang="en-AU" dirty="0"/>
              <a:t>C69.4 </a:t>
            </a:r>
            <a:r>
              <a:rPr lang="en-AU" dirty="0" err="1"/>
              <a:t>Korpus</a:t>
            </a:r>
            <a:r>
              <a:rPr lang="en-AU" dirty="0"/>
              <a:t> </a:t>
            </a:r>
            <a:r>
              <a:rPr lang="en-AU" dirty="0" err="1"/>
              <a:t>siliaris</a:t>
            </a:r>
            <a:r>
              <a:rPr lang="en-AU" dirty="0"/>
              <a:t>; bola </a:t>
            </a:r>
            <a:r>
              <a:rPr lang="en-AU" dirty="0" err="1"/>
              <a:t>mata</a:t>
            </a:r>
            <a:endParaRPr lang="en-US" dirty="0"/>
          </a:p>
          <a:p>
            <a:r>
              <a:rPr lang="en-AU" dirty="0"/>
              <a:t>C69.5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duktus</a:t>
            </a:r>
            <a:r>
              <a:rPr lang="en-AU" dirty="0"/>
              <a:t> </a:t>
            </a:r>
            <a:r>
              <a:rPr lang="en-AU" dirty="0" err="1"/>
              <a:t>lakrimalis</a:t>
            </a:r>
            <a:r>
              <a:rPr lang="en-AU" dirty="0"/>
              <a:t>; </a:t>
            </a:r>
            <a:r>
              <a:rPr lang="en-AU" dirty="0" err="1"/>
              <a:t>duktus</a:t>
            </a:r>
            <a:r>
              <a:rPr lang="en-AU" dirty="0"/>
              <a:t> </a:t>
            </a:r>
            <a:r>
              <a:rPr lang="en-AU" dirty="0" err="1"/>
              <a:t>nasolakrimalis</a:t>
            </a:r>
            <a:endParaRPr lang="en-US" dirty="0"/>
          </a:p>
          <a:p>
            <a:r>
              <a:rPr lang="en-AU" dirty="0"/>
              <a:t>C69.6 </a:t>
            </a:r>
            <a:r>
              <a:rPr lang="en-AU" dirty="0" err="1"/>
              <a:t>Orbita</a:t>
            </a:r>
            <a:r>
              <a:rPr lang="en-AU" dirty="0"/>
              <a:t>: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ikat</a:t>
            </a:r>
            <a:r>
              <a:rPr lang="en-AU" dirty="0"/>
              <a:t> </a:t>
            </a:r>
            <a:r>
              <a:rPr lang="en-AU" dirty="0" err="1"/>
              <a:t>orbita</a:t>
            </a:r>
            <a:r>
              <a:rPr lang="en-AU" dirty="0"/>
              <a:t>, </a:t>
            </a:r>
            <a:r>
              <a:rPr lang="en-AU" dirty="0" err="1"/>
              <a:t>otot</a:t>
            </a:r>
            <a:r>
              <a:rPr lang="en-AU" dirty="0"/>
              <a:t> </a:t>
            </a:r>
            <a:r>
              <a:rPr lang="en-AU" dirty="0" err="1"/>
              <a:t>ekstraokuli</a:t>
            </a:r>
            <a:r>
              <a:rPr lang="en-AU" dirty="0"/>
              <a:t>,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perifer</a:t>
            </a:r>
            <a:r>
              <a:rPr lang="en-AU" dirty="0"/>
              <a:t> </a:t>
            </a:r>
            <a:r>
              <a:rPr lang="en-AU" dirty="0" err="1"/>
              <a:t>orbita</a:t>
            </a:r>
            <a:r>
              <a:rPr lang="en-AU" dirty="0"/>
              <a:t>,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retrobulbar</a:t>
            </a:r>
            <a:r>
              <a:rPr lang="en-AU" dirty="0"/>
              <a:t>,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retrookuli</a:t>
            </a:r>
            <a:endParaRPr lang="en-US" dirty="0"/>
          </a:p>
          <a:p>
            <a:pPr lvl="1"/>
            <a:r>
              <a:rPr lang="en-AU" dirty="0" smtClean="0"/>
              <a:t> </a:t>
            </a:r>
            <a:r>
              <a:rPr lang="en-AU" dirty="0" err="1"/>
              <a:t>Kecuali</a:t>
            </a:r>
            <a:r>
              <a:rPr lang="en-AU" dirty="0"/>
              <a:t>:   </a:t>
            </a:r>
            <a:r>
              <a:rPr lang="en-AU" dirty="0" err="1"/>
              <a:t>tulang</a:t>
            </a:r>
            <a:r>
              <a:rPr lang="en-AU" dirty="0"/>
              <a:t> </a:t>
            </a:r>
            <a:r>
              <a:rPr lang="en-AU" dirty="0" err="1"/>
              <a:t>orbita</a:t>
            </a:r>
            <a:r>
              <a:rPr lang="en-AU" dirty="0"/>
              <a:t> (C41.0)</a:t>
            </a:r>
            <a:endParaRPr lang="en-US" dirty="0"/>
          </a:p>
          <a:p>
            <a:r>
              <a:rPr lang="en-AU" dirty="0"/>
              <a:t>C69.8 </a:t>
            </a:r>
            <a:r>
              <a:rPr lang="en-AU" dirty="0" err="1"/>
              <a:t>Lesi</a:t>
            </a:r>
            <a:r>
              <a:rPr lang="en-AU" dirty="0"/>
              <a:t> overlap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mata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adnexa</a:t>
            </a:r>
            <a:endParaRPr lang="en-US" dirty="0"/>
          </a:p>
          <a:p>
            <a:r>
              <a:rPr lang="en-AU" dirty="0"/>
              <a:t>C69.9 Mata,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3351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C70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 smtClean="0"/>
              <a:t>meningen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C70.0 </a:t>
            </a:r>
            <a:r>
              <a:rPr lang="en-AU" dirty="0" err="1"/>
              <a:t>Meningen</a:t>
            </a:r>
            <a:r>
              <a:rPr lang="en-AU" dirty="0"/>
              <a:t> </a:t>
            </a:r>
            <a:r>
              <a:rPr lang="en-AU" dirty="0" err="1"/>
              <a:t>otak</a:t>
            </a:r>
            <a:endParaRPr lang="en-US" dirty="0"/>
          </a:p>
          <a:p>
            <a:r>
              <a:rPr lang="en-AU" dirty="0"/>
              <a:t>C70.1 </a:t>
            </a:r>
            <a:r>
              <a:rPr lang="en-AU" dirty="0" err="1"/>
              <a:t>Meningen</a:t>
            </a:r>
            <a:r>
              <a:rPr lang="en-AU" dirty="0"/>
              <a:t> </a:t>
            </a:r>
            <a:r>
              <a:rPr lang="en-AU" dirty="0" err="1"/>
              <a:t>spinalis</a:t>
            </a:r>
            <a:endParaRPr lang="en-US" dirty="0"/>
          </a:p>
          <a:p>
            <a:r>
              <a:rPr lang="en-AU" dirty="0"/>
              <a:t>C70.9 </a:t>
            </a:r>
            <a:r>
              <a:rPr lang="en-AU" dirty="0" err="1"/>
              <a:t>Meningen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6178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C71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 smtClean="0"/>
              <a:t>otak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70000" lnSpcReduction="20000"/>
          </a:bodyPr>
          <a:lstStyle/>
          <a:p>
            <a:r>
              <a:rPr lang="en-AU" dirty="0" err="1"/>
              <a:t>Kecuali</a:t>
            </a:r>
            <a:r>
              <a:rPr lang="en-AU" dirty="0"/>
              <a:t>:      </a:t>
            </a:r>
            <a:r>
              <a:rPr lang="en-AU" dirty="0" err="1"/>
              <a:t>nervi</a:t>
            </a:r>
            <a:r>
              <a:rPr lang="en-AU" dirty="0"/>
              <a:t> </a:t>
            </a:r>
            <a:r>
              <a:rPr lang="en-AU" dirty="0" err="1"/>
              <a:t>kraniales</a:t>
            </a:r>
            <a:r>
              <a:rPr lang="en-AU" dirty="0"/>
              <a:t> (C72.2-C72.5</a:t>
            </a:r>
            <a:r>
              <a:rPr lang="en-AU" dirty="0" smtClean="0"/>
              <a:t>), </a:t>
            </a:r>
            <a:r>
              <a:rPr lang="en-AU" dirty="0"/>
              <a:t> 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retrobulbar</a:t>
            </a:r>
            <a:r>
              <a:rPr lang="en-AU" dirty="0"/>
              <a:t> (C69.6)</a:t>
            </a:r>
            <a:endParaRPr lang="en-US" dirty="0"/>
          </a:p>
          <a:p>
            <a:r>
              <a:rPr lang="en-AU" dirty="0"/>
              <a:t>C71.0 </a:t>
            </a:r>
            <a:r>
              <a:rPr lang="en-AU" dirty="0" err="1"/>
              <a:t>Serebrum</a:t>
            </a:r>
            <a:r>
              <a:rPr lang="en-AU" dirty="0"/>
              <a:t>, </a:t>
            </a:r>
            <a:r>
              <a:rPr lang="en-AU" dirty="0" err="1"/>
              <a:t>selain</a:t>
            </a:r>
            <a:r>
              <a:rPr lang="en-AU" dirty="0"/>
              <a:t> </a:t>
            </a:r>
            <a:r>
              <a:rPr lang="en-AU" dirty="0" err="1"/>
              <a:t>lobus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 smtClean="0"/>
              <a:t>ventrikel</a:t>
            </a:r>
            <a:r>
              <a:rPr lang="en-AU" dirty="0" smtClean="0"/>
              <a:t>,  </a:t>
            </a:r>
            <a:r>
              <a:rPr lang="en-AU" dirty="0"/>
              <a:t>Corpus callosum; </a:t>
            </a:r>
            <a:r>
              <a:rPr lang="en-AU" dirty="0" err="1"/>
              <a:t>supratentorium</a:t>
            </a:r>
            <a:r>
              <a:rPr lang="en-AU" dirty="0"/>
              <a:t> NOS</a:t>
            </a:r>
            <a:endParaRPr lang="en-US" dirty="0"/>
          </a:p>
          <a:p>
            <a:r>
              <a:rPr lang="en-AU" dirty="0"/>
              <a:t>C71.1 </a:t>
            </a:r>
            <a:r>
              <a:rPr lang="en-AU" dirty="0" err="1"/>
              <a:t>Lobus</a:t>
            </a:r>
            <a:r>
              <a:rPr lang="en-AU" dirty="0"/>
              <a:t> </a:t>
            </a:r>
            <a:r>
              <a:rPr lang="en-AU" dirty="0" err="1"/>
              <a:t>frontalis</a:t>
            </a:r>
            <a:endParaRPr lang="en-US" dirty="0"/>
          </a:p>
          <a:p>
            <a:r>
              <a:rPr lang="en-AU" dirty="0"/>
              <a:t>C71.2 </a:t>
            </a:r>
            <a:r>
              <a:rPr lang="en-AU" dirty="0" err="1"/>
              <a:t>Lobus</a:t>
            </a:r>
            <a:r>
              <a:rPr lang="en-AU" dirty="0"/>
              <a:t> temporalis</a:t>
            </a:r>
            <a:endParaRPr lang="en-US" dirty="0"/>
          </a:p>
          <a:p>
            <a:r>
              <a:rPr lang="en-AU" dirty="0"/>
              <a:t>C71.3 </a:t>
            </a:r>
            <a:r>
              <a:rPr lang="en-AU" dirty="0" err="1"/>
              <a:t>Lobus</a:t>
            </a:r>
            <a:r>
              <a:rPr lang="en-AU" dirty="0"/>
              <a:t> </a:t>
            </a:r>
            <a:r>
              <a:rPr lang="en-AU" dirty="0" err="1"/>
              <a:t>parietalis</a:t>
            </a:r>
            <a:endParaRPr lang="en-US" dirty="0"/>
          </a:p>
          <a:p>
            <a:r>
              <a:rPr lang="en-AU" dirty="0"/>
              <a:t>C71.4 </a:t>
            </a:r>
            <a:r>
              <a:rPr lang="en-AU" dirty="0" err="1"/>
              <a:t>Lobus</a:t>
            </a:r>
            <a:r>
              <a:rPr lang="en-AU" dirty="0"/>
              <a:t> </a:t>
            </a:r>
            <a:r>
              <a:rPr lang="en-AU" dirty="0" err="1"/>
              <a:t>oksipitalis</a:t>
            </a:r>
            <a:endParaRPr lang="en-US" dirty="0"/>
          </a:p>
          <a:p>
            <a:r>
              <a:rPr lang="en-AU" dirty="0"/>
              <a:t>C71.5 </a:t>
            </a:r>
            <a:r>
              <a:rPr lang="en-AU" dirty="0" err="1"/>
              <a:t>Ventrikel</a:t>
            </a:r>
            <a:r>
              <a:rPr lang="en-AU" dirty="0"/>
              <a:t> </a:t>
            </a:r>
            <a:r>
              <a:rPr lang="en-AU" dirty="0" err="1"/>
              <a:t>otak</a:t>
            </a:r>
            <a:endParaRPr lang="en-US" dirty="0"/>
          </a:p>
          <a:p>
            <a:pPr lvl="1"/>
            <a:r>
              <a:rPr lang="en-AU" dirty="0" err="1" smtClean="0"/>
              <a:t>Kecuali</a:t>
            </a:r>
            <a:r>
              <a:rPr lang="en-AU" dirty="0"/>
              <a:t>:   </a:t>
            </a:r>
            <a:r>
              <a:rPr lang="en-AU" dirty="0" err="1" smtClean="0"/>
              <a:t>ventrikel</a:t>
            </a:r>
            <a:r>
              <a:rPr lang="en-AU" dirty="0" smtClean="0"/>
              <a:t> </a:t>
            </a:r>
            <a:r>
              <a:rPr lang="en-AU" dirty="0"/>
              <a:t>IV (C71.7)</a:t>
            </a:r>
            <a:endParaRPr lang="en-US" dirty="0"/>
          </a:p>
          <a:p>
            <a:r>
              <a:rPr lang="en-AU" dirty="0"/>
              <a:t>C71.6 </a:t>
            </a:r>
            <a:r>
              <a:rPr lang="en-AU" dirty="0" err="1"/>
              <a:t>Serebellum</a:t>
            </a:r>
            <a:endParaRPr lang="en-US" dirty="0"/>
          </a:p>
          <a:p>
            <a:r>
              <a:rPr lang="en-AU" dirty="0"/>
              <a:t>C71.7 </a:t>
            </a:r>
            <a:r>
              <a:rPr lang="en-AU" dirty="0" err="1"/>
              <a:t>Batang</a:t>
            </a:r>
            <a:r>
              <a:rPr lang="en-AU" dirty="0"/>
              <a:t> </a:t>
            </a:r>
            <a:r>
              <a:rPr lang="en-AU" dirty="0" err="1"/>
              <a:t>otak</a:t>
            </a:r>
            <a:r>
              <a:rPr lang="en-AU" dirty="0"/>
              <a:t>; </a:t>
            </a:r>
            <a:r>
              <a:rPr lang="en-AU" dirty="0" err="1"/>
              <a:t>ventrikel</a:t>
            </a:r>
            <a:r>
              <a:rPr lang="en-AU" dirty="0"/>
              <a:t> IV; </a:t>
            </a:r>
            <a:r>
              <a:rPr lang="en-AU" dirty="0" err="1"/>
              <a:t>infratentorium</a:t>
            </a:r>
            <a:r>
              <a:rPr lang="en-AU" dirty="0"/>
              <a:t> NOS</a:t>
            </a:r>
            <a:endParaRPr lang="en-US" dirty="0"/>
          </a:p>
          <a:p>
            <a:r>
              <a:rPr lang="en-AU" dirty="0"/>
              <a:t>C71.8 </a:t>
            </a:r>
            <a:r>
              <a:rPr lang="en-AU" dirty="0" err="1"/>
              <a:t>Lesi</a:t>
            </a:r>
            <a:r>
              <a:rPr lang="en-AU" dirty="0"/>
              <a:t> overlap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otak</a:t>
            </a:r>
            <a:endParaRPr lang="en-US" dirty="0"/>
          </a:p>
          <a:p>
            <a:r>
              <a:rPr lang="en-AU" dirty="0"/>
              <a:t>C71.9 </a:t>
            </a:r>
            <a:r>
              <a:rPr lang="en-AU" dirty="0" err="1"/>
              <a:t>Otak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0328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r>
              <a:rPr lang="en-AU" sz="3600" dirty="0"/>
              <a:t>C72     </a:t>
            </a:r>
            <a:r>
              <a:rPr lang="en-AU" sz="3600" dirty="0" err="1"/>
              <a:t>Neoplasma</a:t>
            </a:r>
            <a:r>
              <a:rPr lang="en-AU" sz="3600" dirty="0"/>
              <a:t> </a:t>
            </a:r>
            <a:r>
              <a:rPr lang="en-AU" sz="3600" dirty="0" err="1"/>
              <a:t>ganas</a:t>
            </a:r>
            <a:r>
              <a:rPr lang="en-AU" sz="3600" dirty="0"/>
              <a:t> medulla </a:t>
            </a:r>
            <a:r>
              <a:rPr lang="en-AU" sz="3600" dirty="0" err="1"/>
              <a:t>spinalis</a:t>
            </a:r>
            <a:r>
              <a:rPr lang="en-AU" sz="3600" dirty="0"/>
              <a:t>, </a:t>
            </a:r>
            <a:r>
              <a:rPr lang="en-AU" sz="3600" dirty="0" err="1"/>
              <a:t>nervi</a:t>
            </a:r>
            <a:r>
              <a:rPr lang="en-AU" sz="3600" dirty="0"/>
              <a:t> </a:t>
            </a:r>
            <a:r>
              <a:rPr lang="en-AU" sz="3600" dirty="0" err="1"/>
              <a:t>craniales</a:t>
            </a:r>
            <a:r>
              <a:rPr lang="en-AU" sz="3600" dirty="0"/>
              <a:t> </a:t>
            </a:r>
            <a:r>
              <a:rPr lang="en-AU" sz="3600" dirty="0" err="1"/>
              <a:t>dan</a:t>
            </a:r>
            <a:r>
              <a:rPr lang="en-AU" sz="3600" dirty="0"/>
              <a:t> </a:t>
            </a:r>
            <a:r>
              <a:rPr lang="en-AU" sz="3600" dirty="0" err="1"/>
              <a:t>bagian</a:t>
            </a:r>
            <a:r>
              <a:rPr lang="en-AU" sz="3600" dirty="0"/>
              <a:t> lain SSP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572000"/>
          </a:xfrm>
        </p:spPr>
        <p:txBody>
          <a:bodyPr>
            <a:normAutofit fontScale="77500" lnSpcReduction="20000"/>
          </a:bodyPr>
          <a:lstStyle/>
          <a:p>
            <a:r>
              <a:rPr lang="en-AU" dirty="0" err="1"/>
              <a:t>Kecuali</a:t>
            </a:r>
            <a:r>
              <a:rPr lang="en-AU" dirty="0"/>
              <a:t>:      </a:t>
            </a:r>
            <a:r>
              <a:rPr lang="en-AU" dirty="0" err="1"/>
              <a:t>meningen</a:t>
            </a:r>
            <a:r>
              <a:rPr lang="en-AU" dirty="0"/>
              <a:t> (C70</a:t>
            </a:r>
            <a:r>
              <a:rPr lang="en-AU" dirty="0" smtClean="0"/>
              <a:t>.-), </a:t>
            </a:r>
            <a:r>
              <a:rPr lang="en-AU" dirty="0"/>
              <a:t> 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perifer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sistem</a:t>
            </a:r>
            <a:r>
              <a:rPr lang="en-AU" dirty="0"/>
              <a:t>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otonom</a:t>
            </a:r>
            <a:r>
              <a:rPr lang="en-AU" dirty="0"/>
              <a:t> (C47.-)</a:t>
            </a:r>
            <a:endParaRPr lang="en-US" dirty="0"/>
          </a:p>
          <a:p>
            <a:r>
              <a:rPr lang="en-AU" dirty="0"/>
              <a:t>C72.0 Medulla </a:t>
            </a:r>
            <a:r>
              <a:rPr lang="en-AU" dirty="0" err="1"/>
              <a:t>spinalis</a:t>
            </a:r>
            <a:endParaRPr lang="en-US" dirty="0"/>
          </a:p>
          <a:p>
            <a:r>
              <a:rPr lang="en-AU" dirty="0"/>
              <a:t>C72.1 </a:t>
            </a:r>
            <a:r>
              <a:rPr lang="en-AU" dirty="0" err="1"/>
              <a:t>Cauda</a:t>
            </a:r>
            <a:r>
              <a:rPr lang="en-AU" dirty="0"/>
              <a:t> </a:t>
            </a:r>
            <a:r>
              <a:rPr lang="en-AU" dirty="0" err="1"/>
              <a:t>equina</a:t>
            </a:r>
            <a:endParaRPr lang="en-US" dirty="0"/>
          </a:p>
          <a:p>
            <a:r>
              <a:rPr lang="en-AU" dirty="0"/>
              <a:t>C72.2 </a:t>
            </a:r>
            <a:r>
              <a:rPr lang="en-AU" dirty="0" err="1"/>
              <a:t>Nervus</a:t>
            </a:r>
            <a:r>
              <a:rPr lang="en-AU" dirty="0"/>
              <a:t> </a:t>
            </a:r>
            <a:r>
              <a:rPr lang="en-AU" dirty="0" err="1"/>
              <a:t>olfaktorius</a:t>
            </a:r>
            <a:r>
              <a:rPr lang="en-AU" dirty="0"/>
              <a:t>; </a:t>
            </a:r>
            <a:r>
              <a:rPr lang="en-AU" dirty="0" err="1"/>
              <a:t>bulbus</a:t>
            </a:r>
            <a:r>
              <a:rPr lang="en-AU" dirty="0"/>
              <a:t> </a:t>
            </a:r>
            <a:r>
              <a:rPr lang="en-AU" dirty="0" err="1"/>
              <a:t>olfaktorius</a:t>
            </a:r>
            <a:endParaRPr lang="en-US" dirty="0"/>
          </a:p>
          <a:p>
            <a:r>
              <a:rPr lang="en-AU" dirty="0"/>
              <a:t>C72.3 </a:t>
            </a:r>
            <a:r>
              <a:rPr lang="en-AU" dirty="0" err="1"/>
              <a:t>Nervus</a:t>
            </a:r>
            <a:r>
              <a:rPr lang="en-AU" dirty="0"/>
              <a:t> </a:t>
            </a:r>
            <a:r>
              <a:rPr lang="en-AU" dirty="0" err="1"/>
              <a:t>optikus</a:t>
            </a:r>
            <a:endParaRPr lang="en-US" dirty="0"/>
          </a:p>
          <a:p>
            <a:r>
              <a:rPr lang="en-AU" dirty="0"/>
              <a:t>C72.4 </a:t>
            </a:r>
            <a:r>
              <a:rPr lang="en-AU" dirty="0" err="1"/>
              <a:t>Nervus</a:t>
            </a:r>
            <a:r>
              <a:rPr lang="en-AU" dirty="0"/>
              <a:t> </a:t>
            </a:r>
            <a:r>
              <a:rPr lang="en-AU" dirty="0" err="1"/>
              <a:t>akustikus</a:t>
            </a:r>
            <a:endParaRPr lang="en-US" dirty="0"/>
          </a:p>
          <a:p>
            <a:r>
              <a:rPr lang="en-AU" dirty="0"/>
              <a:t>C72.5 Nervi </a:t>
            </a:r>
            <a:r>
              <a:rPr lang="en-AU" dirty="0" err="1"/>
              <a:t>kraniales</a:t>
            </a:r>
            <a:r>
              <a:rPr lang="en-AU" dirty="0"/>
              <a:t> lain </a:t>
            </a:r>
            <a:r>
              <a:rPr lang="en-AU" dirty="0" err="1"/>
              <a:t>dan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; </a:t>
            </a:r>
            <a:r>
              <a:rPr lang="en-AU" dirty="0" err="1"/>
              <a:t>nervi</a:t>
            </a:r>
            <a:r>
              <a:rPr lang="en-AU" dirty="0"/>
              <a:t> </a:t>
            </a:r>
            <a:r>
              <a:rPr lang="en-AU" dirty="0" err="1"/>
              <a:t>kraniales</a:t>
            </a:r>
            <a:r>
              <a:rPr lang="en-AU" dirty="0"/>
              <a:t> NOS</a:t>
            </a:r>
            <a:endParaRPr lang="en-US" dirty="0"/>
          </a:p>
          <a:p>
            <a:r>
              <a:rPr lang="en-AU" dirty="0"/>
              <a:t>C72.8 </a:t>
            </a:r>
            <a:r>
              <a:rPr lang="en-AU" dirty="0" err="1"/>
              <a:t>Lesi</a:t>
            </a:r>
            <a:r>
              <a:rPr lang="en-AU" dirty="0"/>
              <a:t> overlap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otak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bagian</a:t>
            </a:r>
            <a:r>
              <a:rPr lang="en-AU" dirty="0"/>
              <a:t> lain </a:t>
            </a:r>
            <a:r>
              <a:rPr lang="en-AU" dirty="0" smtClean="0"/>
              <a:t>SSP,  </a:t>
            </a:r>
            <a:r>
              <a:rPr lang="en-AU" dirty="0" err="1"/>
              <a:t>Titik</a:t>
            </a:r>
            <a:r>
              <a:rPr lang="en-AU" dirty="0"/>
              <a:t> </a:t>
            </a:r>
            <a:r>
              <a:rPr lang="en-AU" dirty="0" err="1"/>
              <a:t>asalnya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bisa</a:t>
            </a:r>
            <a:r>
              <a:rPr lang="en-AU" dirty="0"/>
              <a:t> </a:t>
            </a:r>
            <a:r>
              <a:rPr lang="en-AU" dirty="0" err="1"/>
              <a:t>diklasifikasikan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kategori</a:t>
            </a:r>
            <a:r>
              <a:rPr lang="en-AU" dirty="0"/>
              <a:t> C70-C72.5</a:t>
            </a:r>
            <a:endParaRPr lang="en-US" dirty="0"/>
          </a:p>
          <a:p>
            <a:r>
              <a:rPr lang="en-AU" dirty="0"/>
              <a:t>C72.9 </a:t>
            </a:r>
            <a:r>
              <a:rPr lang="en-AU" dirty="0" err="1"/>
              <a:t>Sistem</a:t>
            </a:r>
            <a:r>
              <a:rPr lang="en-AU" dirty="0"/>
              <a:t>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pusat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; </a:t>
            </a:r>
            <a:r>
              <a:rPr lang="en-AU" dirty="0" err="1"/>
              <a:t>sistem</a:t>
            </a:r>
            <a:r>
              <a:rPr lang="en-AU" dirty="0"/>
              <a:t> </a:t>
            </a:r>
            <a:r>
              <a:rPr lang="en-AU" dirty="0" err="1"/>
              <a:t>syaraf</a:t>
            </a:r>
            <a:r>
              <a:rPr lang="en-AU" dirty="0"/>
              <a:t> 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468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447800"/>
          </a:xfrm>
        </p:spPr>
        <p:txBody>
          <a:bodyPr>
            <a:normAutofit/>
          </a:bodyPr>
          <a:lstStyle/>
          <a:p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tiroid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endokrin</a:t>
            </a:r>
            <a:r>
              <a:rPr lang="en-AU" dirty="0"/>
              <a:t> lain (C73-C75)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r>
              <a:rPr lang="en-AU" dirty="0"/>
              <a:t>C73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 smtClean="0"/>
              <a:t>tiroid</a:t>
            </a:r>
            <a:endParaRPr lang="en-AU" dirty="0" smtClean="0"/>
          </a:p>
          <a:p>
            <a:r>
              <a:rPr lang="en-AU" dirty="0"/>
              <a:t>C74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kelenjar</a:t>
            </a:r>
            <a:r>
              <a:rPr lang="en-AU" dirty="0"/>
              <a:t> adrenal</a:t>
            </a:r>
            <a:endParaRPr lang="en-US" dirty="0"/>
          </a:p>
          <a:p>
            <a:r>
              <a:rPr lang="en-AU" dirty="0"/>
              <a:t>C75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endokrin</a:t>
            </a:r>
            <a:r>
              <a:rPr lang="en-AU" dirty="0"/>
              <a:t> lain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struktur</a:t>
            </a:r>
            <a:r>
              <a:rPr lang="en-AU" dirty="0"/>
              <a:t> </a:t>
            </a:r>
            <a:r>
              <a:rPr lang="en-AU" dirty="0" err="1"/>
              <a:t>terkait</a:t>
            </a:r>
            <a:r>
              <a:rPr lang="en-AU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6306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AU" dirty="0"/>
              <a:t>C73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 smtClean="0"/>
              <a:t>tiroid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2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Morfologi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181600"/>
          </a:xfrm>
        </p:spPr>
        <p:txBody>
          <a:bodyPr>
            <a:normAutofit fontScale="92500" lnSpcReduction="10000"/>
          </a:bodyPr>
          <a:lstStyle/>
          <a:p>
            <a:r>
              <a:rPr lang="en-AU" dirty="0" err="1" smtClean="0"/>
              <a:t>Terdapat</a:t>
            </a:r>
            <a:r>
              <a:rPr lang="en-AU" dirty="0" smtClean="0"/>
              <a:t> </a:t>
            </a:r>
            <a:r>
              <a:rPr lang="en-AU" dirty="0" err="1" smtClean="0"/>
              <a:t>beberapa</a:t>
            </a:r>
            <a:r>
              <a:rPr lang="en-AU" dirty="0" smtClean="0"/>
              <a:t> </a:t>
            </a:r>
            <a:r>
              <a:rPr lang="en-AU" dirty="0" err="1" smtClean="0"/>
              <a:t>kelompok</a:t>
            </a:r>
            <a:r>
              <a:rPr lang="en-AU" dirty="0" smtClean="0"/>
              <a:t> </a:t>
            </a:r>
            <a:r>
              <a:rPr lang="en-AU" dirty="0" err="1" smtClean="0"/>
              <a:t>morfologis</a:t>
            </a:r>
            <a:r>
              <a:rPr lang="en-AU" dirty="0" smtClean="0"/>
              <a:t> (</a:t>
            </a:r>
            <a:r>
              <a:rPr lang="en-AU" dirty="0" err="1" smtClean="0"/>
              <a:t>histologis</a:t>
            </a:r>
            <a:r>
              <a:rPr lang="en-AU" dirty="0" smtClean="0"/>
              <a:t>) </a:t>
            </a:r>
            <a:r>
              <a:rPr lang="en-AU" dirty="0" err="1" smtClean="0"/>
              <a:t>utama</a:t>
            </a:r>
            <a:r>
              <a:rPr lang="en-AU" dirty="0" smtClean="0"/>
              <a:t> </a:t>
            </a:r>
            <a:r>
              <a:rPr lang="en-AU" dirty="0" err="1" smtClean="0"/>
              <a:t>neoplasma</a:t>
            </a:r>
            <a:r>
              <a:rPr lang="en-AU" dirty="0" smtClean="0"/>
              <a:t> </a:t>
            </a:r>
            <a:r>
              <a:rPr lang="en-AU" dirty="0" err="1" smtClean="0"/>
              <a:t>ganas</a:t>
            </a:r>
            <a:r>
              <a:rPr lang="en-AU" dirty="0" smtClean="0"/>
              <a:t>: </a:t>
            </a:r>
          </a:p>
          <a:p>
            <a:r>
              <a:rPr lang="en-AU" dirty="0" err="1" smtClean="0"/>
              <a:t>karsinoma</a:t>
            </a:r>
            <a:r>
              <a:rPr lang="en-AU" dirty="0" smtClean="0"/>
              <a:t> yang </a:t>
            </a:r>
            <a:r>
              <a:rPr lang="en-AU" dirty="0" err="1" smtClean="0"/>
              <a:t>melibatkan</a:t>
            </a:r>
            <a:r>
              <a:rPr lang="en-AU" dirty="0" smtClean="0"/>
              <a:t> </a:t>
            </a:r>
            <a:r>
              <a:rPr lang="en-AU" dirty="0" err="1" smtClean="0"/>
              <a:t>karsinoma</a:t>
            </a:r>
            <a:r>
              <a:rPr lang="en-AU" dirty="0" smtClean="0"/>
              <a:t> (</a:t>
            </a:r>
            <a:r>
              <a:rPr lang="en-AU" dirty="0" err="1" smtClean="0"/>
              <a:t>sel</a:t>
            </a:r>
            <a:r>
              <a:rPr lang="en-AU" dirty="0" smtClean="0"/>
              <a:t>) </a:t>
            </a:r>
            <a:r>
              <a:rPr lang="en-AU" dirty="0" err="1" smtClean="0"/>
              <a:t>skuamosa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adenokarsinoma</a:t>
            </a:r>
            <a:r>
              <a:rPr lang="en-AU" dirty="0" smtClean="0"/>
              <a:t>; </a:t>
            </a:r>
          </a:p>
          <a:p>
            <a:r>
              <a:rPr lang="en-AU" dirty="0" err="1" smtClean="0"/>
              <a:t>sarkoma</a:t>
            </a:r>
            <a:r>
              <a:rPr lang="en-AU" dirty="0" smtClean="0"/>
              <a:t>; </a:t>
            </a:r>
            <a:r>
              <a:rPr lang="en-AU" dirty="0" err="1" smtClean="0"/>
              <a:t>tumor</a:t>
            </a:r>
            <a:r>
              <a:rPr lang="en-AU" dirty="0" smtClean="0"/>
              <a:t> </a:t>
            </a:r>
            <a:r>
              <a:rPr lang="en-AU" dirty="0" err="1" smtClean="0"/>
              <a:t>jaringan</a:t>
            </a:r>
            <a:r>
              <a:rPr lang="en-AU" dirty="0" smtClean="0"/>
              <a:t> </a:t>
            </a:r>
            <a:r>
              <a:rPr lang="en-AU" dirty="0" err="1" smtClean="0"/>
              <a:t>lunak</a:t>
            </a:r>
            <a:r>
              <a:rPr lang="en-AU" dirty="0" smtClean="0"/>
              <a:t> lain yang </a:t>
            </a:r>
            <a:r>
              <a:rPr lang="en-AU" dirty="0" err="1" smtClean="0"/>
              <a:t>termasuk</a:t>
            </a:r>
            <a:r>
              <a:rPr lang="en-AU" dirty="0" smtClean="0"/>
              <a:t> mesothelioma; </a:t>
            </a:r>
          </a:p>
          <a:p>
            <a:r>
              <a:rPr lang="en-AU" dirty="0" err="1" smtClean="0"/>
              <a:t>limfoma</a:t>
            </a:r>
            <a:r>
              <a:rPr lang="en-AU" dirty="0" smtClean="0"/>
              <a:t> (Hodgkin and non-Hodgkin); </a:t>
            </a:r>
          </a:p>
          <a:p>
            <a:r>
              <a:rPr lang="en-AU" dirty="0" smtClean="0"/>
              <a:t>leukaemia; </a:t>
            </a:r>
            <a:r>
              <a:rPr lang="en-AU" dirty="0" err="1" smtClean="0"/>
              <a:t>jenis</a:t>
            </a:r>
            <a:r>
              <a:rPr lang="en-AU" dirty="0" smtClean="0"/>
              <a:t> lain yang </a:t>
            </a:r>
            <a:r>
              <a:rPr lang="en-AU" dirty="0" err="1" smtClean="0"/>
              <a:t>dijelaskan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spesifik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suatu</a:t>
            </a:r>
            <a:r>
              <a:rPr lang="en-AU" dirty="0" smtClean="0"/>
              <a:t> </a:t>
            </a:r>
            <a:r>
              <a:rPr lang="en-AU" dirty="0" err="1" smtClean="0"/>
              <a:t>situs</a:t>
            </a:r>
            <a:r>
              <a:rPr lang="en-AU" dirty="0" smtClean="0"/>
              <a:t>;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kanker</a:t>
            </a:r>
            <a:r>
              <a:rPr lang="en-AU" dirty="0" smtClean="0"/>
              <a:t> yang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dijelaskan</a:t>
            </a:r>
            <a:r>
              <a:rPr lang="en-AU" dirty="0" smtClean="0"/>
              <a:t>. </a:t>
            </a:r>
          </a:p>
          <a:p>
            <a:r>
              <a:rPr lang="en-AU" dirty="0" err="1" smtClean="0"/>
              <a:t>Karsinoma</a:t>
            </a:r>
            <a:r>
              <a:rPr lang="en-AU" dirty="0" smtClean="0"/>
              <a:t> </a:t>
            </a:r>
            <a:r>
              <a:rPr lang="en-AU" dirty="0" err="1" smtClean="0"/>
              <a:t>kadang-kadang</a:t>
            </a:r>
            <a:r>
              <a:rPr lang="en-AU" dirty="0" smtClean="0"/>
              <a:t> </a:t>
            </a:r>
            <a:r>
              <a:rPr lang="en-AU" dirty="0" err="1" smtClean="0"/>
              <a:t>digunakan</a:t>
            </a:r>
            <a:r>
              <a:rPr lang="en-AU" dirty="0" smtClean="0"/>
              <a:t> </a:t>
            </a:r>
            <a:r>
              <a:rPr lang="en-AU" dirty="0" err="1" smtClean="0"/>
              <a:t>secara</a:t>
            </a:r>
            <a:r>
              <a:rPr lang="en-AU" dirty="0" smtClean="0"/>
              <a:t> </a:t>
            </a:r>
            <a:r>
              <a:rPr lang="en-AU" dirty="0" err="1" smtClean="0"/>
              <a:t>salah</a:t>
            </a:r>
            <a:r>
              <a:rPr lang="en-AU" dirty="0" smtClean="0"/>
              <a:t> </a:t>
            </a:r>
            <a:r>
              <a:rPr lang="en-AU" dirty="0" err="1" smtClean="0"/>
              <a:t>sebagai</a:t>
            </a:r>
            <a:r>
              <a:rPr lang="en-AU" dirty="0" smtClean="0"/>
              <a:t> </a:t>
            </a:r>
            <a:r>
              <a:rPr lang="en-AU" dirty="0" err="1" smtClean="0"/>
              <a:t>sinonim</a:t>
            </a:r>
            <a:r>
              <a:rPr lang="en-AU" dirty="0" smtClean="0"/>
              <a:t> </a:t>
            </a:r>
            <a:r>
              <a:rPr lang="en-AU" dirty="0" err="1" smtClean="0"/>
              <a:t>kanker</a:t>
            </a:r>
            <a:r>
              <a:rPr lang="en-A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1208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AU" dirty="0"/>
              <a:t>C74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kelenjar</a:t>
            </a:r>
            <a:r>
              <a:rPr lang="en-AU" dirty="0"/>
              <a:t> adrenal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AU" dirty="0"/>
              <a:t>C74.0 </a:t>
            </a:r>
            <a:r>
              <a:rPr lang="en-AU" dirty="0" err="1"/>
              <a:t>Kortex</a:t>
            </a:r>
            <a:r>
              <a:rPr lang="en-AU" dirty="0"/>
              <a:t> </a:t>
            </a:r>
            <a:r>
              <a:rPr lang="en-AU" dirty="0" err="1"/>
              <a:t>kelenjar</a:t>
            </a:r>
            <a:r>
              <a:rPr lang="en-AU" dirty="0"/>
              <a:t> adrenal</a:t>
            </a:r>
            <a:endParaRPr lang="en-US" dirty="0"/>
          </a:p>
          <a:p>
            <a:r>
              <a:rPr lang="en-US" dirty="0"/>
              <a:t>C74.1 Medulla </a:t>
            </a:r>
            <a:r>
              <a:rPr lang="en-US" dirty="0" err="1"/>
              <a:t>kelenjar</a:t>
            </a:r>
            <a:r>
              <a:rPr lang="en-US" dirty="0"/>
              <a:t> adrenal</a:t>
            </a:r>
          </a:p>
          <a:p>
            <a:r>
              <a:rPr lang="en-AU" dirty="0"/>
              <a:t>C74.9 </a:t>
            </a:r>
            <a:r>
              <a:rPr lang="en-AU" dirty="0" err="1"/>
              <a:t>Kelenjar</a:t>
            </a:r>
            <a:r>
              <a:rPr lang="en-AU" dirty="0"/>
              <a:t> adrenal,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1424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AU" dirty="0"/>
              <a:t>C75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endokrin</a:t>
            </a:r>
            <a:r>
              <a:rPr lang="en-AU" dirty="0"/>
              <a:t> lain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struktur</a:t>
            </a:r>
            <a:r>
              <a:rPr lang="en-AU" dirty="0"/>
              <a:t> </a:t>
            </a:r>
            <a:r>
              <a:rPr lang="en-AU" dirty="0" err="1"/>
              <a:t>terkait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373563"/>
          </a:xfrm>
        </p:spPr>
        <p:txBody>
          <a:bodyPr>
            <a:normAutofit fontScale="77500" lnSpcReduction="20000"/>
          </a:bodyPr>
          <a:lstStyle/>
          <a:p>
            <a:r>
              <a:rPr lang="en-AU" dirty="0" err="1"/>
              <a:t>Kecuali</a:t>
            </a:r>
            <a:r>
              <a:rPr lang="en-AU" dirty="0"/>
              <a:t>:   </a:t>
            </a:r>
            <a:r>
              <a:rPr lang="en-AU" dirty="0" smtClean="0"/>
              <a:t> </a:t>
            </a:r>
            <a:r>
              <a:rPr lang="en-AU" dirty="0" err="1"/>
              <a:t>Kelenjar</a:t>
            </a:r>
            <a:r>
              <a:rPr lang="en-AU" dirty="0"/>
              <a:t> adrenal (C74.-), </a:t>
            </a:r>
            <a:r>
              <a:rPr lang="en-AU" dirty="0" err="1"/>
              <a:t>pankreas</a:t>
            </a:r>
            <a:r>
              <a:rPr lang="en-AU" dirty="0"/>
              <a:t> </a:t>
            </a:r>
            <a:r>
              <a:rPr lang="en-AU" dirty="0" err="1"/>
              <a:t>endokrin</a:t>
            </a:r>
            <a:r>
              <a:rPr lang="en-AU" dirty="0"/>
              <a:t> (C25.4), </a:t>
            </a:r>
            <a:r>
              <a:rPr lang="en-AU" dirty="0" err="1"/>
              <a:t>ovarium</a:t>
            </a:r>
            <a:r>
              <a:rPr lang="en-AU" dirty="0"/>
              <a:t> (C56), testis (C62.-), thymus (C37),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tiroid</a:t>
            </a:r>
            <a:r>
              <a:rPr lang="en-AU" dirty="0"/>
              <a:t> (C73)</a:t>
            </a:r>
            <a:endParaRPr lang="en-US" dirty="0"/>
          </a:p>
          <a:p>
            <a:r>
              <a:rPr lang="en-AU" dirty="0"/>
              <a:t>C75.0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paratiroid</a:t>
            </a:r>
            <a:endParaRPr lang="en-US" dirty="0"/>
          </a:p>
          <a:p>
            <a:r>
              <a:rPr lang="en-AU" dirty="0"/>
              <a:t>C75.1 </a:t>
            </a:r>
            <a:r>
              <a:rPr lang="en-AU" dirty="0" err="1"/>
              <a:t>Kelenjar</a:t>
            </a:r>
            <a:r>
              <a:rPr lang="en-AU" dirty="0"/>
              <a:t> pituitary</a:t>
            </a:r>
            <a:endParaRPr lang="en-US" dirty="0"/>
          </a:p>
          <a:p>
            <a:r>
              <a:rPr lang="en-AU" dirty="0"/>
              <a:t>C75.2 </a:t>
            </a:r>
            <a:r>
              <a:rPr lang="en-AU" dirty="0" err="1"/>
              <a:t>Duktus</a:t>
            </a:r>
            <a:r>
              <a:rPr lang="en-AU" dirty="0"/>
              <a:t> </a:t>
            </a:r>
            <a:r>
              <a:rPr lang="en-AU" dirty="0" err="1"/>
              <a:t>kraniopharyngeus</a:t>
            </a:r>
            <a:endParaRPr lang="en-US" dirty="0"/>
          </a:p>
          <a:p>
            <a:r>
              <a:rPr lang="en-AU" dirty="0"/>
              <a:t>C75.3 </a:t>
            </a:r>
            <a:r>
              <a:rPr lang="en-AU" dirty="0" err="1"/>
              <a:t>Kelenjar</a:t>
            </a:r>
            <a:r>
              <a:rPr lang="en-AU" dirty="0"/>
              <a:t> pineal</a:t>
            </a:r>
            <a:endParaRPr lang="en-US" dirty="0"/>
          </a:p>
          <a:p>
            <a:r>
              <a:rPr lang="en-AU" dirty="0"/>
              <a:t>C75.4 Carotid body</a:t>
            </a:r>
            <a:endParaRPr lang="en-US" dirty="0"/>
          </a:p>
          <a:p>
            <a:r>
              <a:rPr lang="en-AU" dirty="0"/>
              <a:t>C75.5 Aortic body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paraganglia</a:t>
            </a:r>
            <a:r>
              <a:rPr lang="en-AU" dirty="0"/>
              <a:t> lain</a:t>
            </a:r>
            <a:endParaRPr lang="en-US" dirty="0"/>
          </a:p>
          <a:p>
            <a:r>
              <a:rPr lang="en-AU" dirty="0"/>
              <a:t>C75.8 </a:t>
            </a:r>
            <a:r>
              <a:rPr lang="en-AU" dirty="0" err="1"/>
              <a:t>Keterlibatan</a:t>
            </a:r>
            <a:r>
              <a:rPr lang="en-AU" dirty="0"/>
              <a:t> </a:t>
            </a:r>
            <a:r>
              <a:rPr lang="en-AU" dirty="0" err="1"/>
              <a:t>banyak</a:t>
            </a:r>
            <a:r>
              <a:rPr lang="en-AU" dirty="0"/>
              <a:t> </a:t>
            </a:r>
            <a:r>
              <a:rPr lang="en-AU" dirty="0" err="1"/>
              <a:t>kelenjar</a:t>
            </a:r>
            <a:r>
              <a:rPr lang="en-AU" dirty="0"/>
              <a:t> (</a:t>
            </a:r>
            <a:r>
              <a:rPr lang="en-AU" dirty="0" err="1"/>
              <a:t>pluriglandular</a:t>
            </a:r>
            <a:r>
              <a:rPr lang="en-AU" dirty="0"/>
              <a:t>),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r>
              <a:rPr lang="en-AU" dirty="0" smtClean="0"/>
              <a:t>,  </a:t>
            </a:r>
            <a:r>
              <a:rPr lang="en-AU" dirty="0" err="1"/>
              <a:t>Catatan</a:t>
            </a:r>
            <a:r>
              <a:rPr lang="en-AU" dirty="0"/>
              <a:t>: </a:t>
            </a:r>
            <a:r>
              <a:rPr lang="en-AU" dirty="0" err="1"/>
              <a:t>Kalau</a:t>
            </a:r>
            <a:r>
              <a:rPr lang="en-AU" dirty="0"/>
              <a:t> </a:t>
            </a:r>
            <a:r>
              <a:rPr lang="en-AU" dirty="0" err="1"/>
              <a:t>situs</a:t>
            </a:r>
            <a:r>
              <a:rPr lang="en-AU" dirty="0"/>
              <a:t> </a:t>
            </a:r>
            <a:r>
              <a:rPr lang="en-AU" dirty="0" err="1"/>
              <a:t>diketahui</a:t>
            </a:r>
            <a:r>
              <a:rPr lang="en-AU" dirty="0"/>
              <a:t>, </a:t>
            </a:r>
            <a:r>
              <a:rPr lang="en-AU" dirty="0" err="1"/>
              <a:t>mereka</a:t>
            </a:r>
            <a:r>
              <a:rPr lang="en-AU" dirty="0"/>
              <a:t> </a:t>
            </a:r>
            <a:r>
              <a:rPr lang="en-AU" dirty="0" err="1"/>
              <a:t>harus</a:t>
            </a:r>
            <a:r>
              <a:rPr lang="en-AU" dirty="0"/>
              <a:t> </a:t>
            </a:r>
            <a:r>
              <a:rPr lang="en-AU" dirty="0" err="1"/>
              <a:t>dikode</a:t>
            </a:r>
            <a:r>
              <a:rPr lang="en-AU" dirty="0"/>
              <a:t> </a:t>
            </a:r>
            <a:r>
              <a:rPr lang="en-AU" dirty="0" err="1"/>
              <a:t>secara</a:t>
            </a:r>
            <a:r>
              <a:rPr lang="en-AU" dirty="0"/>
              <a:t> </a:t>
            </a:r>
            <a:r>
              <a:rPr lang="en-AU" dirty="0" err="1"/>
              <a:t>terpisah</a:t>
            </a:r>
            <a:r>
              <a:rPr lang="en-AU" dirty="0"/>
              <a:t>.</a:t>
            </a:r>
            <a:endParaRPr lang="en-US" dirty="0"/>
          </a:p>
          <a:p>
            <a:r>
              <a:rPr lang="en-AU" dirty="0"/>
              <a:t>C75.9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endokrin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4436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situs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jelas</a:t>
            </a:r>
            <a:r>
              <a:rPr lang="en-AU" dirty="0"/>
              <a:t>, </a:t>
            </a:r>
            <a:r>
              <a:rPr lang="en-AU" dirty="0" err="1"/>
              <a:t>sekunder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 (C76-C80</a:t>
            </a:r>
            <a:r>
              <a:rPr lang="en-AU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C76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situs-situs</a:t>
            </a:r>
            <a:r>
              <a:rPr lang="en-AU" dirty="0"/>
              <a:t> lain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jelas</a:t>
            </a:r>
            <a:endParaRPr lang="en-US" dirty="0"/>
          </a:p>
          <a:p>
            <a:r>
              <a:rPr lang="en-AU" dirty="0"/>
              <a:t>C77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lymph nodes </a:t>
            </a:r>
            <a:r>
              <a:rPr lang="en-AU" dirty="0" err="1"/>
              <a:t>sekunder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C78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organ </a:t>
            </a:r>
            <a:r>
              <a:rPr lang="en-AU" dirty="0" err="1"/>
              <a:t>pernafasan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pencernaan</a:t>
            </a:r>
            <a:endParaRPr lang="en-US" dirty="0"/>
          </a:p>
          <a:p>
            <a:r>
              <a:rPr lang="en-AU" dirty="0"/>
              <a:t>C79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other sites</a:t>
            </a:r>
            <a:endParaRPr lang="en-US" dirty="0"/>
          </a:p>
          <a:p>
            <a:r>
              <a:rPr lang="en-AU" dirty="0"/>
              <a:t>C80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tanpa</a:t>
            </a:r>
            <a:r>
              <a:rPr lang="en-AU" dirty="0"/>
              <a:t> </a:t>
            </a:r>
            <a:r>
              <a:rPr lang="en-AU" dirty="0" err="1"/>
              <a:t>penjelasan</a:t>
            </a:r>
            <a:r>
              <a:rPr lang="en-AU" dirty="0"/>
              <a:t> </a:t>
            </a:r>
            <a:r>
              <a:rPr lang="en-AU" dirty="0" err="1"/>
              <a:t>situs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4000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SARKOMA KAPOSI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keganasan</a:t>
            </a:r>
            <a:r>
              <a:rPr lang="en-US" dirty="0" smtClean="0"/>
              <a:t> yang paling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AIDS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homoseksual</a:t>
            </a:r>
            <a:r>
              <a:rPr lang="en-US" dirty="0" smtClean="0"/>
              <a:t> ,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heteroseksual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anak-anak</a:t>
            </a:r>
            <a:r>
              <a:rPr lang="en-US" dirty="0" smtClean="0"/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Diduga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endotel</a:t>
            </a:r>
            <a:r>
              <a:rPr lang="en-US" dirty="0" smtClean="0"/>
              <a:t> yang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multisentrik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nodul</a:t>
            </a:r>
            <a:r>
              <a:rPr lang="en-US" dirty="0" smtClean="0"/>
              <a:t>- </a:t>
            </a:r>
            <a:r>
              <a:rPr lang="en-US" dirty="0" err="1" smtClean="0"/>
              <a:t>nodul</a:t>
            </a:r>
            <a:r>
              <a:rPr lang="en-US" dirty="0" smtClean="0"/>
              <a:t> </a:t>
            </a:r>
            <a:r>
              <a:rPr lang="en-US" dirty="0" err="1" smtClean="0"/>
              <a:t>asimtomatik</a:t>
            </a:r>
            <a:r>
              <a:rPr lang="en-US" dirty="0" smtClean="0"/>
              <a:t> . </a:t>
            </a:r>
            <a:r>
              <a:rPr lang="en-US" dirty="0" err="1" smtClean="0"/>
              <a:t>Bercak</a:t>
            </a:r>
            <a:r>
              <a:rPr lang="en-US" dirty="0" smtClean="0"/>
              <a:t> </a:t>
            </a:r>
            <a:r>
              <a:rPr lang="en-US" dirty="0" err="1" smtClean="0"/>
              <a:t>ungu</a:t>
            </a:r>
            <a:r>
              <a:rPr lang="en-US" dirty="0" smtClean="0"/>
              <a:t> </a:t>
            </a:r>
            <a:r>
              <a:rPr lang="en-US" dirty="0" err="1" smtClean="0"/>
              <a:t>kemerahan</a:t>
            </a:r>
            <a:r>
              <a:rPr lang="en-US" dirty="0" smtClean="0"/>
              <a:t> </a:t>
            </a:r>
            <a:r>
              <a:rPr lang="en-US" dirty="0" err="1" smtClean="0"/>
              <a:t>nampak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gradasi</a:t>
            </a:r>
            <a:r>
              <a:rPr lang="en-US" dirty="0" smtClean="0"/>
              <a:t> warn </a:t>
            </a:r>
            <a:r>
              <a:rPr lang="en-US" dirty="0" err="1" smtClean="0"/>
              <a:t>bervariasi</a:t>
            </a:r>
            <a:r>
              <a:rPr lang="en-US" dirty="0" smtClean="0"/>
              <a:t> : </a:t>
            </a:r>
            <a:r>
              <a:rPr lang="en-US" dirty="0" err="1" smtClean="0"/>
              <a:t>ugu,ungu</a:t>
            </a:r>
            <a:r>
              <a:rPr lang="en-US" dirty="0" smtClean="0"/>
              <a:t> </a:t>
            </a:r>
            <a:r>
              <a:rPr lang="en-US" dirty="0" err="1" smtClean="0"/>
              <a:t>tua</a:t>
            </a:r>
            <a:r>
              <a:rPr lang="en-US" dirty="0" smtClean="0"/>
              <a:t>,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, </a:t>
            </a:r>
            <a:r>
              <a:rPr lang="en-US" dirty="0" err="1" smtClean="0"/>
              <a:t>merah</a:t>
            </a:r>
            <a:r>
              <a:rPr lang="en-US" dirty="0" smtClean="0"/>
              <a:t>, </a:t>
            </a:r>
            <a:r>
              <a:rPr lang="en-US" dirty="0" err="1" smtClean="0"/>
              <a:t>coklat</a:t>
            </a:r>
            <a:r>
              <a:rPr lang="en-US" dirty="0" smtClean="0"/>
              <a:t> </a:t>
            </a:r>
            <a:r>
              <a:rPr lang="en-US" dirty="0" err="1" smtClean="0"/>
              <a:t>kemerahan</a:t>
            </a:r>
            <a:r>
              <a:rPr lang="en-US" dirty="0" smtClean="0"/>
              <a:t> ,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- </a:t>
            </a:r>
            <a:r>
              <a:rPr lang="en-US" dirty="0" err="1" smtClean="0"/>
              <a:t>beda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terasa</a:t>
            </a:r>
            <a:r>
              <a:rPr lang="en-US" dirty="0" smtClean="0"/>
              <a:t> </a:t>
            </a:r>
            <a:r>
              <a:rPr lang="en-US" dirty="0" err="1" smtClean="0"/>
              <a:t>gatal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menembus</a:t>
            </a:r>
            <a:r>
              <a:rPr lang="en-US" dirty="0" smtClean="0"/>
              <a:t> organ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Sarkoma</a:t>
            </a:r>
            <a:r>
              <a:rPr lang="en-US" dirty="0" smtClean="0"/>
              <a:t> </a:t>
            </a:r>
            <a:r>
              <a:rPr lang="en-US" dirty="0" err="1" smtClean="0"/>
              <a:t>kaposi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menginvasi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organ lain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: </a:t>
            </a:r>
            <a:r>
              <a:rPr lang="en-US" dirty="0" err="1" smtClean="0"/>
              <a:t>mulut,tonsil</a:t>
            </a:r>
            <a:r>
              <a:rPr lang="en-US" dirty="0" smtClean="0"/>
              <a:t>, </a:t>
            </a:r>
            <a:r>
              <a:rPr lang="en-US" dirty="0" err="1" smtClean="0"/>
              <a:t>sklera</a:t>
            </a:r>
            <a:r>
              <a:rPr lang="en-US" dirty="0" smtClean="0"/>
              <a:t>, </a:t>
            </a:r>
            <a:r>
              <a:rPr lang="en-US" dirty="0" err="1" smtClean="0"/>
              <a:t>konjungtiva</a:t>
            </a:r>
            <a:r>
              <a:rPr lang="en-US" dirty="0" smtClean="0"/>
              <a:t>, </a:t>
            </a:r>
            <a:r>
              <a:rPr lang="en-US" dirty="0" err="1" smtClean="0"/>
              <a:t>sauran</a:t>
            </a:r>
            <a:r>
              <a:rPr lang="en-US" dirty="0" smtClean="0"/>
              <a:t> gastrointestinal,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getah</a:t>
            </a:r>
            <a:r>
              <a:rPr lang="en-US" dirty="0" smtClean="0"/>
              <a:t> </a:t>
            </a:r>
            <a:r>
              <a:rPr lang="en-US" dirty="0" err="1" smtClean="0"/>
              <a:t>bening</a:t>
            </a:r>
            <a:r>
              <a:rPr lang="en-US" dirty="0" smtClean="0"/>
              <a:t>, </a:t>
            </a:r>
            <a:r>
              <a:rPr lang="en-US" dirty="0" err="1" smtClean="0"/>
              <a:t>paru-paru,hati</a:t>
            </a:r>
            <a:r>
              <a:rPr lang="en-US" dirty="0" smtClean="0"/>
              <a:t>, </a:t>
            </a:r>
            <a:r>
              <a:rPr lang="en-US" dirty="0" err="1" smtClean="0"/>
              <a:t>pankreas</a:t>
            </a:r>
            <a:r>
              <a:rPr lang="en-US" dirty="0" smtClean="0"/>
              <a:t>,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drenal,limpa</a:t>
            </a:r>
            <a:r>
              <a:rPr lang="en-US" dirty="0" smtClean="0"/>
              <a:t>, testis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Terkena</a:t>
            </a:r>
            <a:r>
              <a:rPr lang="en-US" dirty="0" smtClean="0"/>
              <a:t> organ –organ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, </a:t>
            </a:r>
            <a:r>
              <a:rPr lang="en-US" dirty="0" err="1" smtClean="0"/>
              <a:t>perdarahan</a:t>
            </a:r>
            <a:r>
              <a:rPr lang="en-US" dirty="0" smtClean="0"/>
              <a:t> , </a:t>
            </a:r>
            <a:r>
              <a:rPr lang="en-US" dirty="0" err="1" smtClean="0"/>
              <a:t>diare</a:t>
            </a:r>
            <a:r>
              <a:rPr lang="en-US" dirty="0" smtClean="0"/>
              <a:t>,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limfedema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melabsorpsi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832808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TERATOMA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200" dirty="0" smtClean="0"/>
              <a:t>Tumor yang </a:t>
            </a:r>
            <a:r>
              <a:rPr lang="en-US" sz="2200" dirty="0" err="1" smtClean="0"/>
              <a:t>berdiferensiasi</a:t>
            </a:r>
            <a:r>
              <a:rPr lang="en-US" sz="2200" dirty="0" smtClean="0"/>
              <a:t> </a:t>
            </a:r>
            <a:r>
              <a:rPr lang="en-US" sz="2200" dirty="0" err="1" smtClean="0"/>
              <a:t>somatik</a:t>
            </a:r>
            <a:endParaRPr lang="en-US" sz="2200" dirty="0" smtClean="0"/>
          </a:p>
          <a:p>
            <a:pPr eaLnBrk="1" hangingPunct="1"/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 </a:t>
            </a:r>
            <a:r>
              <a:rPr lang="en-US" sz="2200" dirty="0" err="1" smtClean="0"/>
              <a:t>campuran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satu</a:t>
            </a:r>
            <a:r>
              <a:rPr lang="en-US" sz="2200" dirty="0" smtClean="0"/>
              <a:t> tumor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 smtClean="0"/>
              <a:t>	 / </a:t>
            </a:r>
            <a:r>
              <a:rPr lang="en-US" sz="2200" dirty="0" err="1" smtClean="0"/>
              <a:t>mengandung</a:t>
            </a:r>
            <a:r>
              <a:rPr lang="en-US" sz="2200" dirty="0" smtClean="0"/>
              <a:t> </a:t>
            </a:r>
            <a:r>
              <a:rPr lang="en-US" sz="2200" dirty="0" err="1" smtClean="0"/>
              <a:t>unsur</a:t>
            </a:r>
            <a:r>
              <a:rPr lang="en-US" sz="2200" dirty="0" smtClean="0"/>
              <a:t> – </a:t>
            </a:r>
            <a:r>
              <a:rPr lang="en-US" sz="2200" dirty="0" err="1" smtClean="0"/>
              <a:t>unsur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3 </a:t>
            </a:r>
            <a:r>
              <a:rPr lang="en-US" sz="2200" dirty="0" err="1" smtClean="0"/>
              <a:t>jenis</a:t>
            </a:r>
            <a:r>
              <a:rPr lang="en-US" sz="2200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lapisan</a:t>
            </a:r>
            <a:r>
              <a:rPr lang="en-US" sz="2200" dirty="0" smtClean="0"/>
              <a:t> </a:t>
            </a:r>
            <a:r>
              <a:rPr lang="en-US" sz="2200" dirty="0" err="1" smtClean="0"/>
              <a:t>benih</a:t>
            </a:r>
            <a:r>
              <a:rPr lang="en-US" sz="2200" dirty="0" smtClean="0"/>
              <a:t> </a:t>
            </a:r>
            <a:r>
              <a:rPr lang="en-US" sz="2200" dirty="0" err="1" smtClean="0"/>
              <a:t>ektoderm</a:t>
            </a:r>
            <a:r>
              <a:rPr lang="en-US" sz="2200" dirty="0" smtClean="0"/>
              <a:t>, mesoderm , endoderm </a:t>
            </a:r>
            <a:r>
              <a:rPr lang="en-US" sz="2200" dirty="0" err="1" smtClean="0"/>
              <a:t>sehingga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tumor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tampak</a:t>
            </a:r>
            <a:r>
              <a:rPr lang="en-US" sz="2200" dirty="0" smtClean="0"/>
              <a:t> </a:t>
            </a:r>
            <a:r>
              <a:rPr lang="en-US" sz="2200" dirty="0" err="1" smtClean="0"/>
              <a:t>berbagai</a:t>
            </a:r>
            <a:r>
              <a:rPr lang="en-US" sz="2200" dirty="0" smtClean="0"/>
              <a:t> </a:t>
            </a:r>
            <a:r>
              <a:rPr lang="en-US" sz="2200" dirty="0" err="1" smtClean="0"/>
              <a:t>jenis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 , </a:t>
            </a:r>
            <a:r>
              <a:rPr lang="en-US" sz="2200" dirty="0" err="1" smtClean="0"/>
              <a:t>misal</a:t>
            </a:r>
            <a:r>
              <a:rPr lang="en-US" sz="2200" dirty="0" smtClean="0"/>
              <a:t>  </a:t>
            </a:r>
            <a:r>
              <a:rPr lang="en-US" sz="2200" dirty="0" err="1" smtClean="0"/>
              <a:t>kulit</a:t>
            </a:r>
            <a:r>
              <a:rPr lang="en-US" sz="2200" dirty="0" smtClean="0"/>
              <a:t> , </a:t>
            </a:r>
            <a:r>
              <a:rPr lang="en-US" sz="2200" dirty="0" err="1" smtClean="0"/>
              <a:t>lemak</a:t>
            </a:r>
            <a:r>
              <a:rPr lang="en-US" sz="2200" dirty="0" smtClean="0"/>
              <a:t>, </a:t>
            </a:r>
            <a:r>
              <a:rPr lang="en-US" sz="2200" dirty="0" err="1" smtClean="0"/>
              <a:t>otot</a:t>
            </a:r>
            <a:r>
              <a:rPr lang="en-US" sz="2200" dirty="0" smtClean="0"/>
              <a:t> , </a:t>
            </a:r>
            <a:r>
              <a:rPr lang="en-US" sz="2200" dirty="0" err="1" smtClean="0"/>
              <a:t>tulang</a:t>
            </a:r>
            <a:r>
              <a:rPr lang="en-US" sz="2200" dirty="0" smtClean="0"/>
              <a:t> , </a:t>
            </a:r>
            <a:r>
              <a:rPr lang="en-US" sz="2200" dirty="0" err="1" smtClean="0"/>
              <a:t>tulang</a:t>
            </a:r>
            <a:r>
              <a:rPr lang="en-US" sz="2200" dirty="0" smtClean="0"/>
              <a:t> </a:t>
            </a:r>
            <a:r>
              <a:rPr lang="en-US" sz="2200" dirty="0" err="1" smtClean="0"/>
              <a:t>rawan</a:t>
            </a:r>
            <a:r>
              <a:rPr lang="en-US" sz="2200" dirty="0" smtClean="0"/>
              <a:t>, </a:t>
            </a:r>
            <a:r>
              <a:rPr lang="en-US" sz="2200" dirty="0" err="1" smtClean="0"/>
              <a:t>gigi</a:t>
            </a:r>
            <a:r>
              <a:rPr lang="en-US" sz="2200" dirty="0" smtClean="0"/>
              <a:t>, </a:t>
            </a:r>
            <a:r>
              <a:rPr lang="en-US" sz="2200" dirty="0" err="1" smtClean="0"/>
              <a:t>rambut</a:t>
            </a:r>
            <a:r>
              <a:rPr lang="en-US" sz="2200" dirty="0" smtClean="0"/>
              <a:t>, </a:t>
            </a:r>
            <a:r>
              <a:rPr lang="en-US" sz="2200" dirty="0" err="1" smtClean="0"/>
              <a:t>selaput</a:t>
            </a:r>
            <a:r>
              <a:rPr lang="en-US" sz="2200" dirty="0" smtClean="0"/>
              <a:t> </a:t>
            </a:r>
            <a:r>
              <a:rPr lang="en-US" sz="2200" dirty="0" err="1" smtClean="0"/>
              <a:t>lendir</a:t>
            </a:r>
            <a:r>
              <a:rPr lang="en-US" sz="2200" dirty="0" smtClean="0"/>
              <a:t> </a:t>
            </a:r>
            <a:r>
              <a:rPr lang="en-US" sz="2200" dirty="0" err="1" smtClean="0"/>
              <a:t>digestif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 </a:t>
            </a:r>
            <a:r>
              <a:rPr lang="en-US" sz="2200" dirty="0" err="1" smtClean="0"/>
              <a:t>otak</a:t>
            </a:r>
            <a:r>
              <a:rPr lang="en-US" sz="2200" dirty="0" smtClean="0"/>
              <a:t> yang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terorganisir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baik</a:t>
            </a:r>
            <a:r>
              <a:rPr lang="en-US" sz="2200" dirty="0" smtClean="0"/>
              <a:t> </a:t>
            </a:r>
          </a:p>
          <a:p>
            <a:pPr eaLnBrk="1" hangingPunct="1"/>
            <a:r>
              <a:rPr lang="en-US" sz="2200" dirty="0" err="1" smtClean="0"/>
              <a:t>Klasifikasi</a:t>
            </a:r>
            <a:r>
              <a:rPr lang="en-US" sz="2200" dirty="0" smtClean="0"/>
              <a:t> </a:t>
            </a:r>
            <a:r>
              <a:rPr lang="en-US" sz="2200" dirty="0" err="1" smtClean="0"/>
              <a:t>teratoma</a:t>
            </a:r>
            <a:r>
              <a:rPr lang="en-US" sz="2200" dirty="0" smtClean="0"/>
              <a:t> :</a:t>
            </a:r>
          </a:p>
          <a:p>
            <a:pPr lvl="1" eaLnBrk="1" hangingPunct="1"/>
            <a:r>
              <a:rPr lang="en-US" sz="2200" dirty="0" err="1" smtClean="0"/>
              <a:t>Teratoma</a:t>
            </a:r>
            <a:r>
              <a:rPr lang="en-US" sz="2200" dirty="0" smtClean="0"/>
              <a:t> </a:t>
            </a:r>
            <a:r>
              <a:rPr lang="en-US" sz="2200" dirty="0" err="1" smtClean="0"/>
              <a:t>padat</a:t>
            </a:r>
            <a:r>
              <a:rPr lang="en-US" sz="2200" dirty="0" smtClean="0"/>
              <a:t> : </a:t>
            </a:r>
            <a:r>
              <a:rPr lang="en-US" sz="2200" dirty="0" err="1" smtClean="0"/>
              <a:t>biasanya</a:t>
            </a:r>
            <a:r>
              <a:rPr lang="en-US" sz="2200" dirty="0" smtClean="0"/>
              <a:t> </a:t>
            </a:r>
            <a:r>
              <a:rPr lang="en-US" sz="2200" dirty="0" err="1" smtClean="0"/>
              <a:t>ganas</a:t>
            </a:r>
            <a:r>
              <a:rPr lang="en-US" sz="2200" dirty="0" smtClean="0"/>
              <a:t> </a:t>
            </a:r>
          </a:p>
          <a:p>
            <a:pPr lvl="1" eaLnBrk="1" hangingPunct="1"/>
            <a:r>
              <a:rPr lang="en-US" sz="2200" dirty="0" err="1" smtClean="0"/>
              <a:t>Teratoma</a:t>
            </a:r>
            <a:r>
              <a:rPr lang="en-US" sz="2200" dirty="0" smtClean="0"/>
              <a:t> </a:t>
            </a:r>
            <a:r>
              <a:rPr lang="en-US" sz="2200" dirty="0" err="1" smtClean="0"/>
              <a:t>kistik</a:t>
            </a:r>
            <a:r>
              <a:rPr lang="en-US" sz="2200" dirty="0" smtClean="0"/>
              <a:t> : </a:t>
            </a:r>
            <a:r>
              <a:rPr lang="en-US" sz="2200" dirty="0" err="1" smtClean="0"/>
              <a:t>kebanyakan</a:t>
            </a:r>
            <a:r>
              <a:rPr lang="en-US" sz="2200" dirty="0" smtClean="0"/>
              <a:t> </a:t>
            </a:r>
            <a:r>
              <a:rPr lang="en-US" sz="2200" dirty="0" err="1" smtClean="0"/>
              <a:t>jinak</a:t>
            </a:r>
            <a:r>
              <a:rPr lang="en-US" sz="2200" dirty="0" smtClean="0"/>
              <a:t> </a:t>
            </a:r>
          </a:p>
          <a:p>
            <a:pPr eaLnBrk="1" hangingPunct="1"/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juga</a:t>
            </a:r>
            <a:r>
              <a:rPr lang="en-US" sz="2200" dirty="0" smtClean="0"/>
              <a:t> </a:t>
            </a:r>
            <a:r>
              <a:rPr lang="en-US" sz="2200" dirty="0" err="1" smtClean="0"/>
              <a:t>dibedakan</a:t>
            </a:r>
            <a:r>
              <a:rPr lang="en-US" sz="2200" dirty="0" smtClean="0"/>
              <a:t> </a:t>
            </a:r>
            <a:r>
              <a:rPr lang="en-US" sz="2200" dirty="0" err="1" smtClean="0"/>
              <a:t>atas</a:t>
            </a:r>
            <a:r>
              <a:rPr lang="en-US" sz="2200" dirty="0" smtClean="0"/>
              <a:t> :</a:t>
            </a:r>
          </a:p>
          <a:p>
            <a:pPr lvl="1" eaLnBrk="1" hangingPunct="1"/>
            <a:r>
              <a:rPr lang="en-US" sz="2200" dirty="0" err="1" smtClean="0"/>
              <a:t>Teratoma</a:t>
            </a:r>
            <a:r>
              <a:rPr lang="en-US" sz="2200" dirty="0" smtClean="0"/>
              <a:t> </a:t>
            </a:r>
            <a:r>
              <a:rPr lang="en-US" sz="2200" dirty="0" err="1" smtClean="0"/>
              <a:t>matur</a:t>
            </a:r>
            <a:r>
              <a:rPr lang="en-US" sz="2200" dirty="0" smtClean="0"/>
              <a:t> : </a:t>
            </a:r>
            <a:r>
              <a:rPr lang="en-US" sz="2200" dirty="0" err="1" smtClean="0"/>
              <a:t>berdiferensiasi</a:t>
            </a:r>
            <a:r>
              <a:rPr lang="en-US" sz="2200" dirty="0" smtClean="0"/>
              <a:t> </a:t>
            </a:r>
            <a:r>
              <a:rPr lang="en-US" sz="2200" dirty="0" err="1" smtClean="0"/>
              <a:t>baik</a:t>
            </a:r>
            <a:r>
              <a:rPr lang="en-US" sz="2200" dirty="0" smtClean="0"/>
              <a:t> , </a:t>
            </a:r>
            <a:r>
              <a:rPr lang="en-US" sz="2200" dirty="0" err="1" smtClean="0"/>
              <a:t>terdiri</a:t>
            </a:r>
            <a:r>
              <a:rPr lang="en-US" sz="2200" dirty="0" smtClean="0"/>
              <a:t> </a:t>
            </a:r>
            <a:r>
              <a:rPr lang="en-US" sz="2200" dirty="0" err="1" smtClean="0"/>
              <a:t>atas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 </a:t>
            </a:r>
            <a:r>
              <a:rPr lang="en-US" sz="2200" dirty="0" err="1" smtClean="0"/>
              <a:t>berbentuk</a:t>
            </a:r>
            <a:r>
              <a:rPr lang="en-US" sz="2200" dirty="0" smtClean="0"/>
              <a:t> </a:t>
            </a:r>
            <a:r>
              <a:rPr lang="en-US" sz="2200" dirty="0" err="1" smtClean="0"/>
              <a:t>dewasa</a:t>
            </a:r>
            <a:r>
              <a:rPr lang="en-US" sz="2200" dirty="0" smtClean="0"/>
              <a:t> , </a:t>
            </a:r>
            <a:r>
              <a:rPr lang="en-US" sz="2200" dirty="0" err="1" smtClean="0"/>
              <a:t>kebanyakan</a:t>
            </a:r>
            <a:r>
              <a:rPr lang="en-US" sz="2200" dirty="0" smtClean="0"/>
              <a:t> </a:t>
            </a:r>
            <a:r>
              <a:rPr lang="en-US" sz="2200" dirty="0" err="1" smtClean="0"/>
              <a:t>jinak</a:t>
            </a:r>
            <a:r>
              <a:rPr lang="en-US" sz="2200" dirty="0" smtClean="0"/>
              <a:t> </a:t>
            </a:r>
          </a:p>
          <a:p>
            <a:pPr lvl="1" eaLnBrk="1" hangingPunct="1"/>
            <a:r>
              <a:rPr lang="en-US" sz="2200" dirty="0" err="1" smtClean="0"/>
              <a:t>Teratoma</a:t>
            </a:r>
            <a:r>
              <a:rPr lang="en-US" sz="2200" dirty="0" smtClean="0"/>
              <a:t> </a:t>
            </a:r>
            <a:r>
              <a:rPr lang="en-US" sz="2200" dirty="0" err="1" smtClean="0"/>
              <a:t>Imatur</a:t>
            </a:r>
            <a:r>
              <a:rPr lang="en-US" sz="2200" dirty="0" smtClean="0"/>
              <a:t> : </a:t>
            </a:r>
            <a:r>
              <a:rPr lang="en-US" sz="2200" dirty="0" err="1" smtClean="0"/>
              <a:t>terdiri</a:t>
            </a:r>
            <a:r>
              <a:rPr lang="en-US" sz="2200" dirty="0" smtClean="0"/>
              <a:t> </a:t>
            </a:r>
            <a:r>
              <a:rPr lang="en-US" sz="2200" dirty="0" err="1" smtClean="0"/>
              <a:t>atas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 </a:t>
            </a:r>
            <a:r>
              <a:rPr lang="en-US" sz="2200" dirty="0" err="1" smtClean="0"/>
              <a:t>tipe</a:t>
            </a:r>
            <a:r>
              <a:rPr lang="en-US" sz="2200" dirty="0" smtClean="0"/>
              <a:t> fetal , </a:t>
            </a:r>
            <a:r>
              <a:rPr lang="en-US" sz="2200" dirty="0" err="1" smtClean="0"/>
              <a:t>biasanya</a:t>
            </a:r>
            <a:r>
              <a:rPr lang="en-US" sz="2200" dirty="0" smtClean="0"/>
              <a:t> </a:t>
            </a:r>
            <a:r>
              <a:rPr lang="en-US" sz="2200" dirty="0" err="1" smtClean="0"/>
              <a:t>ganas</a:t>
            </a:r>
            <a:r>
              <a:rPr lang="en-US" sz="2200" dirty="0" smtClean="0"/>
              <a:t>   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44036" name="AutoShape 5" descr="data:image/jpeg;base64,/9j/4AAQSkZJRgABAQAAAQABAAD/2wCEAAkGBxQTEhUUEhQWFRQXFxcWFRgWGBQUFBcVGBQWFxUYFRQYHCggGBolHBQUITEhJSkrLi4uFx8zODMsNygtLisBCgoKDg0OGxAQGiwkICQsLCwsLCwsLCwsLCwsLCwsLCwsLCwsLCwsLCwsLCwsLCwsLCwsLCwsLCwsLCw3KywsLP/AABEIALcBEwMBIgACEQEDEQH/xAAbAAACAgMBAAAAAAAAAAAAAAAEBQMGAAECB//EADwQAAEDAwIEBAQEBQMDBQAAAAEAAhEDBCESMQVBUWEGcYGREyKhsTJCwfAUI9Hh8QdSghVywyQzQ2LC/8QAGgEAAgMBAQAAAAAAAAAAAAAAAgMBBAUGAP/EACgRAAICAgIBAwUAAwEAAAAAAAABAhEDIRIxBAUiQRMyUWFxM0LhI//aAAwDAQACEQMRAD8A8xeVlvl7QeoXNQrqzzUZP+4fddtlVwf8MuI68TnTTDgRqjTACRWBaBlqO8R1Q6qGs2b3whHXQpiDB6QuQei7HaPQPBN1AgRg91Zbh4cRMbLyfw34sFKofiCGEYgSZCK8R+Ndb6brcOGgnJ2cCMgj0CryVl+E0oo9OugPgOA7IPh2nXpIyAQZ22wvM6/jyu5sBrR7n9UTT8bVyWn4YxvAOcJGSF0XMGaO0eiVOICndNpk/jbI6y2J+n2Tq4q6mw0GY/yvEOJ+Jaz69Oto0mmZEAx3HsvSOD+NKFUNBqaXHcOwfLovcNERyXLroNtmlgcIzqgeRKYlAVLxpe6CDgEQR0KNoPkI4xdCMk7ZIylOxhF02IZrkXTK9xQDkydpXbaZP7yuWBE098Il+wAu0pY6DrzKMABbEf3QjKghdmrtH9k20hVAN7aZxsl94KbWkvMAAk56IrjN81jS6dpxPfkFVLJrrt5cRg88kAA7BVMkt0i/gxNrlJ0jvglxUedbyNBkNA5TlsnrE+6eu2RTqLGsDA31QhYRywvNzitissYzdpULLvhmszK7/wClmmBIiRI8kzBEIW6rgCSduvRIeZy0xH0a2gG5aGiThVe+vXVnaKchuxPXyU/Fr11U6W/g+6J4XYwBhNjAbCNbZ1wvg+mJVntbIBQWjNpTqlARhsENugLq3wUwr1wTHRCVKsoVNMPg0UHxVw4aSccwRmffYrzS4tzTd2Oy9r43bamleW8ftIJERnCsYmIzwtWLqLkQwoG3cjGFdV4GRShRkZI0wgFbUUrS0aEUbqLLb8bY6haqKIuhDmfHG3+hkTL64JqOc45mMbYSqs8kqa4fKtng/wAK/EipUGOQXFZJbNDFCyu8O4FVq7NIHVWqx8D4l4J9V6Pw7g7WgADYJj/CRyVaU2XIwijzyl4Va38oRI4CIwIV1r28jChbb42S7LCtIpVXhBHJAV+GAnLQfRX6radkovrIhQMi7KjTsqlN2qk8g9HZaY5TyVq4NxsO+SoNFTodj3adig32eMbjPmOaidah7c7jYjcHseSZGYGTEpF3pGRhF0mmFVuC8WLSKdY/9j+Tux6OVpp1ehR6K1NaC6I6rtzgPNRU3Z3WXDl6zyjboMa+RjJ/fPks4jxFlGmS4wYjlz5DqUNTuQyk+o4/hBPp5dYVMsKrb64HxHamgyAJhucRnMxkwolkdJL5GQwXcn0g2la1L18y4UhJyBkc4Pt7q0WVClRYGMEABG2VNrG6WCBHKFzXYB0CZCHFX8icmZzfFdfgEdctJBnblyjt1XDrgSTKCuK4mBEeSXcQvNAxlxw0HqglIswx6sKvbxgMAFz+gP36KqcZc+pUAdhozpBJBPU9U9s7f5SZl28ncnqltKkXvcYgz9UhJN9HnSIbC0zJ9E8tmRsFHbUcwnFpbxvzThb/AGZQpkjCJyBgKalShbPMJbXwSpbF9G3MmTMldXFpGwRFPB2RZGoZC9CK6CnN3ZWbmhgzuqB4xsBGqNjleoXlCJVI4+3VLfNOjqgPuTPKtMPIRLFPxSxLDq5bf0Q9NdF6ZIyM8alRMFi1KxbhVN1ENW2RVRB1yqfqGTjhYePbCfD/AA817hreQMle38IsQxoAGyoH+mPD8GofzHHkvUaAXGTdujZxqohdvS7KZ1HC7oBdXJ09l6id2KrlnIIUhNjaEjV7IQ23NC4fJYU1VEDmIOvbymwpYXLqKFoFSKvXtCMhBfwkCY5+3ZWitQS66pREc8Jd0WYSvQrdahwIIxy/fVSWVvUBBa9xAwWk/Y7pm2jCiadLg4difeD9CVKkDNfgZWlLUMOIPMHcLdw0zGpx9UZb2weNTYDhkHv0WXdQaNRGnHrPT3TI7Kv1GmB1WAN0knSdwTM9iqyLV1O7+JRimw04cGgZcCc/X6J9QaXbz2lc0ODVHkktx7IXFt6LUJqMXbOaHEqwyak9i0f0CMN3UfHzb9ksvrJzB+b3/oprCqRGNXY7qfchdQfuQ6teHOiXEJFfjXW6taIHnzP2Cc3lVrmgQRJgiSIEEnHPASWjU1Oce6mS0KjOTbbGFnTxsgqtLRW2w7I8+aZ2pRdzZB7e42UKOgee9ix1KId3gpnQAj7IX4J0Fp337rgXkOawjcb8gRGD7qeVBKLlpD2msNJR27kUFPYvpkLqKkYIwpl1pz9lMY7JctCfimGkrzziD9Tneq9G4y3B6Lzfj1MsJdyP0RLsPH0VTiFAn4jXbbtVfYrxWh9MnnCpJbBI7rb9JdyooedGmjsLFkLF0ZnUd1UDVGrEc490ZWKzhlEmqwHYkFYnq+Wkoj/GjbPVfBtrootHYK4UWJJwGlDQOysNELmE7dmzJUS0ZGwWr2tLZO4OAmVpRESULchsyjcXQMZKzqllsz6Id+5W2Od5dEbQsSd8/qjW0DJpMALFyRAR1ywNwl9aogkqPRdoDuAoqVvr1GNoAPmtXNZH0jppNZGd3dZPfskOmywrSTF9Slg9gl5o/L5p/Utob3SomMIWmh0Zck6I7S7LJzAG5STi3iRz4LBhpgE7b7x3RXEm4LR+YwfLcoB/CnOhrI6R9kxuqo9gwQlJyn0bsuNVTnW0Abw3Md5Kl4pxMl7W0akgtlxkahyjGxwUou7Z1Jpa4QfZR+HKBL3OcM6o8wP8o90HPHFStdDOjaEn5nOPeTj1WvjVaL4DpHKROOkp9WtdJE4EJVxGlGVG09kNRl0FnjgdpBnXpMjYAnAMxla4W/BnCCsWNcZAM5aeQ3BEddkxbbr12yq1FDO0OU8tUms24TqxpymQK2QkfQadwk3E7ENcCTI/WZ+4ViczSlfGILD+9lEoI9CbT0R0qnRGU6yS29RG03whHUNKbpUrEFSqbIxo5DaEUQJIB4kZVK47RDgVdb2MqpcXpwUO7HYqKtcUQ1sBUW5bD3ea9BvGqi8SZFV375LZ9Hv6r/hV9Q+1EAC0tgrF1Nsxjm4hN+A0R8VnPGEncRqEp1wdwFQGIzHRcp6jkc8rL3iqmj1vhQACe0ACR7qucHqSE9pPOoR0z7hYidGrKOyw2rRGVHXtm7oalVxuui+fJWbTKtNG2EA7Ka44hAxul1arCWVb7MLzlQaxOQVVryk/E7kiNJGT83kheM8Qe3To2mHdgea7pWLdTaj3l/MA4Z7c1VyTL2HBVNhVhQc6Hu25DmTyMJ1bU/zPGyAoXP8Anp5KU1yd8ocbXYWWLegupWDuUJDctl56I6pcZwgqoOSUcnYvHHgKr/DmdM++FLw65h+R6hBcQu2vPww6ACNR2mMgA9MIjhtVpAkhwncfbuiTp2Mv2tM3xxoquc+Mf2QPD7aAXAR8w2M/Xmml0QMkSOnL1W7Noj5RGffzlG3YnlRJdXZe0TySa8qasCInflhNLqh8u088pcGFozBPlHovP9kp60FcLqgs0EiWCRsHZdmeqbfD+Vp6hVoM1CTLHZ2O3qpLbiL6UB/zs2kYcO5HNChUoss9DESnNrdsaM+irdHiTHtlrp+48xuF2+pIBnuiUuIH0+WmP7+8k/L+8JRdVyQRyhC072fT6qC7uiMBQ8nINYXHQRYfMExDoSLgdyNTmzzTyqcSoslqmEU3ppYkEQfNIqVTp6pnav6KIy2Dkjoj4iRkqq8VOFZ77O6rPF2YKKV2Fiqir13blUXiL5quPdW69rQHBUlxknzW76PH3N/opeoPpG1iyVpdLZlHVEFO7MwwkgyMjH6pRa0idlarFzwyHM1AiPlidlxkpcnbLkfbRavDl1IGVb7Zy8y8MXRBA25Gdx5r0Cyr4WbNcZ0a79yTQxdfQ7Q1pc4CTEAD1KkuL4NYCQZOA0ZJPRLa1B2r4lN0OiCDlrgOqiNxrdQecAh4/wCWExMS0F/Hc4kOploiZkH0Savdfy/iQYmI5/i0p7VeAIJ6x12VYuD/AOkHL5v/ACFF2HGTRxdkkHUwtAHMgz7LjgfE9bIzjEHeOX0U1ZrwHanB2MQI/wAqt0bj4RpPBgPYGv8AaWn9PVJnFWWYZGlZZq/Ew2m18H5thj68kXbXznN1aIABMyCD7Kt0bym74QecGk5vQSRn6KenxelTZ8GiJweeNuZ5pai0xjnyj+xx/wBTwHFhAOZJEAJDf8dc8mmwOwcwPmdz3P4QorIVHtYXOkR+GIAEea6sCPiVcfmH2CJIG6VkVFwc1xggiQWncFD8K4r8Om2GOeAJeBt7nmjbeq0VK3TA9Q3KGsL1raEFk/KR902OgJuTQ0u+JirTBB0iJ5zEYgc1rh3HAI1sLASGsmMmOcbKrcUvTUYwNGhogA/m2wSfNcVW/wAppk6iRMkk6pzknKddlanXZbrzjDvigaXEAHEj5u48pQ11egRg6nfhaPxf2ShlwTVaSdmu/Rd/Fmu0zMsMdJnKBjYIPt76TpcC1wEweY7FC1bvU5w/2mPoFFdumrTjcB0+Uf1QjDl//d/+QvUT8hVR/wA0AkOiZBI+ylt+O1mDfU0Y+YD7jKBJ+f8A4/qhXtIDjyl09wCZyhcRjkh5V4++RDRq6SUOeNPfIcIPOM+iBr1ctdsYzzxEBdUKmSDvOT5DB9kHGhi2T2PEzTrg6iQYBxACv1zxMAMAGovmIIGwB5+a8vrnBwZJnlt/hWDht854ogGCNQB35Dl5KXorv3dlsocSADnFrpaRqHMA8/JPaV40aeZcYaBzVe4IM1Gvgvkaj1BGMchCZ8CtwHvyToOlk8gZKGC3ZGR6GV67dVvipwrDduVf4psmSewcZ59xp8alVArJ4oqRMc8KsBdL6Pi/83IzfPd5KJIWLlYtriygMOHUw5wg6T3VxsqDxlr2kATHPZVrhzGtP8xszzBMj0Cf2lqHCaLy0zkEmD0wuLiXZRI21i24dLdOqHepGfrKufC7iQFS+IsqgNc9pkHDgZEbGQn/AAO5kASqvkx3Zp+M+WOvwWg2wdkl2dwHQD6Ip9sxzA0jA2jEeSHtKiOYZSovR6SAmWLWkuyT1cZMdkHXs2mn8POmZ3zvO6a1wl90w7BEpEqNiOvbhpOkuIiDLiVU/FdT4VJjQMBwGemkq+VGYj9lUDx0NTAAPm+JHfYqL2P/ANGJaN0Xlon5cAAeUbqy8OoNG2+07+yp1jVh7R+57qy2TtWQdipld0ThUWrH1vbtYAQ58Dlqx7IdjGuqVSZB1YIJaY0rj+IgQcrKdUnJ2RRjXZE6fQZTpNDdLRA37md5QFWm1o0jZSVK+MIIuJK9QcVS2a+ECNMY29FHQtQDiZHUz7dERTH9kVpjP7CZWhUlGwWraB0agceimNu0tgjA2jBHkiaYkLKlOFKiDKaBW2wblsydyTJ91HUsASTkEmTBRzmwMKSjTnKLiLlPVIB/hodPaPqo3WTYnJ5xOOuyOc1RinOyGhnJULq1P5hHkDnYrg0dM9DjfKONSNwuKzeaBxHKYsuq5OBgiI6QjvDhHxIP5ctz6H9EpuHfMiOBv/nNjofuFHH5InNPR6VZU26i7mQAfTZOrGg0FxEy4yfOISfh7cBP7MFTBWVckga8xKRcWd8qdXx3VV4tVOcqJKmHjVnnXiOrNSEpRXE6mqq7zQwXXeAvp4YoxfJleRmLFuFiv/UK1h38VkE7/SFJS4mZ2gctO895QTyoSqOX0vDPcdfwZDNJdlntuOktg5HMOjV6HZNOB3oDtPt5Kiakbwq+0PE/hWb5PpE1FtOy94/lKMto9l4bWBCbtfhU3gtdxiNo5Kz2vdc2rTqjUnFdoIJyhrowfuiHDmgKzSXbKLoKEU9kFakvOvG9cslw5Px5wvSXuIGV57/qDazTx/uH3RQfuGZP8bRQKdd76ms5JPorlwWQNucn1SvhPDstEK10rUN9FZq9lXF7FR0KfOFKxhnEQtteCMLqk4EwF7iw+dGn28lCvowU3FPCFrRMFQlsJTtEdCiCf17bJlStozE9NvRQW9v6jsmVqJ6nMbY6yRuf3JTUhOSYFTtDMxj98lHXp9f3/RPKjf8A7YgwM+2NvLZL67Zx8vI9PMZCYkI5v5FfwyeXmpbcEcuy5L4JCIYevMfuEMjybYDdAkrKD+UIqo0FRsZG6B9DEyIUpJkIS/MSPsixUk4QnEmHSSBJwgf7Gp7oTVBJRfhqjNYnpA9dz90NcNIl3T0Vp8F2Q+GHEZJJ+qCb0HFdv8FsshEYT61GP7JZa0Z2CcOfDI2KPHrsq5dvQn4gZP8ARVPxAYaT5q2Xap3ioxTd5H7LyVyDjKonlr3S4nqSsC5C6C7TGvYkYcts6WLFiOhZI8KIhTuUbgrKIiyIhZC2VzqUuvkYi5+CuLZ+G7cbdwvTLR+F4BR4h8N4cNwZXtXh+/FSm0gyCAVxXquLHHM3jfZreNkbhT+B8RK6FIruiAUQW9FkqJcU/gRXVCDHVVvxhZj4ThHQ/VXWrSMyeWyR+JrXVSd5LyjQ15LpFK4fQgiBsFM+S4ozhdH5J9VqtS5hXYbRWlKpNA+0KWmQ3kh3PlarVhICl6Pdjim+Qufg9RKEpXDcZwmlrXY7E52/ZUR2RK49ElKh0CKNPaM/b+q2KefNS0nyY77kTjqI2TKK7k2A3TCDv+n1PJCVSAeuZ2Mj+icVWTPT6HfEHnhLK7Wxp5/XriQiRHIgtma3wJcCfbC3Xbpc4dDCacJYym0un5nfoPpulV2+HGSMlRLZMHuiLUuKpnnldDGf36rkEFJoegBr/mKI1g7rLmkR90prXhaQ1oL6jvwtG/megU2qtkt2yW+cC5rBlzjtvgdVc+A2RbTa3p90s8M+HdJ+JV+ao7J6DsOwVztqMQOSrTdsNS4qjuxaWEE57bfVE3dyP7LWyEuSEyDpbK8nbBbmphVLxS6abh2Ksl09UrxdehrHDmcD1TsUeWRURKVRZQIWwsWLr8bqjHNrFqVtWaRBM9cOXbwoKjoRykoxtgx2c1Xwl9a5J2WV6pcU04N4aq1yMaW9TuuY831LJlbjDUS9iwiQNJOMntleu/6bUnCgASQRyPJb4B4Mp0oOmT1Ku1nw5rRIELFnKzRxw4bYxthAR7AgKNIny5It7oCiCtkZHxXZHcNSrirZaQmFwdo6hBXQwSpktnsberKHZViDUYQRpeQDGCDkQV02vHkuqekvqySBqIHTOJ90BVfpOUWLoZlS5WE1YIIEIJtEgidlPbvnmjG0gQQUdk3SIqPD2kg8jyKnq2hpmcb/AFzyhEUKOn5RicBFmg9wAOxPPoNyiTFtuzLSs4gSJzHryEnc7pxaMf8AiwANwdJ6cx5wuOH2PzAwPlx8wBMnsTGw+qdstziTMAQIgEk4DOX/ACPRSkKySXwKbqyMCSJPIEOIO48ko0Z2j0kiefUq5XVXQ0yDAInRDg04O5ySB6Ku3Vr8ziQBJPIxDo0nGxjKYiunsUVqsADzjp5ygmgkyZPSUfVohpI3HlyPOFHUIAz9P0QvQ+IFcMkQCf31XNpblueuVjqm2wPXpK3WvGhmonEeszyHMpTHXoD4lckQAC55+VgHM9PurF4X8LfDGup81R2SenYdgo/DPBpcK1YfOfwjfQ08vM4lXq1aEmXu0Ty4/wBA6VkiGUsJk2mOS5r0oQ/TI+r+RY56X3IKY1mpbdFTFX2RJ70Jr6pAXmXie711I5CVfPEN3DTG5XmV8/U9x7x7LV9OxNvkVfKnUaIFixbC3oGcbWl0Fis2CSvS+5dOBzXVxcEpr4S4V8WqCdgVi+d6jHIuGPr8lnBgd7GnhbwtrAfUaMe+V6JY8MLQA2APIFF8J4bAHIQrBb2oAzhc9KTk6NePGC0LbazfjaOePsnFO3a0ZK5Ny0DS0eu5URGrJRQigJzbJ31ByUdR/VQ1KoCX3F+AiugFFyC6tSEsu6us6R6+SHq3LnHoPqp/jBjOWxJKB7Y6MOJV2V2tNSAJDj6yfqk9478x5k9hlM7quNJ0/jMg9cpbxSNLBHeP36+ymGrCltgbXEHBOe8p3Zu2ygKFHbum9CzOIOP3hGmmiHobUaYI7j6EoylSkt6T7Z+q1StvlHSMefdMqAwTs4Hf8ucEdlKESkFWlGRMgaiBsATB3HYpl8N2JgMB9xIknmJnkl9nS0tyJh0tPQ9CfVOKt8NLg4iDAmTB6SCN9kYiXZl1TaGloaPmEDqcZPkFW79odPSDjOAGgA45dE4r3cR0AmeZ5DyCr97UxgHmd4xuZnlyhEmQo7EF1LMu2gDpu3ZBE4wMCPf/AAmNye/Oduokj0koFtTptv79lDZYiqQO8AZO/fshvDtp/E1i/wD+KmcDk94M6vIY9UTcUhUGkS3Vz6A/5KtnCLFtuyPyxjHb+yTklobAY2jBGE0sGCd/MKkXficmq2laAOLp1OMwD/bJVm4Rw/4TZ1Oc50FxJJnynYdlUxz5PRYz+NLHDlN038fP/C1BoMREqG9pwEDQqEZ5Ld3eSrTejPUXYFcFJeIPABTK6rqp+JOIBrDn/CiEW3SH8fllQ8TcQwc52CqIRF/cmo8u5cvJQwuu8TxlhwpfL7MnPk5ys5WwtwshM40INrFixHYI88K+EXXT2l2KU5yJPZeq8G8G0rf/ANsb9TKxYuNo2FroslGx0iVxVYVixDNBQYMacKOu4hbWIUMfYtu68AlVu88QW7D/ADHuJ20tYfucLFi1fA8bHl+9FXyM08f2iziHi6jpmmXudyBaGj3lIXeKqtdwYQGsJEgEz7+hWliH1HxseGaUPwe8fNOauT+RzaAuyTIG07lbNElwPIYCxYs1dMvydyDW20H7J1YUzhaWKV0gZ9Fgp0zpjlg9tlI1pEgDbIzyjH3+ixYmLsrE9vV0jJ+XeM4O4hcV6gcZaSZPSM9D1GFixEBWwS5BEnyxOOf02Su7qEgnfmZ/ey0sQtjoIUvBAnqTidlCymeknYdN+i0sUMsJKgtzMJjbcYgClVncRGQeQlbWIHtAfIdwzgTWOdV0hurDQIOMmT3J/TonjXGA3c/otLEuEEuhmbJKbuTJBkjT6oa6qxgrFiYhHyLeJ1NLcryPxVxd1V+gfhB94WLFd8OKeRMR5M2oCKFuFixdPN0ZR0AsLVixLUmwTIWLFidSJP/Z"/>
          <p:cNvSpPr>
            <a:spLocks noChangeAspect="1" noChangeArrowheads="1"/>
          </p:cNvSpPr>
          <p:nvPr/>
        </p:nvSpPr>
        <p:spPr bwMode="auto">
          <a:xfrm>
            <a:off x="155575" y="-922338"/>
            <a:ext cx="28956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37" name="AutoShape 7" descr="data:image/jpeg;base64,/9j/4AAQSkZJRgABAQAAAQABAAD/2wCEAAkGBxQTEhUUEhQWFRQXFxcWFRgWGBQUFBcVGBQWFxUYFRQYHCggGBolHBQUITEhJSkrLi4uFx8zODMsNygtLisBCgoKDg0OGxAQGiwkICQsLCwsLCwsLCwsLCwsLCwsLCwsLCwsLCwsLCwsLCwsLCwsLCwsLCwsLCwsLCw3KywsLP/AABEIALcBEwMBIgACEQEDEQH/xAAbAAACAgMBAAAAAAAAAAAAAAAEBQMGAAECB//EADwQAAEDAwIEBAQEBQMDBQAAAAEAAhEDBCESMQVBUWEGcYGREyKhsTJCwfAUI9Hh8QdSghVywyQzQ2LC/8QAGgEAAgMBAQAAAAAAAAAAAAAAAgMBBAUGAP/EACgRAAICAgIBAwUAAwEAAAAAAAABAhEDIRIxBAUiQRMyUWFxM0LhI//aAAwDAQACEQMRAD8A8xeVlvl7QeoXNQrqzzUZP+4fddtlVwf8MuI68TnTTDgRqjTACRWBaBlqO8R1Q6qGs2b3whHXQpiDB6QuQei7HaPQPBN1AgRg91Zbh4cRMbLyfw34sFKofiCGEYgSZCK8R+Ndb6brcOGgnJ2cCMgj0CryVl+E0oo9OugPgOA7IPh2nXpIyAQZ22wvM6/jyu5sBrR7n9UTT8bVyWn4YxvAOcJGSF0XMGaO0eiVOICndNpk/jbI6y2J+n2Tq4q6mw0GY/yvEOJ+Jaz69Oto0mmZEAx3HsvSOD+NKFUNBqaXHcOwfLovcNERyXLroNtmlgcIzqgeRKYlAVLxpe6CDgEQR0KNoPkI4xdCMk7ZIylOxhF02IZrkXTK9xQDkydpXbaZP7yuWBE098Il+wAu0pY6DrzKMABbEf3QjKghdmrtH9k20hVAN7aZxsl94KbWkvMAAk56IrjN81jS6dpxPfkFVLJrrt5cRg88kAA7BVMkt0i/gxNrlJ0jvglxUedbyNBkNA5TlsnrE+6eu2RTqLGsDA31QhYRywvNzitissYzdpULLvhmszK7/wClmmBIiRI8kzBEIW6rgCSduvRIeZy0xH0a2gG5aGiThVe+vXVnaKchuxPXyU/Fr11U6W/g+6J4XYwBhNjAbCNbZ1wvg+mJVntbIBQWjNpTqlARhsENugLq3wUwr1wTHRCVKsoVNMPg0UHxVw4aSccwRmffYrzS4tzTd2Oy9r43bamleW8ftIJERnCsYmIzwtWLqLkQwoG3cjGFdV4GRShRkZI0wgFbUUrS0aEUbqLLb8bY6haqKIuhDmfHG3+hkTL64JqOc45mMbYSqs8kqa4fKtng/wAK/EipUGOQXFZJbNDFCyu8O4FVq7NIHVWqx8D4l4J9V6Pw7g7WgADYJj/CRyVaU2XIwijzyl4Va38oRI4CIwIV1r28jChbb42S7LCtIpVXhBHJAV+GAnLQfRX6radkovrIhQMi7KjTsqlN2qk8g9HZaY5TyVq4NxsO+SoNFTodj3adig32eMbjPmOaidah7c7jYjcHseSZGYGTEpF3pGRhF0mmFVuC8WLSKdY/9j+Tux6OVpp1ehR6K1NaC6I6rtzgPNRU3Z3WXDl6zyjboMa+RjJ/fPks4jxFlGmS4wYjlz5DqUNTuQyk+o4/hBPp5dYVMsKrb64HxHamgyAJhucRnMxkwolkdJL5GQwXcn0g2la1L18y4UhJyBkc4Pt7q0WVClRYGMEABG2VNrG6WCBHKFzXYB0CZCHFX8icmZzfFdfgEdctJBnblyjt1XDrgSTKCuK4mBEeSXcQvNAxlxw0HqglIswx6sKvbxgMAFz+gP36KqcZc+pUAdhozpBJBPU9U9s7f5SZl28ncnqltKkXvcYgz9UhJN9HnSIbC0zJ9E8tmRsFHbUcwnFpbxvzThb/AGZQpkjCJyBgKalShbPMJbXwSpbF9G3MmTMldXFpGwRFPB2RZGoZC9CK6CnN3ZWbmhgzuqB4xsBGqNjleoXlCJVI4+3VLfNOjqgPuTPKtMPIRLFPxSxLDq5bf0Q9NdF6ZIyM8alRMFi1KxbhVN1ENW2RVRB1yqfqGTjhYePbCfD/AA817hreQMle38IsQxoAGyoH+mPD8GofzHHkvUaAXGTdujZxqohdvS7KZ1HC7oBdXJ09l6id2KrlnIIUhNjaEjV7IQ23NC4fJYU1VEDmIOvbymwpYXLqKFoFSKvXtCMhBfwkCY5+3ZWitQS66pREc8Jd0WYSvQrdahwIIxy/fVSWVvUBBa9xAwWk/Y7pm2jCiadLg4difeD9CVKkDNfgZWlLUMOIPMHcLdw0zGpx9UZb2weNTYDhkHv0WXdQaNRGnHrPT3TI7Kv1GmB1WAN0knSdwTM9iqyLV1O7+JRimw04cGgZcCc/X6J9QaXbz2lc0ODVHkktx7IXFt6LUJqMXbOaHEqwyak9i0f0CMN3UfHzb9ksvrJzB+b3/oprCqRGNXY7qfchdQfuQ6teHOiXEJFfjXW6taIHnzP2Cc3lVrmgQRJgiSIEEnHPASWjU1Oce6mS0KjOTbbGFnTxsgqtLRW2w7I8+aZ2pRdzZB7e42UKOgee9ix1KId3gpnQAj7IX4J0Fp337rgXkOawjcb8gRGD7qeVBKLlpD2msNJR27kUFPYvpkLqKkYIwpl1pz9lMY7JctCfimGkrzziD9Tneq9G4y3B6Lzfj1MsJdyP0RLsPH0VTiFAn4jXbbtVfYrxWh9MnnCpJbBI7rb9JdyooedGmjsLFkLF0ZnUd1UDVGrEc490ZWKzhlEmqwHYkFYnq+Wkoj/GjbPVfBtrootHYK4UWJJwGlDQOysNELmE7dmzJUS0ZGwWr2tLZO4OAmVpRESULchsyjcXQMZKzqllsz6Id+5W2Od5dEbQsSd8/qjW0DJpMALFyRAR1ywNwl9aogkqPRdoDuAoqVvr1GNoAPmtXNZH0jppNZGd3dZPfskOmywrSTF9Slg9gl5o/L5p/Utob3SomMIWmh0Zck6I7S7LJzAG5STi3iRz4LBhpgE7b7x3RXEm4LR+YwfLcoB/CnOhrI6R9kxuqo9gwQlJyn0bsuNVTnW0Abw3Md5Kl4pxMl7W0akgtlxkahyjGxwUou7Z1Jpa4QfZR+HKBL3OcM6o8wP8o90HPHFStdDOjaEn5nOPeTj1WvjVaL4DpHKROOkp9WtdJE4EJVxGlGVG09kNRl0FnjgdpBnXpMjYAnAMxla4W/BnCCsWNcZAM5aeQ3BEddkxbbr12yq1FDO0OU8tUms24TqxpymQK2QkfQadwk3E7ENcCTI/WZ+4ViczSlfGILD+9lEoI9CbT0R0qnRGU6yS29RG03whHUNKbpUrEFSqbIxo5DaEUQJIB4kZVK47RDgVdb2MqpcXpwUO7HYqKtcUQ1sBUW5bD3ea9BvGqi8SZFV375LZ9Hv6r/hV9Q+1EAC0tgrF1Nsxjm4hN+A0R8VnPGEncRqEp1wdwFQGIzHRcp6jkc8rL3iqmj1vhQACe0ACR7qucHqSE9pPOoR0z7hYidGrKOyw2rRGVHXtm7oalVxuui+fJWbTKtNG2EA7Ka44hAxul1arCWVb7MLzlQaxOQVVryk/E7kiNJGT83kheM8Qe3To2mHdgea7pWLdTaj3l/MA4Z7c1VyTL2HBVNhVhQc6Hu25DmTyMJ1bU/zPGyAoXP8Anp5KU1yd8ocbXYWWLegupWDuUJDctl56I6pcZwgqoOSUcnYvHHgKr/DmdM++FLw65h+R6hBcQu2vPww6ACNR2mMgA9MIjhtVpAkhwncfbuiTp2Mv2tM3xxoquc+Mf2QPD7aAXAR8w2M/Xmml0QMkSOnL1W7Noj5RGffzlG3YnlRJdXZe0TySa8qasCInflhNLqh8u088pcGFozBPlHovP9kp60FcLqgs0EiWCRsHZdmeqbfD+Vp6hVoM1CTLHZ2O3qpLbiL6UB/zs2kYcO5HNChUoss9DESnNrdsaM+irdHiTHtlrp+48xuF2+pIBnuiUuIH0+WmP7+8k/L+8JRdVyQRyhC072fT6qC7uiMBQ8nINYXHQRYfMExDoSLgdyNTmzzTyqcSoslqmEU3ppYkEQfNIqVTp6pnav6KIy2Dkjoj4iRkqq8VOFZ77O6rPF2YKKV2Fiqir13blUXiL5quPdW69rQHBUlxknzW76PH3N/opeoPpG1iyVpdLZlHVEFO7MwwkgyMjH6pRa0idlarFzwyHM1AiPlidlxkpcnbLkfbRavDl1IGVb7Zy8y8MXRBA25Gdx5r0Cyr4WbNcZ0a79yTQxdfQ7Q1pc4CTEAD1KkuL4NYCQZOA0ZJPRLa1B2r4lN0OiCDlrgOqiNxrdQecAh4/wCWExMS0F/Hc4kOploiZkH0Savdfy/iQYmI5/i0p7VeAIJ6x12VYuD/AOkHL5v/ACFF2HGTRxdkkHUwtAHMgz7LjgfE9bIzjEHeOX0U1ZrwHanB2MQI/wAqt0bj4RpPBgPYGv8AaWn9PVJnFWWYZGlZZq/Ew2m18H5thj68kXbXznN1aIABMyCD7Kt0bym74QecGk5vQSRn6KenxelTZ8GiJweeNuZ5pai0xjnyj+xx/wBTwHFhAOZJEAJDf8dc8mmwOwcwPmdz3P4QorIVHtYXOkR+GIAEea6sCPiVcfmH2CJIG6VkVFwc1xggiQWncFD8K4r8Om2GOeAJeBt7nmjbeq0VK3TA9Q3KGsL1raEFk/KR902OgJuTQ0u+JirTBB0iJ5zEYgc1rh3HAI1sLASGsmMmOcbKrcUvTUYwNGhogA/m2wSfNcVW/wAppk6iRMkk6pzknKddlanXZbrzjDvigaXEAHEj5u48pQ11egRg6nfhaPxf2ShlwTVaSdmu/Rd/Fmu0zMsMdJnKBjYIPt76TpcC1wEweY7FC1bvU5w/2mPoFFdumrTjcB0+Uf1QjDl//d/+QvUT8hVR/wA0AkOiZBI+ylt+O1mDfU0Y+YD7jKBJ+f8A4/qhXtIDjyl09wCZyhcRjkh5V4++RDRq6SUOeNPfIcIPOM+iBr1ctdsYzzxEBdUKmSDvOT5DB9kHGhi2T2PEzTrg6iQYBxACv1zxMAMAGovmIIGwB5+a8vrnBwZJnlt/hWDht854ogGCNQB35Dl5KXorv3dlsocSADnFrpaRqHMA8/JPaV40aeZcYaBzVe4IM1Gvgvkaj1BGMchCZ8CtwHvyToOlk8gZKGC3ZGR6GV67dVvipwrDduVf4psmSewcZ59xp8alVArJ4oqRMc8KsBdL6Pi/83IzfPd5KJIWLlYtriygMOHUw5wg6T3VxsqDxlr2kATHPZVrhzGtP8xszzBMj0Cf2lqHCaLy0zkEmD0wuLiXZRI21i24dLdOqHepGfrKufC7iQFS+IsqgNc9pkHDgZEbGQn/AAO5kASqvkx3Zp+M+WOvwWg2wdkl2dwHQD6Ip9sxzA0jA2jEeSHtKiOYZSovR6SAmWLWkuyT1cZMdkHXs2mn8POmZ3zvO6a1wl90w7BEpEqNiOvbhpOkuIiDLiVU/FdT4VJjQMBwGemkq+VGYj9lUDx0NTAAPm+JHfYqL2P/ANGJaN0Xlon5cAAeUbqy8OoNG2+07+yp1jVh7R+57qy2TtWQdipld0ThUWrH1vbtYAQ58Dlqx7IdjGuqVSZB1YIJaY0rj+IgQcrKdUnJ2RRjXZE6fQZTpNDdLRA37md5QFWm1o0jZSVK+MIIuJK9QcVS2a+ECNMY29FHQtQDiZHUz7dERTH9kVpjP7CZWhUlGwWraB0agceimNu0tgjA2jBHkiaYkLKlOFKiDKaBW2wblsydyTJ91HUsASTkEmTBRzmwMKSjTnKLiLlPVIB/hodPaPqo3WTYnJ5xOOuyOc1RinOyGhnJULq1P5hHkDnYrg0dM9DjfKONSNwuKzeaBxHKYsuq5OBgiI6QjvDhHxIP5ctz6H9EpuHfMiOBv/nNjofuFHH5InNPR6VZU26i7mQAfTZOrGg0FxEy4yfOISfh7cBP7MFTBWVckga8xKRcWd8qdXx3VV4tVOcqJKmHjVnnXiOrNSEpRXE6mqq7zQwXXeAvp4YoxfJleRmLFuFiv/UK1h38VkE7/SFJS4mZ2gctO895QTyoSqOX0vDPcdfwZDNJdlntuOktg5HMOjV6HZNOB3oDtPt5Kiakbwq+0PE/hWb5PpE1FtOy94/lKMto9l4bWBCbtfhU3gtdxiNo5Kz2vdc2rTqjUnFdoIJyhrowfuiHDmgKzSXbKLoKEU9kFakvOvG9cslw5Px5wvSXuIGV57/qDazTx/uH3RQfuGZP8bRQKdd76ms5JPorlwWQNucn1SvhPDstEK10rUN9FZq9lXF7FR0KfOFKxhnEQtteCMLqk4EwF7iw+dGn28lCvowU3FPCFrRMFQlsJTtEdCiCf17bJlStozE9NvRQW9v6jsmVqJ6nMbY6yRuf3JTUhOSYFTtDMxj98lHXp9f3/RPKjf8A7YgwM+2NvLZL67Zx8vI9PMZCYkI5v5FfwyeXmpbcEcuy5L4JCIYevMfuEMjybYDdAkrKD+UIqo0FRsZG6B9DEyIUpJkIS/MSPsixUk4QnEmHSSBJwgf7Gp7oTVBJRfhqjNYnpA9dz90NcNIl3T0Vp8F2Q+GHEZJJ+qCb0HFdv8FsshEYT61GP7JZa0Z2CcOfDI2KPHrsq5dvQn4gZP8ARVPxAYaT5q2Xap3ioxTd5H7LyVyDjKonlr3S4nqSsC5C6C7TGvYkYcts6WLFiOhZI8KIhTuUbgrKIiyIhZC2VzqUuvkYi5+CuLZ+G7cbdwvTLR+F4BR4h8N4cNwZXtXh+/FSm0gyCAVxXquLHHM3jfZreNkbhT+B8RK6FIruiAUQW9FkqJcU/gRXVCDHVVvxhZj4ThHQ/VXWrSMyeWyR+JrXVSd5LyjQ15LpFK4fQgiBsFM+S4ozhdH5J9VqtS5hXYbRWlKpNA+0KWmQ3kh3PlarVhICl6Pdjim+Qufg9RKEpXDcZwmlrXY7E52/ZUR2RK49ElKh0CKNPaM/b+q2KefNS0nyY77kTjqI2TKK7k2A3TCDv+n1PJCVSAeuZ2Mj+icVWTPT6HfEHnhLK7Wxp5/XriQiRHIgtma3wJcCfbC3Xbpc4dDCacJYym0un5nfoPpulV2+HGSMlRLZMHuiLUuKpnnldDGf36rkEFJoegBr/mKI1g7rLmkR90prXhaQ1oL6jvwtG/megU2qtkt2yW+cC5rBlzjtvgdVc+A2RbTa3p90s8M+HdJ+JV+ao7J6DsOwVztqMQOSrTdsNS4qjuxaWEE57bfVE3dyP7LWyEuSEyDpbK8nbBbmphVLxS6abh2Ksl09UrxdehrHDmcD1TsUeWRURKVRZQIWwsWLr8bqjHNrFqVtWaRBM9cOXbwoKjoRykoxtgx2c1Xwl9a5J2WV6pcU04N4aq1yMaW9TuuY831LJlbjDUS9iwiQNJOMntleu/6bUnCgASQRyPJb4B4Mp0oOmT1Ku1nw5rRIELFnKzRxw4bYxthAR7AgKNIny5It7oCiCtkZHxXZHcNSrirZaQmFwdo6hBXQwSpktnsberKHZViDUYQRpeQDGCDkQV02vHkuqekvqySBqIHTOJ90BVfpOUWLoZlS5WE1YIIEIJtEgidlPbvnmjG0gQQUdk3SIqPD2kg8jyKnq2hpmcb/AFzyhEUKOn5RicBFmg9wAOxPPoNyiTFtuzLSs4gSJzHryEnc7pxaMf8AiwANwdJ6cx5wuOH2PzAwPlx8wBMnsTGw+qdstziTMAQIgEk4DOX/ACPRSkKySXwKbqyMCSJPIEOIO48ko0Z2j0kiefUq5XVXQ0yDAInRDg04O5ySB6Ku3Vr8ziQBJPIxDo0nGxjKYiunsUVqsADzjp5ygmgkyZPSUfVohpI3HlyPOFHUIAz9P0QvQ+IFcMkQCf31XNpblueuVjqm2wPXpK3WvGhmonEeszyHMpTHXoD4lckQAC55+VgHM9PurF4X8LfDGup81R2SenYdgo/DPBpcK1YfOfwjfQ08vM4lXq1aEmXu0Ty4/wBA6VkiGUsJk2mOS5r0oQ/TI+r+RY56X3IKY1mpbdFTFX2RJ70Jr6pAXmXie711I5CVfPEN3DTG5XmV8/U9x7x7LV9OxNvkVfKnUaIFixbC3oGcbWl0Fis2CSvS+5dOBzXVxcEpr4S4V8WqCdgVi+d6jHIuGPr8lnBgd7GnhbwtrAfUaMe+V6JY8MLQA2APIFF8J4bAHIQrBb2oAzhc9KTk6NePGC0LbazfjaOePsnFO3a0ZK5Ny0DS0eu5URGrJRQigJzbJ31ByUdR/VQ1KoCX3F+AiugFFyC6tSEsu6us6R6+SHq3LnHoPqp/jBjOWxJKB7Y6MOJV2V2tNSAJDj6yfqk9478x5k9hlM7quNJ0/jMg9cpbxSNLBHeP36+ymGrCltgbXEHBOe8p3Zu2ygKFHbum9CzOIOP3hGmmiHobUaYI7j6EoylSkt6T7Z+q1StvlHSMefdMqAwTs4Hf8ucEdlKESkFWlGRMgaiBsATB3HYpl8N2JgMB9xIknmJnkl9nS0tyJh0tPQ9CfVOKt8NLg4iDAmTB6SCN9kYiXZl1TaGloaPmEDqcZPkFW79odPSDjOAGgA45dE4r3cR0AmeZ5DyCr97UxgHmd4xuZnlyhEmQo7EF1LMu2gDpu3ZBE4wMCPf/AAmNye/Oduokj0koFtTptv79lDZYiqQO8AZO/fshvDtp/E1i/wD+KmcDk94M6vIY9UTcUhUGkS3Vz6A/5KtnCLFtuyPyxjHb+yTklobAY2jBGE0sGCd/MKkXficmq2laAOLp1OMwD/bJVm4Rw/4TZ1Oc50FxJJnynYdlUxz5PRYz+NLHDlN038fP/C1BoMREqG9pwEDQqEZ5Ld3eSrTejPUXYFcFJeIPABTK6rqp+JOIBrDn/CiEW3SH8fllQ8TcQwc52CqIRF/cmo8u5cvJQwuu8TxlhwpfL7MnPk5ys5WwtwshM40INrFixHYI88K+EXXT2l2KU5yJPZeq8G8G0rf/ANsb9TKxYuNo2FroslGx0iVxVYVixDNBQYMacKOu4hbWIUMfYtu68AlVu88QW7D/ADHuJ20tYfucLFi1fA8bHl+9FXyM08f2iziHi6jpmmXudyBaGj3lIXeKqtdwYQGsJEgEz7+hWliH1HxseGaUPwe8fNOauT+RzaAuyTIG07lbNElwPIYCxYs1dMvydyDW20H7J1YUzhaWKV0gZ9Fgp0zpjlg9tlI1pEgDbIzyjH3+ixYmLsrE9vV0jJ+XeM4O4hcV6gcZaSZPSM9D1GFixEBWwS5BEnyxOOf02Su7qEgnfmZ/ey0sQtjoIUvBAnqTidlCymeknYdN+i0sUMsJKgtzMJjbcYgClVncRGQeQlbWIHtAfIdwzgTWOdV0hurDQIOMmT3J/TonjXGA3c/otLEuEEuhmbJKbuTJBkjT6oa6qxgrFiYhHyLeJ1NLcryPxVxd1V+gfhB94WLFd8OKeRMR5M2oCKFuFixdPN0ZR0AsLVixLUmwTIWLFidSJP/Z"/>
          <p:cNvSpPr>
            <a:spLocks noChangeAspect="1" noChangeArrowheads="1"/>
          </p:cNvSpPr>
          <p:nvPr/>
        </p:nvSpPr>
        <p:spPr bwMode="auto">
          <a:xfrm>
            <a:off x="155575" y="-922338"/>
            <a:ext cx="28956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4038" name="Picture 9" descr="Congenital terat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895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93381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AU" dirty="0"/>
              <a:t>C76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situs-situs</a:t>
            </a:r>
            <a:r>
              <a:rPr lang="en-AU" dirty="0"/>
              <a:t> lain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jelas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4958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 err="1"/>
              <a:t>Kecuali</a:t>
            </a:r>
            <a:r>
              <a:rPr lang="en-AU" dirty="0"/>
              <a:t>:  </a:t>
            </a:r>
            <a:r>
              <a:rPr lang="en-AU" dirty="0" err="1" smtClean="0"/>
              <a:t>Neoplasma</a:t>
            </a:r>
            <a:r>
              <a:rPr lang="en-AU" dirty="0" smtClean="0"/>
              <a:t> </a:t>
            </a:r>
            <a:r>
              <a:rPr lang="en-AU" dirty="0" err="1"/>
              <a:t>ganas</a:t>
            </a:r>
            <a:r>
              <a:rPr lang="en-AU" dirty="0"/>
              <a:t>: </a:t>
            </a:r>
            <a:r>
              <a:rPr lang="en-AU" dirty="0" err="1"/>
              <a:t>genitourinarius</a:t>
            </a:r>
            <a:r>
              <a:rPr lang="en-AU" dirty="0"/>
              <a:t> NOS: </a:t>
            </a:r>
            <a:r>
              <a:rPr lang="en-AU" dirty="0" err="1"/>
              <a:t>wanita</a:t>
            </a:r>
            <a:r>
              <a:rPr lang="en-AU" dirty="0"/>
              <a:t> (C57.9), </a:t>
            </a:r>
            <a:r>
              <a:rPr lang="en-AU" dirty="0" err="1"/>
              <a:t>pria</a:t>
            </a:r>
            <a:r>
              <a:rPr lang="en-AU" dirty="0"/>
              <a:t> (C63.9</a:t>
            </a:r>
            <a:r>
              <a:rPr lang="en-AU" dirty="0" smtClean="0"/>
              <a:t>).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limfoid</a:t>
            </a:r>
            <a:r>
              <a:rPr lang="en-AU" dirty="0"/>
              <a:t>, </a:t>
            </a:r>
            <a:r>
              <a:rPr lang="en-AU" dirty="0" err="1"/>
              <a:t>hematopoietik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yang </a:t>
            </a:r>
            <a:r>
              <a:rPr lang="en-AU" dirty="0" err="1"/>
              <a:t>berhubungan</a:t>
            </a:r>
            <a:r>
              <a:rPr lang="en-AU" dirty="0"/>
              <a:t> (C81-C96</a:t>
            </a:r>
            <a:r>
              <a:rPr lang="en-AU" dirty="0" smtClean="0"/>
              <a:t>)</a:t>
            </a:r>
            <a:r>
              <a:rPr lang="en-AU" dirty="0"/>
              <a:t> </a:t>
            </a:r>
            <a:r>
              <a:rPr lang="en-AU" dirty="0" smtClean="0"/>
              <a:t> </a:t>
            </a:r>
            <a:r>
              <a:rPr lang="en-AU" dirty="0" err="1"/>
              <a:t>situs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 (C80)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C76.0 </a:t>
            </a:r>
            <a:r>
              <a:rPr lang="en-AU" dirty="0" err="1"/>
              <a:t>Kepala</a:t>
            </a:r>
            <a:r>
              <a:rPr lang="en-AU" dirty="0"/>
              <a:t>, </a:t>
            </a:r>
            <a:r>
              <a:rPr lang="en-AU" dirty="0" err="1"/>
              <a:t>muka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leher</a:t>
            </a:r>
            <a:r>
              <a:rPr lang="en-AU" dirty="0"/>
              <a:t>: Pipi NOS, </a:t>
            </a:r>
            <a:r>
              <a:rPr lang="en-AU" dirty="0" err="1"/>
              <a:t>hidung</a:t>
            </a:r>
            <a:r>
              <a:rPr lang="en-AU" dirty="0"/>
              <a:t> NOS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C76.1 Thorax: Axilla NOS, </a:t>
            </a:r>
            <a:r>
              <a:rPr lang="en-AU" dirty="0" err="1"/>
              <a:t>intratoraks</a:t>
            </a:r>
            <a:r>
              <a:rPr lang="en-AU" dirty="0"/>
              <a:t> NOS, </a:t>
            </a:r>
            <a:r>
              <a:rPr lang="en-AU" dirty="0" err="1"/>
              <a:t>toraks</a:t>
            </a:r>
            <a:r>
              <a:rPr lang="en-AU" dirty="0"/>
              <a:t> NOS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C76.2 Abdomen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C76.3 Pelvis: Groin NOS; </a:t>
            </a:r>
            <a:r>
              <a:rPr lang="en-AU" dirty="0" err="1"/>
              <a:t>Situs</a:t>
            </a:r>
            <a:r>
              <a:rPr lang="en-AU" dirty="0"/>
              <a:t> yang overlap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sistem</a:t>
            </a:r>
            <a:r>
              <a:rPr lang="en-AU" dirty="0"/>
              <a:t> di </a:t>
            </a:r>
            <a:r>
              <a:rPr lang="en-AU" dirty="0" err="1"/>
              <a:t>dalam</a:t>
            </a:r>
            <a:r>
              <a:rPr lang="en-AU" dirty="0"/>
              <a:t> pelvis,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rektovagina</a:t>
            </a:r>
            <a:r>
              <a:rPr lang="en-AU" dirty="0"/>
              <a:t> (septum)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rektovesika</a:t>
            </a:r>
            <a:r>
              <a:rPr lang="en-AU" dirty="0"/>
              <a:t> (septum)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C76.4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atas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C76.5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bawah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C76.7 </a:t>
            </a:r>
            <a:r>
              <a:rPr lang="en-AU" dirty="0" err="1"/>
              <a:t>Situs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jelas</a:t>
            </a:r>
            <a:r>
              <a:rPr lang="en-AU" dirty="0"/>
              <a:t> </a:t>
            </a:r>
            <a:r>
              <a:rPr lang="en-AU" dirty="0" err="1"/>
              <a:t>lainnya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C76.8 </a:t>
            </a:r>
            <a:r>
              <a:rPr lang="en-AU" dirty="0" err="1"/>
              <a:t>Lesi</a:t>
            </a:r>
            <a:r>
              <a:rPr lang="en-AU" dirty="0"/>
              <a:t> overlap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situs-situs</a:t>
            </a:r>
            <a:r>
              <a:rPr lang="en-AU" dirty="0"/>
              <a:t> lain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jelas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1245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AU" dirty="0"/>
              <a:t>C77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lymph nodes </a:t>
            </a:r>
            <a:r>
              <a:rPr lang="en-AU" dirty="0" err="1"/>
              <a:t>sekunder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724400"/>
          </a:xfrm>
        </p:spPr>
        <p:txBody>
          <a:bodyPr>
            <a:normAutofit fontScale="85000" lnSpcReduction="20000"/>
          </a:bodyPr>
          <a:lstStyle/>
          <a:p>
            <a:r>
              <a:rPr lang="en-AU" dirty="0" err="1"/>
              <a:t>Kecuali</a:t>
            </a:r>
            <a:r>
              <a:rPr lang="en-AU" dirty="0"/>
              <a:t>: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limfe</a:t>
            </a:r>
            <a:r>
              <a:rPr lang="en-AU" dirty="0"/>
              <a:t>, </a:t>
            </a:r>
            <a:r>
              <a:rPr lang="en-AU" dirty="0" err="1"/>
              <a:t>dinyatakan</a:t>
            </a:r>
            <a:r>
              <a:rPr lang="en-AU" dirty="0"/>
              <a:t> primer (C81-C87, C96.-)</a:t>
            </a:r>
            <a:endParaRPr lang="en-US" dirty="0"/>
          </a:p>
          <a:p>
            <a:r>
              <a:rPr lang="en-AU" dirty="0"/>
              <a:t>C77.0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limfe</a:t>
            </a:r>
            <a:r>
              <a:rPr lang="en-AU" dirty="0"/>
              <a:t> </a:t>
            </a:r>
            <a:r>
              <a:rPr lang="en-AU" dirty="0" err="1"/>
              <a:t>kepala</a:t>
            </a:r>
            <a:r>
              <a:rPr lang="en-AU" dirty="0"/>
              <a:t>, </a:t>
            </a:r>
            <a:r>
              <a:rPr lang="en-AU" dirty="0" err="1"/>
              <a:t>muka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leher</a:t>
            </a:r>
            <a:r>
              <a:rPr lang="en-AU" dirty="0"/>
              <a:t>: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limfe</a:t>
            </a:r>
            <a:r>
              <a:rPr lang="en-AU" dirty="0"/>
              <a:t> </a:t>
            </a:r>
            <a:r>
              <a:rPr lang="en-AU" dirty="0" err="1"/>
              <a:t>supraklavikula</a:t>
            </a:r>
            <a:endParaRPr lang="en-US" dirty="0"/>
          </a:p>
          <a:p>
            <a:r>
              <a:rPr lang="en-AU" dirty="0"/>
              <a:t>C77.1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limfe</a:t>
            </a:r>
            <a:r>
              <a:rPr lang="en-AU" dirty="0"/>
              <a:t> </a:t>
            </a:r>
            <a:r>
              <a:rPr lang="en-AU" dirty="0" err="1"/>
              <a:t>intratoraks</a:t>
            </a:r>
            <a:endParaRPr lang="en-US" dirty="0"/>
          </a:p>
          <a:p>
            <a:r>
              <a:rPr lang="en-AU" dirty="0"/>
              <a:t>C77.2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limfe</a:t>
            </a:r>
            <a:r>
              <a:rPr lang="en-AU" dirty="0"/>
              <a:t> intra-</a:t>
            </a:r>
            <a:r>
              <a:rPr lang="en-AU" dirty="0" err="1"/>
              <a:t>abdominalis</a:t>
            </a:r>
            <a:endParaRPr lang="en-US" dirty="0"/>
          </a:p>
          <a:p>
            <a:r>
              <a:rPr lang="en-AU" dirty="0"/>
              <a:t>C77.3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limfe</a:t>
            </a:r>
            <a:r>
              <a:rPr lang="en-AU" dirty="0"/>
              <a:t> </a:t>
            </a:r>
            <a:r>
              <a:rPr lang="en-AU" dirty="0" err="1"/>
              <a:t>aksillaris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atas</a:t>
            </a:r>
            <a:r>
              <a:rPr lang="en-AU" dirty="0"/>
              <a:t>: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limfe</a:t>
            </a:r>
            <a:r>
              <a:rPr lang="en-AU" dirty="0"/>
              <a:t> </a:t>
            </a:r>
            <a:r>
              <a:rPr lang="en-AU" dirty="0" err="1"/>
              <a:t>pektoralis</a:t>
            </a:r>
            <a:endParaRPr lang="en-US" dirty="0"/>
          </a:p>
          <a:p>
            <a:r>
              <a:rPr lang="en-AU" dirty="0"/>
              <a:t>C77.4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limfe</a:t>
            </a:r>
            <a:r>
              <a:rPr lang="en-AU" dirty="0"/>
              <a:t> </a:t>
            </a:r>
            <a:r>
              <a:rPr lang="en-AU" dirty="0" err="1"/>
              <a:t>inguinalis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bawah</a:t>
            </a:r>
            <a:endParaRPr lang="en-US" dirty="0"/>
          </a:p>
          <a:p>
            <a:r>
              <a:rPr lang="en-AU" dirty="0"/>
              <a:t>C77.5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limfe</a:t>
            </a:r>
            <a:r>
              <a:rPr lang="en-AU" dirty="0"/>
              <a:t> </a:t>
            </a:r>
            <a:r>
              <a:rPr lang="en-AU" dirty="0" err="1"/>
              <a:t>intrapelvik</a:t>
            </a:r>
            <a:endParaRPr lang="en-US" dirty="0"/>
          </a:p>
          <a:p>
            <a:r>
              <a:rPr lang="en-AU" dirty="0"/>
              <a:t>C77.8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limfe</a:t>
            </a:r>
            <a:r>
              <a:rPr lang="en-AU" dirty="0"/>
              <a:t> di </a:t>
            </a:r>
            <a:r>
              <a:rPr lang="en-AU" dirty="0" err="1"/>
              <a:t>berbagai</a:t>
            </a:r>
            <a:r>
              <a:rPr lang="en-AU" dirty="0"/>
              <a:t> </a:t>
            </a:r>
            <a:r>
              <a:rPr lang="en-AU" dirty="0" err="1"/>
              <a:t>tempat</a:t>
            </a:r>
            <a:endParaRPr lang="en-US" dirty="0"/>
          </a:p>
          <a:p>
            <a:r>
              <a:rPr lang="en-AU" dirty="0"/>
              <a:t>C77.9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limfe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1185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AU" dirty="0"/>
              <a:t>C78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organ </a:t>
            </a:r>
            <a:r>
              <a:rPr lang="en-AU" dirty="0" err="1"/>
              <a:t>pernafasan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 smtClean="0"/>
              <a:t>pencernaan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068763"/>
          </a:xfrm>
        </p:spPr>
        <p:txBody>
          <a:bodyPr>
            <a:normAutofit fontScale="70000" lnSpcReduction="20000"/>
          </a:bodyPr>
          <a:lstStyle/>
          <a:p>
            <a:r>
              <a:rPr lang="en-AU" dirty="0"/>
              <a:t>C78.0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</a:t>
            </a:r>
            <a:r>
              <a:rPr lang="en-AU" dirty="0" err="1"/>
              <a:t>paru-paru</a:t>
            </a:r>
            <a:endParaRPr lang="en-US" dirty="0"/>
          </a:p>
          <a:p>
            <a:r>
              <a:rPr lang="en-AU" dirty="0"/>
              <a:t>C78.1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mediastinum</a:t>
            </a:r>
            <a:endParaRPr lang="en-US" dirty="0"/>
          </a:p>
          <a:p>
            <a:r>
              <a:rPr lang="en-AU" dirty="0"/>
              <a:t>C78.2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pleura</a:t>
            </a:r>
            <a:endParaRPr lang="en-US" dirty="0"/>
          </a:p>
          <a:p>
            <a:r>
              <a:rPr lang="en-AU" dirty="0"/>
              <a:t>C78.3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organ </a:t>
            </a:r>
            <a:r>
              <a:rPr lang="en-AU" dirty="0" err="1"/>
              <a:t>pernafasan</a:t>
            </a:r>
            <a:r>
              <a:rPr lang="en-AU" dirty="0"/>
              <a:t> lain </a:t>
            </a:r>
            <a:r>
              <a:rPr lang="en-AU" dirty="0" err="1"/>
              <a:t>dan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C78.4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</a:t>
            </a:r>
            <a:r>
              <a:rPr lang="en-AU" dirty="0" err="1"/>
              <a:t>usus</a:t>
            </a:r>
            <a:r>
              <a:rPr lang="en-AU" dirty="0"/>
              <a:t> </a:t>
            </a:r>
            <a:r>
              <a:rPr lang="en-AU" dirty="0" err="1"/>
              <a:t>halus</a:t>
            </a:r>
            <a:endParaRPr lang="en-US" dirty="0"/>
          </a:p>
          <a:p>
            <a:r>
              <a:rPr lang="en-AU" dirty="0"/>
              <a:t>C78.5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</a:t>
            </a:r>
            <a:r>
              <a:rPr lang="en-AU" dirty="0" err="1"/>
              <a:t>usus</a:t>
            </a:r>
            <a:r>
              <a:rPr lang="en-AU" dirty="0"/>
              <a:t> </a:t>
            </a:r>
            <a:r>
              <a:rPr lang="en-AU" dirty="0" err="1"/>
              <a:t>besar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rektum</a:t>
            </a:r>
            <a:endParaRPr lang="en-US" dirty="0"/>
          </a:p>
          <a:p>
            <a:r>
              <a:rPr lang="en-AU" dirty="0"/>
              <a:t>C78.6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</a:t>
            </a:r>
            <a:r>
              <a:rPr lang="en-AU" dirty="0" err="1"/>
              <a:t>retroperitoneum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peritoneum</a:t>
            </a:r>
            <a:endParaRPr lang="en-US" dirty="0"/>
          </a:p>
          <a:p>
            <a:r>
              <a:rPr lang="en-AU" dirty="0"/>
              <a:t>            Malignant ascites NOS</a:t>
            </a:r>
            <a:endParaRPr lang="en-US" dirty="0"/>
          </a:p>
          <a:p>
            <a:r>
              <a:rPr lang="en-AU" dirty="0"/>
              <a:t>C78.7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</a:t>
            </a:r>
            <a:r>
              <a:rPr lang="en-AU" dirty="0" err="1"/>
              <a:t>hati</a:t>
            </a:r>
            <a:endParaRPr lang="en-US" dirty="0"/>
          </a:p>
          <a:p>
            <a:r>
              <a:rPr lang="en-AU" dirty="0"/>
              <a:t>C78.8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organ </a:t>
            </a:r>
            <a:r>
              <a:rPr lang="en-AU" dirty="0" err="1"/>
              <a:t>pencernaan</a:t>
            </a:r>
            <a:r>
              <a:rPr lang="en-AU" dirty="0"/>
              <a:t> lain </a:t>
            </a:r>
            <a:r>
              <a:rPr lang="en-AU" dirty="0" err="1"/>
              <a:t>dan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0191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AU" dirty="0"/>
              <a:t>C79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 smtClean="0"/>
              <a:t>tempat</a:t>
            </a:r>
            <a:r>
              <a:rPr lang="en-AU" dirty="0" smtClean="0"/>
              <a:t> 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648200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C79.0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pelvis </a:t>
            </a:r>
            <a:r>
              <a:rPr lang="en-AU" dirty="0" err="1"/>
              <a:t>renalis</a:t>
            </a:r>
            <a:endParaRPr lang="en-US" dirty="0"/>
          </a:p>
          <a:p>
            <a:r>
              <a:rPr lang="en-AU" dirty="0"/>
              <a:t>C79.1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bladder, organ </a:t>
            </a:r>
            <a:r>
              <a:rPr lang="en-AU" dirty="0" err="1"/>
              <a:t>kemih</a:t>
            </a:r>
            <a:r>
              <a:rPr lang="en-AU" dirty="0"/>
              <a:t> lain </a:t>
            </a:r>
            <a:r>
              <a:rPr lang="en-AU" dirty="0" err="1"/>
              <a:t>dan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C79.2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</a:t>
            </a:r>
            <a:r>
              <a:rPr lang="en-AU" dirty="0" err="1"/>
              <a:t>kulit</a:t>
            </a:r>
            <a:endParaRPr lang="en-US" dirty="0"/>
          </a:p>
          <a:p>
            <a:r>
              <a:rPr lang="en-AU" dirty="0"/>
              <a:t>C79.3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</a:t>
            </a:r>
            <a:r>
              <a:rPr lang="en-AU" dirty="0" err="1"/>
              <a:t>otak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meningen</a:t>
            </a:r>
            <a:r>
              <a:rPr lang="en-AU" dirty="0"/>
              <a:t> </a:t>
            </a:r>
            <a:r>
              <a:rPr lang="en-AU" dirty="0" err="1"/>
              <a:t>otak</a:t>
            </a:r>
            <a:endParaRPr lang="en-US" dirty="0"/>
          </a:p>
          <a:p>
            <a:r>
              <a:rPr lang="en-AU" dirty="0"/>
              <a:t>C79.4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</a:t>
            </a:r>
            <a:r>
              <a:rPr lang="en-AU" dirty="0" err="1"/>
              <a:t>bagian</a:t>
            </a:r>
            <a:r>
              <a:rPr lang="en-AU" dirty="0"/>
              <a:t> </a:t>
            </a:r>
            <a:r>
              <a:rPr lang="en-AU" dirty="0" err="1"/>
              <a:t>sistem</a:t>
            </a:r>
            <a:r>
              <a:rPr lang="en-AU" dirty="0"/>
              <a:t> </a:t>
            </a:r>
            <a:r>
              <a:rPr lang="en-AU" dirty="0" err="1"/>
              <a:t>syaraf</a:t>
            </a:r>
            <a:r>
              <a:rPr lang="en-AU" dirty="0"/>
              <a:t> lain </a:t>
            </a:r>
            <a:r>
              <a:rPr lang="en-AU" dirty="0" err="1"/>
              <a:t>dan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C79.5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</a:t>
            </a:r>
            <a:r>
              <a:rPr lang="en-AU" dirty="0" err="1"/>
              <a:t>tulang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sumsum</a:t>
            </a:r>
            <a:r>
              <a:rPr lang="en-AU" dirty="0"/>
              <a:t> </a:t>
            </a:r>
            <a:r>
              <a:rPr lang="en-AU" dirty="0" err="1"/>
              <a:t>tulang</a:t>
            </a:r>
            <a:endParaRPr lang="en-US" dirty="0"/>
          </a:p>
          <a:p>
            <a:r>
              <a:rPr lang="en-AU" dirty="0"/>
              <a:t>C79.6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ovarium</a:t>
            </a:r>
            <a:endParaRPr lang="en-US" dirty="0"/>
          </a:p>
          <a:p>
            <a:r>
              <a:rPr lang="en-AU" dirty="0"/>
              <a:t>C79.7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</a:t>
            </a:r>
            <a:r>
              <a:rPr lang="en-AU" dirty="0" err="1"/>
              <a:t>kelenjar</a:t>
            </a:r>
            <a:r>
              <a:rPr lang="en-AU" dirty="0"/>
              <a:t> adrenal</a:t>
            </a:r>
            <a:endParaRPr lang="en-US" dirty="0"/>
          </a:p>
          <a:p>
            <a:r>
              <a:rPr lang="en-AU" dirty="0"/>
              <a:t>C79.8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sekunder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situs</a:t>
            </a:r>
            <a:r>
              <a:rPr lang="en-AU" dirty="0"/>
              <a:t> lain yang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7377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AU" dirty="0"/>
              <a:t>C80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tanpa</a:t>
            </a:r>
            <a:r>
              <a:rPr lang="en-AU" dirty="0"/>
              <a:t> </a:t>
            </a:r>
            <a:r>
              <a:rPr lang="en-AU" dirty="0" err="1"/>
              <a:t>penjelasan</a:t>
            </a:r>
            <a:r>
              <a:rPr lang="en-AU" dirty="0"/>
              <a:t> </a:t>
            </a:r>
            <a:r>
              <a:rPr lang="en-AU" dirty="0" err="1" smtClean="0"/>
              <a:t>situs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AU" dirty="0"/>
              <a:t>C80 </a:t>
            </a:r>
            <a:r>
              <a:rPr lang="en-AU" dirty="0" err="1"/>
              <a:t>hanya</a:t>
            </a:r>
            <a:r>
              <a:rPr lang="en-AU" dirty="0"/>
              <a:t> </a:t>
            </a:r>
            <a:r>
              <a:rPr lang="en-AU" dirty="0" err="1"/>
              <a:t>digunakan</a:t>
            </a:r>
            <a:r>
              <a:rPr lang="en-AU" dirty="0"/>
              <a:t> </a:t>
            </a:r>
            <a:r>
              <a:rPr lang="en-AU" dirty="0" err="1"/>
              <a:t>untuk</a:t>
            </a:r>
            <a:r>
              <a:rPr lang="en-AU" dirty="0"/>
              <a:t> </a:t>
            </a:r>
            <a:r>
              <a:rPr lang="en-AU" dirty="0" err="1"/>
              <a:t>kondisi</a:t>
            </a:r>
            <a:r>
              <a:rPr lang="en-AU" dirty="0"/>
              <a:t> </a:t>
            </a:r>
            <a:r>
              <a:rPr lang="en-AU" dirty="0" err="1"/>
              <a:t>utama</a:t>
            </a:r>
            <a:r>
              <a:rPr lang="en-AU" dirty="0"/>
              <a:t> </a:t>
            </a:r>
            <a:r>
              <a:rPr lang="en-AU" dirty="0" err="1"/>
              <a:t>kalau</a:t>
            </a:r>
            <a:r>
              <a:rPr lang="en-AU" dirty="0"/>
              <a:t>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tercatat</a:t>
            </a:r>
            <a:r>
              <a:rPr lang="en-AU" dirty="0"/>
              <a:t> </a:t>
            </a:r>
            <a:r>
              <a:rPr lang="en-AU" dirty="0" err="1"/>
              <a:t>tanpa</a:t>
            </a:r>
            <a:r>
              <a:rPr lang="en-AU" dirty="0"/>
              <a:t> </a:t>
            </a:r>
            <a:r>
              <a:rPr lang="en-AU" dirty="0" err="1"/>
              <a:t>penjelasan</a:t>
            </a:r>
            <a:r>
              <a:rPr lang="en-AU" dirty="0"/>
              <a:t> </a:t>
            </a:r>
            <a:r>
              <a:rPr lang="en-AU" dirty="0" err="1"/>
              <a:t>mengenai</a:t>
            </a:r>
            <a:r>
              <a:rPr lang="en-AU" dirty="0"/>
              <a:t> </a:t>
            </a:r>
            <a:r>
              <a:rPr lang="en-AU" dirty="0" err="1"/>
              <a:t>situsnya</a:t>
            </a:r>
            <a:r>
              <a:rPr lang="en-AU" dirty="0"/>
              <a:t>. </a:t>
            </a:r>
            <a:endParaRPr lang="en-AU" dirty="0" smtClean="0"/>
          </a:p>
          <a:p>
            <a:r>
              <a:rPr lang="en-AU" dirty="0" err="1" smtClean="0"/>
              <a:t>Kode</a:t>
            </a:r>
            <a:r>
              <a:rPr lang="en-AU" dirty="0" smtClean="0"/>
              <a:t> </a:t>
            </a:r>
            <a:r>
              <a:rPr lang="en-AU" dirty="0" err="1"/>
              <a:t>tambahan</a:t>
            </a:r>
            <a:r>
              <a:rPr lang="en-AU" dirty="0"/>
              <a:t> </a:t>
            </a:r>
            <a:r>
              <a:rPr lang="en-AU" dirty="0" err="1"/>
              <a:t>bisa</a:t>
            </a:r>
            <a:r>
              <a:rPr lang="en-AU" dirty="0"/>
              <a:t> </a:t>
            </a:r>
            <a:r>
              <a:rPr lang="en-AU" dirty="0" err="1"/>
              <a:t>digunakan</a:t>
            </a:r>
            <a:r>
              <a:rPr lang="en-AU" dirty="0"/>
              <a:t> </a:t>
            </a:r>
            <a:r>
              <a:rPr lang="en-AU" dirty="0" err="1"/>
              <a:t>untuk</a:t>
            </a:r>
            <a:r>
              <a:rPr lang="en-AU" dirty="0"/>
              <a:t> </a:t>
            </a:r>
            <a:r>
              <a:rPr lang="en-AU" dirty="0" err="1"/>
              <a:t>identifikasi</a:t>
            </a:r>
            <a:r>
              <a:rPr lang="en-AU" dirty="0"/>
              <a:t> </a:t>
            </a:r>
            <a:r>
              <a:rPr lang="en-AU" dirty="0" err="1"/>
              <a:t>masing-masing</a:t>
            </a:r>
            <a:r>
              <a:rPr lang="en-AU" dirty="0"/>
              <a:t>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tersebut</a:t>
            </a:r>
            <a:r>
              <a:rPr lang="en-A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2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Neoplasma</a:t>
            </a:r>
            <a:r>
              <a:rPr lang="en-US" sz="3600" dirty="0" smtClean="0"/>
              <a:t> </a:t>
            </a:r>
            <a:r>
              <a:rPr lang="en-US" sz="3600" dirty="0" err="1" smtClean="0"/>
              <a:t>berdasarkan</a:t>
            </a:r>
            <a:r>
              <a:rPr lang="en-US" sz="3600" dirty="0" smtClean="0"/>
              <a:t> </a:t>
            </a:r>
            <a:r>
              <a:rPr lang="en-US" sz="3600" dirty="0" err="1" smtClean="0"/>
              <a:t>jenis</a:t>
            </a:r>
            <a:r>
              <a:rPr lang="en-US" sz="3600" dirty="0" smtClean="0"/>
              <a:t> </a:t>
            </a:r>
            <a:r>
              <a:rPr lang="en-US" sz="3600" dirty="0" err="1" smtClean="0"/>
              <a:t>morfologi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4572000" cy="48006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NEOPLASMA	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M8000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M8004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EPITEL		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M8010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M8045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EPITEL SKUAMOSA 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M8050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M8082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BASAL SEL	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M8090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M8110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SEL TRANSISIONAL 	M8120 - M8130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SEL KELENJAR	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M8140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M8381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ADNEKSA KULIT	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M8390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M8430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MUSIN, KISTIK	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M8440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M8490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DUKTUS, LOBUS	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M8500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M8550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EPITEL CAMPURAN 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M8560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M8580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JAR. IKAT GONAD	 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M8590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M8671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NEVUS, 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MELANOMA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M8720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M8790 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JARINGAN LUNAK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M8800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M8804</a:t>
            </a:r>
            <a:endParaRPr lang="id-ID" sz="4200" dirty="0" smtClean="0"/>
          </a:p>
          <a:p>
            <a:pPr marL="320040" lvl="0" indent="-25908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  <a:buNone/>
            </a:pPr>
            <a:endParaRPr lang="id-ID" dirty="0">
              <a:solidFill>
                <a:srgbClr val="20180A"/>
              </a:solidFill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5800" y="1600199"/>
            <a:ext cx="4366260" cy="4678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JAR. OTOT	</a:t>
            </a:r>
            <a:r>
              <a:rPr lang="en-US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      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M8890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M8920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CAMPURAN JAR. 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IKAT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M8930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M9030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SINOVIAL	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M9040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M9044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MESOTEL	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M9050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M9055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SEL GERMINAL	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M9060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M9091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SEL TROFOBLAS	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M9100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M9110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PEMBULUH 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DARAH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 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M9120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M9161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PEMBULUH LIMFE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M9170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M9175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TULANG	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M9180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M9370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SARAF		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M9380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M9581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HODGKIN, 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LYMPHOMA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M9590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M9768</a:t>
            </a:r>
            <a:endParaRPr lang="id-ID" sz="42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LEKEMIA	</a:t>
            </a:r>
            <a:r>
              <a:rPr lang="en-US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	</a:t>
            </a:r>
            <a:r>
              <a:rPr lang="id-ID" sz="4200" dirty="0" smtClean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M9800 </a:t>
            </a:r>
            <a:r>
              <a:rPr lang="id-ID" sz="4200" dirty="0">
                <a:solidFill>
                  <a:srgbClr val="20180A"/>
                </a:solidFill>
                <a:ea typeface="Calibri"/>
                <a:cs typeface="Calibri"/>
                <a:sym typeface="Calibri"/>
              </a:rPr>
              <a:t>- M9989</a:t>
            </a:r>
            <a:endParaRPr lang="id-ID" sz="4200" dirty="0" smtClean="0"/>
          </a:p>
          <a:p>
            <a:pPr marL="518160" indent="-45720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960"/>
            </a:pPr>
            <a:endParaRPr lang="id-ID" sz="4200" dirty="0" smtClean="0">
              <a:solidFill>
                <a:srgbClr val="20180A"/>
              </a:solidFill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6824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686800" cy="1143000"/>
          </a:xfrm>
        </p:spPr>
        <p:txBody>
          <a:bodyPr>
            <a:noAutofit/>
          </a:bodyPr>
          <a:lstStyle/>
          <a:p>
            <a:r>
              <a:rPr lang="en-AU" sz="3200" dirty="0" err="1"/>
              <a:t>Neoplasma</a:t>
            </a:r>
            <a:r>
              <a:rPr lang="en-AU" sz="3200" dirty="0"/>
              <a:t> </a:t>
            </a:r>
            <a:r>
              <a:rPr lang="en-AU" sz="3200" dirty="0" err="1"/>
              <a:t>ganas</a:t>
            </a:r>
            <a:r>
              <a:rPr lang="en-AU" sz="3200" dirty="0"/>
              <a:t> </a:t>
            </a:r>
            <a:r>
              <a:rPr lang="fi-FI" sz="3200" dirty="0"/>
              <a:t>yang dinyatakan atau dianggap primer, pada jaringan </a:t>
            </a:r>
            <a:r>
              <a:rPr lang="en-AU" sz="3200" dirty="0" err="1" smtClean="0"/>
              <a:t>limfoid</a:t>
            </a:r>
            <a:r>
              <a:rPr lang="en-AU" sz="3200" dirty="0"/>
              <a:t>, </a:t>
            </a:r>
            <a:r>
              <a:rPr lang="en-AU" sz="3200" dirty="0" err="1"/>
              <a:t>hematopoietik</a:t>
            </a:r>
            <a:r>
              <a:rPr lang="en-AU" sz="3200" dirty="0"/>
              <a:t> </a:t>
            </a:r>
            <a:r>
              <a:rPr lang="en-AU" sz="3200" dirty="0" err="1"/>
              <a:t>dan</a:t>
            </a:r>
            <a:r>
              <a:rPr lang="en-AU" sz="3200" dirty="0"/>
              <a:t> </a:t>
            </a:r>
            <a:r>
              <a:rPr lang="en-AU" sz="3200" dirty="0" err="1"/>
              <a:t>jaringan</a:t>
            </a:r>
            <a:r>
              <a:rPr lang="en-AU" sz="3200" dirty="0"/>
              <a:t> yang </a:t>
            </a:r>
            <a:r>
              <a:rPr lang="en-AU" sz="3200" dirty="0" err="1"/>
              <a:t>berhubungan</a:t>
            </a:r>
            <a:r>
              <a:rPr lang="en-AU" sz="3200" dirty="0"/>
              <a:t> (C81-C96</a:t>
            </a:r>
            <a:r>
              <a:rPr lang="en-AU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3840163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C81     </a:t>
            </a:r>
            <a:r>
              <a:rPr lang="en-AU" dirty="0" err="1"/>
              <a:t>Penyakit</a:t>
            </a:r>
            <a:r>
              <a:rPr lang="en-AU" dirty="0"/>
              <a:t> Hodgkin</a:t>
            </a:r>
            <a:endParaRPr lang="en-US" dirty="0"/>
          </a:p>
          <a:p>
            <a:r>
              <a:rPr lang="en-AU" dirty="0"/>
              <a:t>C82     </a:t>
            </a:r>
            <a:r>
              <a:rPr lang="en-AU" dirty="0" err="1"/>
              <a:t>Limfoma</a:t>
            </a:r>
            <a:r>
              <a:rPr lang="en-AU" dirty="0"/>
              <a:t> </a:t>
            </a:r>
            <a:r>
              <a:rPr lang="en-AU" dirty="0" err="1"/>
              <a:t>follikuler</a:t>
            </a:r>
            <a:r>
              <a:rPr lang="en-AU" dirty="0"/>
              <a:t> [nodular] non-Hodgkin</a:t>
            </a:r>
            <a:endParaRPr lang="en-US" dirty="0"/>
          </a:p>
          <a:p>
            <a:r>
              <a:rPr lang="en-AU" dirty="0"/>
              <a:t>C83     </a:t>
            </a:r>
            <a:r>
              <a:rPr lang="en-AU" dirty="0" err="1"/>
              <a:t>Limfoma</a:t>
            </a:r>
            <a:r>
              <a:rPr lang="en-AU" dirty="0"/>
              <a:t> </a:t>
            </a:r>
            <a:r>
              <a:rPr lang="en-AU" dirty="0" err="1"/>
              <a:t>diffus</a:t>
            </a:r>
            <a:r>
              <a:rPr lang="en-AU" dirty="0"/>
              <a:t> non-Hodgkin</a:t>
            </a:r>
            <a:endParaRPr lang="en-US" dirty="0"/>
          </a:p>
          <a:p>
            <a:r>
              <a:rPr lang="en-AU" dirty="0"/>
              <a:t>C84     </a:t>
            </a:r>
            <a:r>
              <a:rPr lang="en-AU" dirty="0" err="1"/>
              <a:t>Limfoma</a:t>
            </a:r>
            <a:r>
              <a:rPr lang="en-AU" dirty="0"/>
              <a:t> </a:t>
            </a:r>
            <a:r>
              <a:rPr lang="en-AU" dirty="0" err="1"/>
              <a:t>sel</a:t>
            </a:r>
            <a:r>
              <a:rPr lang="en-AU" dirty="0"/>
              <a:t>-T </a:t>
            </a:r>
            <a:r>
              <a:rPr lang="en-AU" dirty="0" err="1"/>
              <a:t>perifer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kulit</a:t>
            </a:r>
            <a:endParaRPr lang="en-US" dirty="0"/>
          </a:p>
          <a:p>
            <a:r>
              <a:rPr lang="en-AU" dirty="0"/>
              <a:t>C85     </a:t>
            </a:r>
            <a:r>
              <a:rPr lang="en-AU" dirty="0" err="1"/>
              <a:t>Limfoma</a:t>
            </a:r>
            <a:r>
              <a:rPr lang="en-AU" dirty="0"/>
              <a:t> non-Hodgkin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jenis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C88     </a:t>
            </a:r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err="1"/>
              <a:t>immunoproliferatif</a:t>
            </a:r>
            <a:r>
              <a:rPr lang="en-AU" dirty="0"/>
              <a:t> </a:t>
            </a:r>
            <a:r>
              <a:rPr lang="en-AU" dirty="0" err="1"/>
              <a:t>maligna</a:t>
            </a:r>
            <a:endParaRPr lang="en-US" dirty="0"/>
          </a:p>
          <a:p>
            <a:r>
              <a:rPr lang="en-AU" dirty="0"/>
              <a:t>C90     Myeloma </a:t>
            </a:r>
            <a:r>
              <a:rPr lang="en-AU" dirty="0" err="1"/>
              <a:t>multipel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sel</a:t>
            </a:r>
            <a:r>
              <a:rPr lang="en-AU" dirty="0"/>
              <a:t> plasma </a:t>
            </a:r>
            <a:r>
              <a:rPr lang="en-AU" dirty="0" err="1"/>
              <a:t>ganas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6028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LIMFOMA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274320" indent="-274320" eaLnBrk="1" hangingPunct="1">
              <a:spcBef>
                <a:spcPts val="0"/>
              </a:spcBef>
              <a:defRPr/>
            </a:pPr>
            <a:r>
              <a:rPr lang="en-US" sz="2800" dirty="0" err="1" smtClean="0"/>
              <a:t>Limfoma</a:t>
            </a:r>
            <a:r>
              <a:rPr lang="en-US" sz="2800" dirty="0" smtClean="0"/>
              <a:t> </a:t>
            </a:r>
            <a:r>
              <a:rPr lang="en-US" sz="2800" dirty="0" err="1" smtClean="0"/>
              <a:t>umumnya</a:t>
            </a:r>
            <a:r>
              <a:rPr lang="en-US" sz="2800" dirty="0" smtClean="0"/>
              <a:t> </a:t>
            </a:r>
            <a:r>
              <a:rPr lang="en-US" sz="2800" dirty="0" err="1" smtClean="0"/>
              <a:t>bersifat</a:t>
            </a:r>
            <a:r>
              <a:rPr lang="en-US" sz="2800" dirty="0" smtClean="0"/>
              <a:t> </a:t>
            </a:r>
            <a:r>
              <a:rPr lang="en-US" sz="2800" dirty="0" err="1" smtClean="0"/>
              <a:t>ganas</a:t>
            </a:r>
            <a:r>
              <a:rPr lang="en-US" sz="2800" dirty="0" smtClean="0"/>
              <a:t>,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umumnya</a:t>
            </a:r>
            <a:r>
              <a:rPr lang="en-US" sz="2800" dirty="0" smtClean="0"/>
              <a:t> </a:t>
            </a:r>
            <a:r>
              <a:rPr lang="en-US" sz="2800" dirty="0" err="1" smtClean="0"/>
              <a:t>sinonim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limfoma</a:t>
            </a:r>
            <a:r>
              <a:rPr lang="en-US" sz="2800" dirty="0" smtClean="0"/>
              <a:t> </a:t>
            </a:r>
            <a:r>
              <a:rPr lang="en-US" sz="2800" dirty="0" err="1" smtClean="0"/>
              <a:t>maligna</a:t>
            </a:r>
            <a:r>
              <a:rPr lang="en-US" sz="2800" dirty="0" smtClean="0"/>
              <a:t>  </a:t>
            </a:r>
          </a:p>
          <a:p>
            <a:pPr marL="274320" indent="-274320" eaLnBrk="1" hangingPunct="1">
              <a:spcBef>
                <a:spcPts val="0"/>
              </a:spcBef>
              <a:defRPr/>
            </a:pPr>
            <a:endParaRPr lang="en-US" sz="1000" dirty="0" smtClean="0"/>
          </a:p>
          <a:p>
            <a:pPr marL="274320" indent="-274320" eaLnBrk="1" hangingPunct="1">
              <a:spcBef>
                <a:spcPts val="0"/>
              </a:spcBef>
              <a:defRPr/>
            </a:pPr>
            <a:r>
              <a:rPr lang="en-US" sz="2800" dirty="0" err="1" smtClean="0"/>
              <a:t>Limfoma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berasal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kelenjar</a:t>
            </a:r>
            <a:r>
              <a:rPr lang="en-US" sz="2800" dirty="0" smtClean="0"/>
              <a:t> </a:t>
            </a:r>
            <a:r>
              <a:rPr lang="en-US" sz="2800" dirty="0" err="1" smtClean="0"/>
              <a:t>limfe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terletak</a:t>
            </a:r>
            <a:r>
              <a:rPr lang="en-US" sz="2800" dirty="0" smtClean="0"/>
              <a:t>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</a:t>
            </a:r>
            <a:r>
              <a:rPr lang="en-US" sz="2800" dirty="0" err="1" smtClean="0"/>
              <a:t>saja</a:t>
            </a:r>
            <a:r>
              <a:rPr lang="en-US" sz="2800" dirty="0" smtClean="0"/>
              <a:t> </a:t>
            </a:r>
            <a:r>
              <a:rPr lang="en-US" sz="2800" dirty="0" err="1" smtClean="0"/>
              <a:t>ditubuh</a:t>
            </a:r>
            <a:r>
              <a:rPr lang="en-US" sz="2800" dirty="0" smtClean="0"/>
              <a:t> </a:t>
            </a:r>
            <a:r>
              <a:rPr lang="en-US" sz="2800" dirty="0" err="1" smtClean="0"/>
              <a:t>selain</a:t>
            </a:r>
            <a:r>
              <a:rPr lang="en-US" sz="2800" dirty="0" smtClean="0"/>
              <a:t> 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kelenjar</a:t>
            </a:r>
            <a:r>
              <a:rPr lang="en-US" sz="2800" dirty="0" smtClean="0"/>
              <a:t> </a:t>
            </a:r>
            <a:r>
              <a:rPr lang="en-US" sz="2800" dirty="0" err="1" smtClean="0"/>
              <a:t>limfe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limpa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–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limfoid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organ </a:t>
            </a:r>
          </a:p>
          <a:p>
            <a:pPr marL="274320" indent="-274320" eaLnBrk="1" hangingPunct="1">
              <a:spcBef>
                <a:spcPts val="0"/>
              </a:spcBef>
              <a:defRPr/>
            </a:pPr>
            <a:endParaRPr lang="en-US" sz="1000" dirty="0" smtClean="0"/>
          </a:p>
          <a:p>
            <a:pPr marL="274320" indent="-274320" eaLnBrk="1" hangingPunct="1">
              <a:spcBef>
                <a:spcPts val="0"/>
              </a:spcBef>
              <a:defRPr/>
            </a:pPr>
            <a:r>
              <a:rPr lang="en-US" sz="2800" dirty="0" err="1" smtClean="0"/>
              <a:t>Limfoma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menyerang</a:t>
            </a:r>
            <a:r>
              <a:rPr lang="en-US" sz="2800" dirty="0" smtClean="0"/>
              <a:t> </a:t>
            </a:r>
            <a:r>
              <a:rPr lang="en-US" sz="2800" dirty="0" err="1" smtClean="0"/>
              <a:t>sumsum</a:t>
            </a:r>
            <a:r>
              <a:rPr lang="en-US" sz="2800" dirty="0" smtClean="0"/>
              <a:t> </a:t>
            </a:r>
            <a:r>
              <a:rPr lang="en-US" sz="2800" dirty="0" err="1" smtClean="0"/>
              <a:t>tulang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ekstensif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penderita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limfoma</a:t>
            </a:r>
            <a:r>
              <a:rPr lang="en-US" sz="2800" dirty="0" smtClean="0"/>
              <a:t> </a:t>
            </a:r>
            <a:r>
              <a:rPr lang="en-US" sz="2800" dirty="0" err="1" smtClean="0"/>
              <a:t>bersirkulasi</a:t>
            </a:r>
            <a:r>
              <a:rPr lang="en-US" sz="2800" dirty="0" smtClean="0"/>
              <a:t> </a:t>
            </a:r>
            <a:r>
              <a:rPr lang="en-US" sz="2800" dirty="0" err="1" smtClean="0"/>
              <a:t>bersama</a:t>
            </a:r>
            <a:r>
              <a:rPr lang="en-US" sz="2800" dirty="0" smtClean="0"/>
              <a:t> </a:t>
            </a:r>
            <a:r>
              <a:rPr lang="en-US" sz="2800" dirty="0" err="1" smtClean="0"/>
              <a:t>darah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 </a:t>
            </a:r>
            <a:r>
              <a:rPr lang="en-US" sz="2800" dirty="0" err="1" smtClean="0"/>
              <a:t>menimbulkan</a:t>
            </a:r>
            <a:r>
              <a:rPr lang="en-US" sz="2800" dirty="0" smtClean="0"/>
              <a:t> leukemia 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14453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pPr eaLnBrk="1" hangingPunct="1"/>
            <a:r>
              <a:rPr lang="en-US" smtClean="0"/>
              <a:t>LIMFOMA MALIGNUM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054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err="1" smtClean="0"/>
              <a:t>Sering</a:t>
            </a:r>
            <a:r>
              <a:rPr lang="en-US" sz="3100" dirty="0" smtClean="0"/>
              <a:t> </a:t>
            </a:r>
            <a:r>
              <a:rPr lang="en-US" sz="3100" dirty="0" err="1" smtClean="0"/>
              <a:t>melibatkan</a:t>
            </a:r>
            <a:r>
              <a:rPr lang="en-US" sz="3100" dirty="0" smtClean="0"/>
              <a:t> </a:t>
            </a:r>
            <a:r>
              <a:rPr lang="en-US" sz="3100" dirty="0" err="1" smtClean="0"/>
              <a:t>tempat</a:t>
            </a:r>
            <a:r>
              <a:rPr lang="en-US" sz="3100" dirty="0" smtClean="0"/>
              <a:t>- </a:t>
            </a:r>
            <a:r>
              <a:rPr lang="en-US" sz="3100" dirty="0" err="1" smtClean="0"/>
              <a:t>tempat</a:t>
            </a:r>
            <a:r>
              <a:rPr lang="en-US" sz="3100" dirty="0" smtClean="0"/>
              <a:t> </a:t>
            </a:r>
            <a:r>
              <a:rPr lang="en-US" sz="3100" dirty="0" err="1" smtClean="0"/>
              <a:t>diluar</a:t>
            </a:r>
            <a:r>
              <a:rPr lang="en-US" sz="3100" dirty="0" smtClean="0"/>
              <a:t> </a:t>
            </a:r>
            <a:r>
              <a:rPr lang="en-US" sz="3100" dirty="0" err="1" smtClean="0"/>
              <a:t>kelenjar</a:t>
            </a:r>
            <a:r>
              <a:rPr lang="en-US" sz="3100" dirty="0" smtClean="0"/>
              <a:t> </a:t>
            </a:r>
            <a:r>
              <a:rPr lang="en-US" sz="3100" dirty="0" err="1" smtClean="0"/>
              <a:t>getah</a:t>
            </a:r>
            <a:r>
              <a:rPr lang="en-US" sz="3100" dirty="0" smtClean="0"/>
              <a:t> </a:t>
            </a:r>
            <a:r>
              <a:rPr lang="en-US" sz="3100" dirty="0" err="1" smtClean="0"/>
              <a:t>bening</a:t>
            </a:r>
            <a:r>
              <a:rPr lang="en-US" sz="3100" dirty="0" smtClean="0"/>
              <a:t> </a:t>
            </a:r>
            <a:r>
              <a:rPr lang="en-US" sz="3100" dirty="0" err="1" smtClean="0"/>
              <a:t>seperti</a:t>
            </a:r>
            <a:r>
              <a:rPr lang="en-US" sz="3100" dirty="0" smtClean="0"/>
              <a:t> </a:t>
            </a:r>
            <a:r>
              <a:rPr lang="en-US" sz="3100" dirty="0" err="1" smtClean="0"/>
              <a:t>sumsum</a:t>
            </a:r>
            <a:r>
              <a:rPr lang="en-US" sz="3100" dirty="0" smtClean="0"/>
              <a:t> </a:t>
            </a:r>
            <a:r>
              <a:rPr lang="en-US" sz="3100" dirty="0" err="1" smtClean="0"/>
              <a:t>tulang</a:t>
            </a:r>
            <a:r>
              <a:rPr lang="en-US" sz="3100" dirty="0" smtClean="0"/>
              <a:t>, </a:t>
            </a:r>
            <a:r>
              <a:rPr lang="en-US" sz="3100" dirty="0" err="1" smtClean="0"/>
              <a:t>susunan</a:t>
            </a:r>
            <a:r>
              <a:rPr lang="en-US" sz="3100" dirty="0" smtClean="0"/>
              <a:t> </a:t>
            </a:r>
            <a:r>
              <a:rPr lang="en-US" sz="3100" dirty="0" err="1" smtClean="0"/>
              <a:t>saraf</a:t>
            </a:r>
            <a:r>
              <a:rPr lang="en-US" sz="3100" dirty="0" smtClean="0"/>
              <a:t> </a:t>
            </a:r>
            <a:r>
              <a:rPr lang="en-US" sz="3100" dirty="0" err="1" smtClean="0"/>
              <a:t>pusat</a:t>
            </a:r>
            <a:r>
              <a:rPr lang="en-US" sz="3100" dirty="0" smtClean="0"/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err="1" smtClean="0"/>
              <a:t>Pembesaran</a:t>
            </a:r>
            <a:r>
              <a:rPr lang="en-US" sz="3100" dirty="0" smtClean="0"/>
              <a:t> </a:t>
            </a:r>
            <a:r>
              <a:rPr lang="en-US" sz="3100" dirty="0" err="1" smtClean="0"/>
              <a:t>kelenjar</a:t>
            </a:r>
            <a:r>
              <a:rPr lang="en-US" sz="3100" dirty="0" smtClean="0"/>
              <a:t> </a:t>
            </a:r>
            <a:r>
              <a:rPr lang="en-US" sz="3100" dirty="0" err="1" smtClean="0"/>
              <a:t>getah</a:t>
            </a:r>
            <a:r>
              <a:rPr lang="en-US" sz="3100" dirty="0" smtClean="0"/>
              <a:t> </a:t>
            </a:r>
            <a:r>
              <a:rPr lang="en-US" sz="3100" dirty="0" err="1" smtClean="0"/>
              <a:t>bening</a:t>
            </a:r>
            <a:r>
              <a:rPr lang="en-US" sz="3100" dirty="0" smtClean="0"/>
              <a:t> yang </a:t>
            </a:r>
            <a:r>
              <a:rPr lang="en-US" sz="3100" dirty="0" err="1" smtClean="0"/>
              <a:t>tidak</a:t>
            </a:r>
            <a:r>
              <a:rPr lang="en-US" sz="3100" dirty="0" smtClean="0"/>
              <a:t> </a:t>
            </a:r>
            <a:r>
              <a:rPr lang="en-US" sz="3100" dirty="0" err="1" smtClean="0"/>
              <a:t>sakit</a:t>
            </a:r>
            <a:r>
              <a:rPr lang="en-US" sz="3100" dirty="0" smtClean="0"/>
              <a:t> </a:t>
            </a:r>
            <a:r>
              <a:rPr lang="en-US" sz="3100" dirty="0" err="1" smtClean="0"/>
              <a:t>mengawali</a:t>
            </a:r>
            <a:r>
              <a:rPr lang="en-US" sz="3100" dirty="0" smtClean="0"/>
              <a:t> </a:t>
            </a:r>
            <a:r>
              <a:rPr lang="en-US" sz="3100" dirty="0" err="1" smtClean="0"/>
              <a:t>perkembangan</a:t>
            </a:r>
            <a:r>
              <a:rPr lang="en-US" sz="3100" dirty="0" smtClean="0"/>
              <a:t> </a:t>
            </a:r>
            <a:r>
              <a:rPr lang="en-US" sz="3100" dirty="0" err="1" smtClean="0"/>
              <a:t>penyakit</a:t>
            </a:r>
            <a:r>
              <a:rPr lang="en-US" sz="3100" dirty="0" smtClean="0"/>
              <a:t> </a:t>
            </a:r>
            <a:r>
              <a:rPr lang="en-US" sz="3100" dirty="0" err="1" smtClean="0"/>
              <a:t>melalui</a:t>
            </a:r>
            <a:r>
              <a:rPr lang="en-US" sz="3100" dirty="0" smtClean="0"/>
              <a:t> </a:t>
            </a:r>
            <a:r>
              <a:rPr lang="en-US" sz="3100" dirty="0" err="1" smtClean="0"/>
              <a:t>saluran</a:t>
            </a:r>
            <a:r>
              <a:rPr lang="en-US" sz="3100" dirty="0" smtClean="0"/>
              <a:t> </a:t>
            </a:r>
            <a:r>
              <a:rPr lang="en-US" sz="3100" dirty="0" err="1" smtClean="0"/>
              <a:t>limfe</a:t>
            </a:r>
            <a:r>
              <a:rPr lang="en-US" sz="3100" dirty="0" smtClean="0"/>
              <a:t> </a:t>
            </a:r>
            <a:r>
              <a:rPr lang="en-US" sz="3100" dirty="0" err="1" smtClean="0"/>
              <a:t>kekelenjar</a:t>
            </a:r>
            <a:r>
              <a:rPr lang="en-US" sz="3100" dirty="0" smtClean="0"/>
              <a:t> </a:t>
            </a:r>
            <a:r>
              <a:rPr lang="en-US" sz="3100" dirty="0" err="1" smtClean="0"/>
              <a:t>getah</a:t>
            </a:r>
            <a:r>
              <a:rPr lang="en-US" sz="3100" dirty="0" smtClean="0"/>
              <a:t> </a:t>
            </a:r>
            <a:r>
              <a:rPr lang="en-US" sz="3100" dirty="0" err="1" smtClean="0"/>
              <a:t>bening</a:t>
            </a:r>
            <a:r>
              <a:rPr lang="en-US" sz="3100" dirty="0" smtClean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organ – organ </a:t>
            </a:r>
            <a:r>
              <a:rPr lang="en-US" sz="3100" dirty="0" err="1" smtClean="0"/>
              <a:t>berdekatan</a:t>
            </a:r>
            <a:r>
              <a:rPr lang="en-US" sz="3100" dirty="0" smtClean="0"/>
              <a:t>( </a:t>
            </a:r>
            <a:r>
              <a:rPr lang="en-US" sz="3100" dirty="0" err="1" smtClean="0"/>
              <a:t>limpa,hati</a:t>
            </a:r>
            <a:r>
              <a:rPr lang="en-US" sz="3100" dirty="0" smtClean="0"/>
              <a:t>, </a:t>
            </a:r>
            <a:r>
              <a:rPr lang="en-US" sz="3100" dirty="0" err="1" smtClean="0"/>
              <a:t>saluran</a:t>
            </a:r>
            <a:r>
              <a:rPr lang="en-US" sz="3100" dirty="0" smtClean="0"/>
              <a:t> </a:t>
            </a:r>
            <a:r>
              <a:rPr lang="en-US" sz="3100" dirty="0" err="1" smtClean="0"/>
              <a:t>astrointestinal</a:t>
            </a:r>
            <a:r>
              <a:rPr lang="en-US" sz="3100" dirty="0" smtClean="0"/>
              <a:t>, </a:t>
            </a:r>
            <a:r>
              <a:rPr lang="en-US" sz="3100" dirty="0" err="1" smtClean="0"/>
              <a:t>kulit</a:t>
            </a:r>
            <a:r>
              <a:rPr lang="en-US" sz="3100" dirty="0" smtClean="0"/>
              <a:t>, </a:t>
            </a:r>
            <a:r>
              <a:rPr lang="en-US" sz="3100" dirty="0" err="1" smtClean="0"/>
              <a:t>paru-paru</a:t>
            </a:r>
            <a:r>
              <a:rPr lang="en-US" sz="3100" dirty="0" smtClean="0"/>
              <a:t>, </a:t>
            </a:r>
            <a:r>
              <a:rPr lang="en-US" sz="3100" dirty="0" err="1" smtClean="0"/>
              <a:t>susunan</a:t>
            </a:r>
            <a:r>
              <a:rPr lang="en-US" sz="3100" dirty="0" smtClean="0"/>
              <a:t> </a:t>
            </a:r>
            <a:r>
              <a:rPr lang="en-US" sz="3100" dirty="0" err="1" smtClean="0"/>
              <a:t>saraf</a:t>
            </a:r>
            <a:r>
              <a:rPr lang="en-US" sz="3100" dirty="0" smtClean="0"/>
              <a:t> </a:t>
            </a:r>
            <a:r>
              <a:rPr lang="en-US" sz="3100" dirty="0" err="1" smtClean="0"/>
              <a:t>pusat</a:t>
            </a:r>
            <a:r>
              <a:rPr lang="en-US" sz="3100" dirty="0" smtClean="0"/>
              <a:t>, </a:t>
            </a:r>
            <a:r>
              <a:rPr lang="en-US" sz="3100" dirty="0" err="1" smtClean="0"/>
              <a:t>sumsum</a:t>
            </a:r>
            <a:r>
              <a:rPr lang="en-US" sz="3100" dirty="0" smtClean="0"/>
              <a:t> </a:t>
            </a:r>
            <a:r>
              <a:rPr lang="en-US" sz="3100" dirty="0" err="1" smtClean="0"/>
              <a:t>tulang</a:t>
            </a:r>
            <a:r>
              <a:rPr lang="en-US" sz="3100" dirty="0" smtClean="0"/>
              <a:t> ).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err="1" smtClean="0"/>
              <a:t>Gejala</a:t>
            </a:r>
            <a:r>
              <a:rPr lang="en-US" sz="3100" dirty="0" smtClean="0"/>
              <a:t> : </a:t>
            </a:r>
            <a:r>
              <a:rPr lang="en-US" sz="3100" dirty="0" err="1" smtClean="0"/>
              <a:t>demam</a:t>
            </a:r>
            <a:r>
              <a:rPr lang="en-US" sz="3100" dirty="0" smtClean="0"/>
              <a:t>, </a:t>
            </a:r>
            <a:r>
              <a:rPr lang="en-US" sz="3100" dirty="0" err="1" smtClean="0"/>
              <a:t>penurunan</a:t>
            </a:r>
            <a:r>
              <a:rPr lang="en-US" sz="3100" dirty="0" smtClean="0"/>
              <a:t> </a:t>
            </a:r>
            <a:r>
              <a:rPr lang="en-US" sz="3100" dirty="0" err="1" smtClean="0"/>
              <a:t>berat</a:t>
            </a:r>
            <a:r>
              <a:rPr lang="en-US" sz="3100" dirty="0" smtClean="0"/>
              <a:t> </a:t>
            </a:r>
            <a:r>
              <a:rPr lang="en-US" sz="3100" dirty="0" err="1" smtClean="0"/>
              <a:t>badan</a:t>
            </a:r>
            <a:r>
              <a:rPr lang="en-US" sz="3100" dirty="0" smtClean="0"/>
              <a:t> , </a:t>
            </a:r>
            <a:r>
              <a:rPr lang="en-US" sz="3100" dirty="0" err="1" smtClean="0"/>
              <a:t>keringat</a:t>
            </a:r>
            <a:r>
              <a:rPr lang="en-US" sz="3100" dirty="0" smtClean="0"/>
              <a:t> </a:t>
            </a:r>
            <a:r>
              <a:rPr lang="en-US" sz="3100" dirty="0" err="1" smtClean="0"/>
              <a:t>malam</a:t>
            </a:r>
            <a:r>
              <a:rPr lang="en-US" sz="3100" dirty="0" smtClean="0"/>
              <a:t> 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err="1" smtClean="0"/>
              <a:t>Pasien</a:t>
            </a:r>
            <a:r>
              <a:rPr lang="en-US" sz="3100" dirty="0" smtClean="0"/>
              <a:t> </a:t>
            </a:r>
            <a:r>
              <a:rPr lang="en-US" sz="3100" dirty="0" err="1" smtClean="0"/>
              <a:t>dengan</a:t>
            </a:r>
            <a:r>
              <a:rPr lang="en-US" sz="3100" dirty="0" smtClean="0"/>
              <a:t> </a:t>
            </a:r>
            <a:r>
              <a:rPr lang="en-US" sz="3100" dirty="0" err="1" smtClean="0"/>
              <a:t>Limfadenopati</a:t>
            </a:r>
            <a:r>
              <a:rPr lang="en-US" sz="3100" dirty="0" smtClean="0"/>
              <a:t> </a:t>
            </a:r>
            <a:r>
              <a:rPr lang="en-US" sz="3100" dirty="0" err="1" smtClean="0"/>
              <a:t>generalisata</a:t>
            </a:r>
            <a:r>
              <a:rPr lang="en-US" sz="3100" dirty="0" smtClean="0"/>
              <a:t> </a:t>
            </a:r>
            <a:r>
              <a:rPr lang="en-US" sz="3100" dirty="0" err="1" smtClean="0"/>
              <a:t>persisten</a:t>
            </a:r>
            <a:r>
              <a:rPr lang="en-US" sz="3100" dirty="0" smtClean="0"/>
              <a:t> </a:t>
            </a:r>
            <a:r>
              <a:rPr lang="en-US" sz="3100" dirty="0" err="1" smtClean="0"/>
              <a:t>mempunyai</a:t>
            </a:r>
            <a:r>
              <a:rPr lang="en-US" sz="3100" dirty="0" smtClean="0"/>
              <a:t> </a:t>
            </a:r>
            <a:r>
              <a:rPr lang="en-US" sz="3100" dirty="0" err="1" smtClean="0"/>
              <a:t>resiko</a:t>
            </a:r>
            <a:r>
              <a:rPr lang="en-US" sz="3100" dirty="0" smtClean="0"/>
              <a:t> </a:t>
            </a:r>
            <a:r>
              <a:rPr lang="en-US" sz="3100" dirty="0" err="1" smtClean="0"/>
              <a:t>untuk</a:t>
            </a:r>
            <a:r>
              <a:rPr lang="en-US" sz="3100" dirty="0" smtClean="0"/>
              <a:t> </a:t>
            </a:r>
            <a:r>
              <a:rPr lang="en-US" sz="3100" dirty="0" err="1" smtClean="0"/>
              <a:t>berkembang</a:t>
            </a:r>
            <a:r>
              <a:rPr lang="en-US" sz="3100" dirty="0" smtClean="0"/>
              <a:t> </a:t>
            </a:r>
            <a:r>
              <a:rPr lang="en-US" sz="3100" dirty="0" err="1" smtClean="0"/>
              <a:t>kearah</a:t>
            </a:r>
            <a:r>
              <a:rPr lang="en-US" sz="3100" dirty="0" smtClean="0"/>
              <a:t> </a:t>
            </a:r>
            <a:r>
              <a:rPr lang="en-US" sz="3100" dirty="0" err="1" smtClean="0"/>
              <a:t>Limfoma</a:t>
            </a:r>
            <a:r>
              <a:rPr lang="en-US" sz="3100" dirty="0" smtClean="0"/>
              <a:t> </a:t>
            </a:r>
            <a:r>
              <a:rPr lang="en-US" sz="3100" dirty="0" err="1" smtClean="0"/>
              <a:t>maligna</a:t>
            </a:r>
            <a:r>
              <a:rPr lang="en-US" sz="3100" dirty="0" smtClean="0"/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/>
              <a:t>Diagnosis </a:t>
            </a:r>
            <a:r>
              <a:rPr lang="en-US" sz="3100" dirty="0" err="1" smtClean="0"/>
              <a:t>ditegakkan</a:t>
            </a:r>
            <a:r>
              <a:rPr lang="en-US" sz="3100" dirty="0" smtClean="0"/>
              <a:t> </a:t>
            </a:r>
            <a:r>
              <a:rPr lang="en-US" sz="3100" dirty="0" err="1" smtClean="0"/>
              <a:t>dengan</a:t>
            </a:r>
            <a:r>
              <a:rPr lang="en-US" sz="3100" dirty="0" smtClean="0"/>
              <a:t> :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100" dirty="0" smtClean="0"/>
              <a:t> </a:t>
            </a:r>
            <a:r>
              <a:rPr lang="en-US" sz="3100" dirty="0" err="1" smtClean="0"/>
              <a:t>Biopsi</a:t>
            </a:r>
            <a:r>
              <a:rPr lang="en-US" sz="3100" dirty="0" smtClean="0"/>
              <a:t> ( </a:t>
            </a:r>
            <a:r>
              <a:rPr lang="en-US" sz="3100" dirty="0" err="1" smtClean="0"/>
              <a:t>aspirasi</a:t>
            </a:r>
            <a:r>
              <a:rPr lang="en-US" sz="3100" dirty="0" smtClean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biopsi</a:t>
            </a:r>
            <a:r>
              <a:rPr lang="en-US" sz="3100" dirty="0" smtClean="0"/>
              <a:t> </a:t>
            </a:r>
            <a:r>
              <a:rPr lang="en-US" sz="3100" dirty="0" err="1" smtClean="0"/>
              <a:t>sumsum</a:t>
            </a:r>
            <a:r>
              <a:rPr lang="en-US" sz="3100" dirty="0" smtClean="0"/>
              <a:t> </a:t>
            </a:r>
            <a:r>
              <a:rPr lang="en-US" sz="3100" dirty="0" err="1" smtClean="0"/>
              <a:t>tulang</a:t>
            </a:r>
            <a:r>
              <a:rPr lang="en-US" sz="3100" dirty="0" smtClean="0"/>
              <a:t> , </a:t>
            </a:r>
            <a:r>
              <a:rPr lang="en-US" sz="3100" dirty="0" err="1" smtClean="0"/>
              <a:t>punksi</a:t>
            </a:r>
            <a:r>
              <a:rPr lang="en-US" sz="3100" dirty="0" smtClean="0"/>
              <a:t> </a:t>
            </a:r>
            <a:r>
              <a:rPr lang="en-US" sz="3100" dirty="0" err="1" smtClean="0"/>
              <a:t>lumbal</a:t>
            </a:r>
            <a:r>
              <a:rPr lang="en-US" sz="3100" dirty="0" smtClean="0"/>
              <a:t>, ) 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100" dirty="0" smtClean="0"/>
              <a:t>Radiogram </a:t>
            </a:r>
            <a:r>
              <a:rPr lang="en-US" sz="3100" dirty="0" err="1" smtClean="0"/>
              <a:t>Thoraks</a:t>
            </a:r>
            <a:r>
              <a:rPr lang="en-US" sz="3100" dirty="0" smtClean="0"/>
              <a:t> , 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100" dirty="0" smtClean="0"/>
              <a:t>CT Scan abdomen &amp; </a:t>
            </a:r>
            <a:r>
              <a:rPr lang="en-US" sz="3100" dirty="0" err="1" smtClean="0"/>
              <a:t>Thoraks</a:t>
            </a:r>
            <a:r>
              <a:rPr lang="en-US" sz="3100" dirty="0" smtClean="0"/>
              <a:t> , 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100" dirty="0" err="1" smtClean="0"/>
              <a:t>pemeriksaan</a:t>
            </a:r>
            <a:r>
              <a:rPr lang="en-US" sz="3100" dirty="0" smtClean="0"/>
              <a:t> </a:t>
            </a:r>
            <a:r>
              <a:rPr lang="en-US" sz="3100" dirty="0" err="1" smtClean="0"/>
              <a:t>darah</a:t>
            </a:r>
            <a:r>
              <a:rPr lang="en-US" sz="3100" dirty="0" smtClean="0"/>
              <a:t> 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266021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AU" dirty="0"/>
              <a:t>C81     </a:t>
            </a:r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smtClean="0"/>
              <a:t>Hodgkin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err="1"/>
              <a:t>Termasuk</a:t>
            </a:r>
            <a:r>
              <a:rPr lang="en-AU" dirty="0"/>
              <a:t>: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morfologi</a:t>
            </a:r>
            <a:r>
              <a:rPr lang="en-AU" dirty="0"/>
              <a:t> M965-M966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sifat</a:t>
            </a:r>
            <a:r>
              <a:rPr lang="en-AU" dirty="0"/>
              <a:t> /3</a:t>
            </a:r>
            <a:endParaRPr lang="en-US" dirty="0"/>
          </a:p>
          <a:p>
            <a:r>
              <a:rPr lang="en-AU" dirty="0"/>
              <a:t>C81.0 </a:t>
            </a:r>
            <a:r>
              <a:rPr lang="en-AU" dirty="0" err="1"/>
              <a:t>Limfosit</a:t>
            </a:r>
            <a:r>
              <a:rPr lang="en-AU" dirty="0"/>
              <a:t> </a:t>
            </a:r>
            <a:r>
              <a:rPr lang="en-AU" dirty="0" err="1"/>
              <a:t>lebih</a:t>
            </a:r>
            <a:r>
              <a:rPr lang="en-AU" dirty="0"/>
              <a:t> </a:t>
            </a:r>
            <a:r>
              <a:rPr lang="en-AU" dirty="0" err="1"/>
              <a:t>menonjol</a:t>
            </a:r>
            <a:r>
              <a:rPr lang="en-AU" dirty="0"/>
              <a:t>: </a:t>
            </a:r>
            <a:r>
              <a:rPr lang="en-AU" dirty="0" err="1"/>
              <a:t>Limfosit-histiosit</a:t>
            </a:r>
            <a:r>
              <a:rPr lang="en-AU" dirty="0"/>
              <a:t> </a:t>
            </a:r>
            <a:r>
              <a:rPr lang="en-AU" dirty="0" err="1"/>
              <a:t>lebih</a:t>
            </a:r>
            <a:r>
              <a:rPr lang="en-AU" dirty="0"/>
              <a:t> </a:t>
            </a:r>
            <a:r>
              <a:rPr lang="en-AU" dirty="0" err="1"/>
              <a:t>menonjol</a:t>
            </a:r>
            <a:endParaRPr lang="en-US" dirty="0"/>
          </a:p>
          <a:p>
            <a:r>
              <a:rPr lang="en-AU" dirty="0"/>
              <a:t>C81.1 Nodular sclerosis</a:t>
            </a:r>
            <a:endParaRPr lang="en-US" dirty="0"/>
          </a:p>
          <a:p>
            <a:r>
              <a:rPr lang="en-AU" dirty="0"/>
              <a:t>C81.2 </a:t>
            </a:r>
            <a:r>
              <a:rPr lang="en-AU" dirty="0" err="1"/>
              <a:t>Sel-sel</a:t>
            </a:r>
            <a:r>
              <a:rPr lang="en-AU" dirty="0"/>
              <a:t> </a:t>
            </a:r>
            <a:r>
              <a:rPr lang="en-AU" dirty="0" err="1"/>
              <a:t>menonjol</a:t>
            </a:r>
            <a:r>
              <a:rPr lang="en-AU" dirty="0"/>
              <a:t> </a:t>
            </a:r>
            <a:r>
              <a:rPr lang="en-AU" dirty="0" err="1"/>
              <a:t>bercampur</a:t>
            </a:r>
            <a:endParaRPr lang="en-US" dirty="0"/>
          </a:p>
          <a:p>
            <a:r>
              <a:rPr lang="en-AU" dirty="0"/>
              <a:t>C81.3 </a:t>
            </a:r>
            <a:r>
              <a:rPr lang="en-AU" dirty="0" err="1"/>
              <a:t>Limfosit</a:t>
            </a:r>
            <a:r>
              <a:rPr lang="en-AU" dirty="0"/>
              <a:t> </a:t>
            </a:r>
            <a:r>
              <a:rPr lang="en-AU" dirty="0" err="1"/>
              <a:t>sangat</a:t>
            </a:r>
            <a:r>
              <a:rPr lang="en-AU" dirty="0"/>
              <a:t> </a:t>
            </a:r>
            <a:r>
              <a:rPr lang="en-AU" dirty="0" err="1"/>
              <a:t>sedikit</a:t>
            </a:r>
            <a:endParaRPr lang="en-US" dirty="0"/>
          </a:p>
          <a:p>
            <a:r>
              <a:rPr lang="en-AU" dirty="0"/>
              <a:t>C81.7 </a:t>
            </a:r>
            <a:r>
              <a:rPr lang="en-AU" dirty="0" err="1"/>
              <a:t>Penyakit</a:t>
            </a:r>
            <a:r>
              <a:rPr lang="en-AU" dirty="0"/>
              <a:t> Hodgkin lain</a:t>
            </a:r>
            <a:endParaRPr lang="en-US" dirty="0"/>
          </a:p>
          <a:p>
            <a:r>
              <a:rPr lang="en-AU" dirty="0"/>
              <a:t>C81.9 </a:t>
            </a:r>
            <a:r>
              <a:rPr lang="en-AU" dirty="0" err="1"/>
              <a:t>Penyakit</a:t>
            </a:r>
            <a:r>
              <a:rPr lang="en-AU" dirty="0"/>
              <a:t> Hodgkin,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8058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731838"/>
          </a:xfrm>
        </p:spPr>
        <p:txBody>
          <a:bodyPr>
            <a:noAutofit/>
          </a:bodyPr>
          <a:lstStyle/>
          <a:p>
            <a:r>
              <a:rPr lang="en-AU" sz="3600" dirty="0" smtClean="0"/>
              <a:t>C82 </a:t>
            </a:r>
            <a:r>
              <a:rPr lang="en-AU" sz="3600" dirty="0" err="1"/>
              <a:t>Limfoma</a:t>
            </a:r>
            <a:r>
              <a:rPr lang="en-AU" sz="3600" dirty="0"/>
              <a:t> </a:t>
            </a:r>
            <a:r>
              <a:rPr lang="en-AU" sz="3600" dirty="0" err="1"/>
              <a:t>follikuler</a:t>
            </a:r>
            <a:r>
              <a:rPr lang="en-AU" sz="3600" dirty="0"/>
              <a:t> [nodular] non-Hodgkin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373563"/>
          </a:xfrm>
        </p:spPr>
        <p:txBody>
          <a:bodyPr>
            <a:normAutofit fontScale="85000" lnSpcReduction="10000"/>
          </a:bodyPr>
          <a:lstStyle/>
          <a:p>
            <a:r>
              <a:rPr lang="en-AU" dirty="0" err="1"/>
              <a:t>Termasuk</a:t>
            </a:r>
            <a:r>
              <a:rPr lang="en-AU" dirty="0"/>
              <a:t>: </a:t>
            </a:r>
            <a:r>
              <a:rPr lang="en-AU" dirty="0" err="1"/>
              <a:t>limfoma</a:t>
            </a:r>
            <a:r>
              <a:rPr lang="en-AU" dirty="0"/>
              <a:t> </a:t>
            </a:r>
            <a:r>
              <a:rPr lang="en-AU" dirty="0" err="1"/>
              <a:t>follikuler</a:t>
            </a:r>
            <a:r>
              <a:rPr lang="en-AU" dirty="0"/>
              <a:t> non-Hodgkin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tanpa</a:t>
            </a:r>
            <a:r>
              <a:rPr lang="en-AU" dirty="0"/>
              <a:t> area yang </a:t>
            </a:r>
            <a:r>
              <a:rPr lang="en-AU" dirty="0" err="1" smtClean="0"/>
              <a:t>diffus</a:t>
            </a:r>
            <a:r>
              <a:rPr lang="en-AU" dirty="0" smtClean="0"/>
              <a:t>, </a:t>
            </a:r>
            <a:r>
              <a:rPr lang="en-AU" dirty="0" err="1" smtClean="0"/>
              <a:t>kode</a:t>
            </a:r>
            <a:r>
              <a:rPr lang="en-AU" dirty="0" smtClean="0"/>
              <a:t> </a:t>
            </a:r>
            <a:r>
              <a:rPr lang="en-AU" dirty="0" err="1"/>
              <a:t>morfologi</a:t>
            </a:r>
            <a:r>
              <a:rPr lang="en-AU" dirty="0"/>
              <a:t> M969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sifat</a:t>
            </a:r>
            <a:r>
              <a:rPr lang="en-AU" dirty="0"/>
              <a:t> /3</a:t>
            </a:r>
            <a:endParaRPr lang="en-US" dirty="0"/>
          </a:p>
          <a:p>
            <a:r>
              <a:rPr lang="en-AU" dirty="0"/>
              <a:t>C82.0 Small cleaved cell, </a:t>
            </a:r>
            <a:r>
              <a:rPr lang="en-AU" dirty="0" err="1"/>
              <a:t>follikuler</a:t>
            </a:r>
            <a:r>
              <a:rPr lang="en-AU" dirty="0"/>
              <a:t> (</a:t>
            </a:r>
            <a:r>
              <a:rPr lang="en-AU" dirty="0" err="1"/>
              <a:t>sel-sel</a:t>
            </a:r>
            <a:r>
              <a:rPr lang="en-AU" dirty="0"/>
              <a:t> </a:t>
            </a:r>
            <a:r>
              <a:rPr lang="en-AU" dirty="0" err="1"/>
              <a:t>kecil</a:t>
            </a:r>
            <a:r>
              <a:rPr lang="en-AU" dirty="0"/>
              <a:t> </a:t>
            </a:r>
            <a:r>
              <a:rPr lang="en-AU" dirty="0" err="1"/>
              <a:t>terbelah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C82.1 </a:t>
            </a:r>
            <a:r>
              <a:rPr lang="en-AU" dirty="0" err="1"/>
              <a:t>Campuran</a:t>
            </a:r>
            <a:r>
              <a:rPr lang="en-AU" dirty="0"/>
              <a:t> </a:t>
            </a:r>
            <a:r>
              <a:rPr lang="en-AU" dirty="0" err="1"/>
              <a:t>sel</a:t>
            </a:r>
            <a:r>
              <a:rPr lang="en-AU" dirty="0"/>
              <a:t> </a:t>
            </a:r>
            <a:r>
              <a:rPr lang="en-AU" dirty="0" err="1"/>
              <a:t>kecil</a:t>
            </a:r>
            <a:r>
              <a:rPr lang="en-AU" dirty="0"/>
              <a:t> </a:t>
            </a:r>
            <a:r>
              <a:rPr lang="en-AU" dirty="0" err="1"/>
              <a:t>terbelah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sel</a:t>
            </a:r>
            <a:r>
              <a:rPr lang="en-AU" dirty="0"/>
              <a:t> </a:t>
            </a:r>
            <a:r>
              <a:rPr lang="en-AU" dirty="0" err="1"/>
              <a:t>besar</a:t>
            </a:r>
            <a:r>
              <a:rPr lang="en-AU" dirty="0"/>
              <a:t>, </a:t>
            </a:r>
            <a:r>
              <a:rPr lang="en-AU" dirty="0" err="1"/>
              <a:t>follikuler</a:t>
            </a:r>
            <a:endParaRPr lang="en-US" dirty="0"/>
          </a:p>
          <a:p>
            <a:r>
              <a:rPr lang="en-AU" dirty="0"/>
              <a:t>C82.2 </a:t>
            </a:r>
            <a:r>
              <a:rPr lang="en-AU" dirty="0" err="1"/>
              <a:t>Sel</a:t>
            </a:r>
            <a:r>
              <a:rPr lang="en-AU" dirty="0"/>
              <a:t> </a:t>
            </a:r>
            <a:r>
              <a:rPr lang="en-AU" dirty="0" err="1"/>
              <a:t>besar</a:t>
            </a:r>
            <a:r>
              <a:rPr lang="en-AU" dirty="0"/>
              <a:t>, </a:t>
            </a:r>
            <a:r>
              <a:rPr lang="en-AU" dirty="0" err="1"/>
              <a:t>follikuler</a:t>
            </a:r>
            <a:endParaRPr lang="en-US" dirty="0"/>
          </a:p>
          <a:p>
            <a:r>
              <a:rPr lang="en-AU" dirty="0"/>
              <a:t>C82.7 </a:t>
            </a:r>
            <a:r>
              <a:rPr lang="en-AU" dirty="0" err="1"/>
              <a:t>Jenis</a:t>
            </a:r>
            <a:r>
              <a:rPr lang="en-AU" dirty="0"/>
              <a:t> lain </a:t>
            </a:r>
            <a:r>
              <a:rPr lang="en-AU" dirty="0" err="1"/>
              <a:t>limfoma</a:t>
            </a:r>
            <a:r>
              <a:rPr lang="en-AU" dirty="0"/>
              <a:t> </a:t>
            </a:r>
            <a:r>
              <a:rPr lang="en-AU" dirty="0" err="1"/>
              <a:t>follikuler</a:t>
            </a:r>
            <a:r>
              <a:rPr lang="en-AU" dirty="0"/>
              <a:t> non-Hodgkin</a:t>
            </a:r>
            <a:endParaRPr lang="en-US" dirty="0"/>
          </a:p>
          <a:p>
            <a:r>
              <a:rPr lang="en-AU" dirty="0"/>
              <a:t>C82.9 </a:t>
            </a:r>
            <a:r>
              <a:rPr lang="en-AU" dirty="0" err="1"/>
              <a:t>Limfoma</a:t>
            </a:r>
            <a:r>
              <a:rPr lang="en-AU" dirty="0"/>
              <a:t> </a:t>
            </a:r>
            <a:r>
              <a:rPr lang="en-AU" dirty="0" err="1"/>
              <a:t>follikuler</a:t>
            </a:r>
            <a:r>
              <a:rPr lang="en-AU" dirty="0"/>
              <a:t> non-Hodgkin,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r>
              <a:rPr lang="en-AU" dirty="0" smtClean="0"/>
              <a:t>,  </a:t>
            </a:r>
            <a:r>
              <a:rPr lang="en-AU" dirty="0" err="1"/>
              <a:t>Limfoma</a:t>
            </a:r>
            <a:r>
              <a:rPr lang="en-AU" dirty="0"/>
              <a:t> </a:t>
            </a:r>
            <a:r>
              <a:rPr lang="en-AU" dirty="0" err="1"/>
              <a:t>noduler</a:t>
            </a:r>
            <a:r>
              <a:rPr lang="en-AU" dirty="0"/>
              <a:t> non-Hodgkin 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9374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Limfoma</a:t>
            </a:r>
            <a:r>
              <a:rPr lang="en-US" dirty="0"/>
              <a:t> Non-Hodgkin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34000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sekelompok</a:t>
            </a:r>
            <a:r>
              <a:rPr lang="en-US" dirty="0"/>
              <a:t> </a:t>
            </a:r>
            <a:r>
              <a:rPr lang="en-US" dirty="0" err="1"/>
              <a:t>keganasan</a:t>
            </a:r>
            <a:r>
              <a:rPr lang="en-US" dirty="0"/>
              <a:t> (</a:t>
            </a:r>
            <a:r>
              <a:rPr lang="en-US" dirty="0" err="1"/>
              <a:t>kanker</a:t>
            </a:r>
            <a:r>
              <a:rPr lang="en-US" dirty="0"/>
              <a:t>)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kelenjar</a:t>
            </a:r>
            <a:r>
              <a:rPr lang="en-US" dirty="0"/>
              <a:t> </a:t>
            </a:r>
            <a:r>
              <a:rPr lang="en-US" dirty="0" err="1"/>
              <a:t>getah</a:t>
            </a:r>
            <a:r>
              <a:rPr lang="en-US" dirty="0"/>
              <a:t> </a:t>
            </a:r>
            <a:r>
              <a:rPr lang="en-US" dirty="0" err="1"/>
              <a:t>bening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limfoma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), </a:t>
            </a:r>
            <a:r>
              <a:rPr lang="en-US" dirty="0" err="1"/>
              <a:t>sedangkan</a:t>
            </a:r>
            <a:r>
              <a:rPr lang="en-US" dirty="0"/>
              <a:t> yang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).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.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Hodgkin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Penyebabnya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diketahui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Limfoma</a:t>
            </a:r>
            <a:r>
              <a:rPr lang="en-US" dirty="0"/>
              <a:t> non-Hodgkin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AIDS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limfoma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leukemia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sumsum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,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pencernaan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masuknya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limfoma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sumsum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, </a:t>
            </a:r>
            <a:r>
              <a:rPr lang="en-US" dirty="0" err="1"/>
              <a:t>darah</a:t>
            </a:r>
            <a:r>
              <a:rPr lang="en-US" dirty="0"/>
              <a:t>, </a:t>
            </a:r>
            <a:r>
              <a:rPr lang="en-US" dirty="0" err="1"/>
              <a:t>kulit</a:t>
            </a:r>
            <a:r>
              <a:rPr lang="en-US" dirty="0"/>
              <a:t>, </a:t>
            </a:r>
            <a:r>
              <a:rPr lang="en-US" dirty="0" err="1"/>
              <a:t>usus</a:t>
            </a:r>
            <a:r>
              <a:rPr lang="en-US" dirty="0"/>
              <a:t>,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 smtClean="0"/>
              <a:t>belakang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smtClean="0"/>
              <a:t>anemia</a:t>
            </a:r>
            <a:r>
              <a:rPr lang="en-US" dirty="0"/>
              <a:t>, </a:t>
            </a:r>
            <a:r>
              <a:rPr lang="en-US" dirty="0" err="1"/>
              <a:t>ruam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 smtClean="0"/>
              <a:t>neurologis</a:t>
            </a:r>
            <a:r>
              <a:rPr lang="en-US" dirty="0" smtClean="0"/>
              <a:t>(</a:t>
            </a:r>
            <a:r>
              <a:rPr lang="fi-FI" dirty="0"/>
              <a:t>kelemahan dan sensasi yang abnormal</a:t>
            </a:r>
            <a:r>
              <a:rPr lang="fi-FI" dirty="0" smtClean="0"/>
              <a:t>)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membesar</a:t>
            </a:r>
            <a:r>
              <a:rPr lang="en-US" dirty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/>
              <a:t>kelenjar</a:t>
            </a:r>
            <a:r>
              <a:rPr lang="en-US" dirty="0"/>
              <a:t> </a:t>
            </a:r>
            <a:r>
              <a:rPr lang="en-US" dirty="0" err="1"/>
              <a:t>getah</a:t>
            </a:r>
            <a:r>
              <a:rPr lang="en-US" dirty="0"/>
              <a:t> </a:t>
            </a:r>
            <a:r>
              <a:rPr lang="en-US" dirty="0" err="1"/>
              <a:t>bening</a:t>
            </a:r>
            <a:r>
              <a:rPr lang="en-US" dirty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:- </a:t>
            </a: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sesak</a:t>
            </a:r>
            <a:r>
              <a:rPr lang="en-US" dirty="0"/>
              <a:t> </a:t>
            </a:r>
            <a:r>
              <a:rPr lang="en-US" dirty="0" err="1" smtClean="0"/>
              <a:t>nafas</a:t>
            </a:r>
            <a:r>
              <a:rPr lang="en-US" dirty="0" smtClean="0"/>
              <a:t>, - </a:t>
            </a:r>
            <a:r>
              <a:rPr lang="en-US" dirty="0" err="1"/>
              <a:t>penekanan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nafsu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muntah</a:t>
            </a:r>
            <a:r>
              <a:rPr lang="en-US" dirty="0" smtClean="0"/>
              <a:t>, - </a:t>
            </a:r>
            <a:r>
              <a:rPr lang="en-US" dirty="0" err="1"/>
              <a:t>penyumbatan</a:t>
            </a:r>
            <a:r>
              <a:rPr lang="en-US" dirty="0"/>
              <a:t> </a:t>
            </a:r>
            <a:r>
              <a:rPr lang="en-US" dirty="0" err="1"/>
              <a:t>kelenjar</a:t>
            </a:r>
            <a:r>
              <a:rPr lang="en-US" dirty="0"/>
              <a:t> </a:t>
            </a:r>
            <a:r>
              <a:rPr lang="en-US" dirty="0" err="1"/>
              <a:t>getah</a:t>
            </a:r>
            <a:r>
              <a:rPr lang="en-US" dirty="0"/>
              <a:t> </a:t>
            </a:r>
            <a:r>
              <a:rPr lang="en-US" dirty="0" err="1"/>
              <a:t>bening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penumpukan</a:t>
            </a:r>
            <a:r>
              <a:rPr lang="en-US" dirty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7536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867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Diagnosis : </a:t>
            </a:r>
            <a:r>
              <a:rPr lang="en-US" dirty="0" err="1"/>
              <a:t>biopsi</a:t>
            </a:r>
            <a:r>
              <a:rPr lang="en-US" dirty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/>
              <a:t>getah</a:t>
            </a:r>
            <a:r>
              <a:rPr lang="en-US" dirty="0"/>
              <a:t> </a:t>
            </a:r>
            <a:r>
              <a:rPr lang="en-US" dirty="0" err="1" smtClean="0"/>
              <a:t>bening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hasil</a:t>
            </a:r>
            <a:r>
              <a:rPr lang="en-US" dirty="0" smtClean="0">
                <a:sym typeface="Wingdings" pitchFamily="2" charset="2"/>
              </a:rPr>
              <a:t> 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Limfoma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smtClean="0"/>
              <a:t>prognosis </a:t>
            </a:r>
            <a:r>
              <a:rPr lang="en-US" dirty="0" err="1" smtClean="0"/>
              <a:t>baik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Limfoma</a:t>
            </a:r>
            <a:r>
              <a:rPr lang="en-US" dirty="0" smtClean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menengah</a:t>
            </a:r>
            <a:r>
              <a:rPr lang="en-US" dirty="0"/>
              <a:t>, </a:t>
            </a:r>
            <a:r>
              <a:rPr lang="en-US" dirty="0" smtClean="0"/>
              <a:t>prognosis </a:t>
            </a:r>
            <a:r>
              <a:rPr lang="en-US" dirty="0" err="1" smtClean="0"/>
              <a:t>sedang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Limfoma</a:t>
            </a:r>
            <a:r>
              <a:rPr lang="en-US" dirty="0" smtClean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smtClean="0"/>
              <a:t>prognosis </a:t>
            </a:r>
            <a:r>
              <a:rPr lang="en-US" dirty="0" err="1" smtClean="0"/>
              <a:t>buruk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/>
              <a:t>CT scan perut dan </a:t>
            </a:r>
            <a:r>
              <a:rPr lang="nl-NL" dirty="0" smtClean="0"/>
              <a:t>panggul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 smtClean="0"/>
              <a:t>Terapi :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penderit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kesembuhan</a:t>
            </a:r>
            <a:r>
              <a:rPr lang="en-US" dirty="0"/>
              <a:t> total,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menjalani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seumur</a:t>
            </a:r>
            <a:r>
              <a:rPr lang="en-US" dirty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penyinaran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limfoma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menengah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memperpanjang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2-5 </a:t>
            </a:r>
            <a:r>
              <a:rPr lang="en-US" dirty="0" err="1"/>
              <a:t>tahun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limfoma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6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1 </a:t>
            </a:r>
            <a:r>
              <a:rPr lang="en-US" dirty="0" err="1"/>
              <a:t>tahun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kemoterapi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penyinaran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limfoma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menengah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menyembuhkan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separuh</a:t>
            </a:r>
            <a:r>
              <a:rPr lang="en-US" dirty="0"/>
              <a:t> </a:t>
            </a:r>
            <a:r>
              <a:rPr lang="en-US" dirty="0" err="1"/>
              <a:t>penderitanya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Pencangkokan</a:t>
            </a:r>
            <a:r>
              <a:rPr lang="en-US" dirty="0"/>
              <a:t> </a:t>
            </a:r>
            <a:r>
              <a:rPr lang="en-US" dirty="0" err="1"/>
              <a:t>sumsum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paling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yang </a:t>
            </a:r>
            <a:r>
              <a:rPr lang="en-US" dirty="0" err="1"/>
              <a:t>berusia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55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menyembuhkan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30-50% </a:t>
            </a:r>
            <a:r>
              <a:rPr lang="en-US" dirty="0" err="1"/>
              <a:t>penderita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kemoterapi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8434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AU" dirty="0"/>
              <a:t>C83     </a:t>
            </a:r>
            <a:r>
              <a:rPr lang="en-AU" dirty="0" err="1"/>
              <a:t>Limfoma</a:t>
            </a:r>
            <a:r>
              <a:rPr lang="en-AU" dirty="0"/>
              <a:t> </a:t>
            </a:r>
            <a:r>
              <a:rPr lang="en-AU" dirty="0" err="1"/>
              <a:t>diffus</a:t>
            </a:r>
            <a:r>
              <a:rPr lang="en-AU" dirty="0"/>
              <a:t> </a:t>
            </a:r>
            <a:r>
              <a:rPr lang="en-AU" dirty="0" smtClean="0"/>
              <a:t>non-Hodgkin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err="1"/>
              <a:t>Termasuk</a:t>
            </a:r>
            <a:r>
              <a:rPr lang="en-AU" dirty="0"/>
              <a:t>: 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morfologi</a:t>
            </a:r>
            <a:r>
              <a:rPr lang="en-AU" dirty="0"/>
              <a:t> M9593, M9595, M967-M968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sifat</a:t>
            </a:r>
            <a:r>
              <a:rPr lang="en-AU" dirty="0"/>
              <a:t> /3</a:t>
            </a:r>
            <a:endParaRPr lang="en-US" dirty="0"/>
          </a:p>
          <a:p>
            <a:r>
              <a:rPr lang="en-AU" dirty="0"/>
              <a:t>C83.0 </a:t>
            </a:r>
            <a:r>
              <a:rPr lang="en-AU" dirty="0" err="1"/>
              <a:t>Sel</a:t>
            </a:r>
            <a:r>
              <a:rPr lang="en-AU" dirty="0"/>
              <a:t> </a:t>
            </a:r>
            <a:r>
              <a:rPr lang="en-AU" dirty="0" err="1"/>
              <a:t>kecil</a:t>
            </a:r>
            <a:r>
              <a:rPr lang="en-AU" dirty="0"/>
              <a:t> (</a:t>
            </a:r>
            <a:r>
              <a:rPr lang="en-AU" dirty="0" err="1"/>
              <a:t>diffus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 smtClean="0"/>
              <a:t>C83.1 </a:t>
            </a:r>
            <a:r>
              <a:rPr lang="en-AU" dirty="0" err="1"/>
              <a:t>Sel</a:t>
            </a:r>
            <a:r>
              <a:rPr lang="en-AU" dirty="0"/>
              <a:t> </a:t>
            </a:r>
            <a:r>
              <a:rPr lang="en-AU" dirty="0" err="1"/>
              <a:t>kecil</a:t>
            </a:r>
            <a:r>
              <a:rPr lang="en-AU" dirty="0"/>
              <a:t> </a:t>
            </a:r>
            <a:r>
              <a:rPr lang="en-AU" dirty="0" err="1"/>
              <a:t>terbelah</a:t>
            </a:r>
            <a:r>
              <a:rPr lang="en-AU" dirty="0"/>
              <a:t> (</a:t>
            </a:r>
            <a:r>
              <a:rPr lang="en-AU" dirty="0" err="1"/>
              <a:t>diffus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C83.2 </a:t>
            </a:r>
            <a:r>
              <a:rPr lang="en-AU" dirty="0" err="1"/>
              <a:t>Campuran</a:t>
            </a:r>
            <a:r>
              <a:rPr lang="en-AU" dirty="0"/>
              <a:t> </a:t>
            </a:r>
            <a:r>
              <a:rPr lang="en-AU" dirty="0" err="1"/>
              <a:t>sel</a:t>
            </a:r>
            <a:r>
              <a:rPr lang="en-AU" dirty="0"/>
              <a:t> </a:t>
            </a:r>
            <a:r>
              <a:rPr lang="en-AU" dirty="0" err="1"/>
              <a:t>kecil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besar</a:t>
            </a:r>
            <a:r>
              <a:rPr lang="en-AU" dirty="0"/>
              <a:t> (</a:t>
            </a:r>
            <a:r>
              <a:rPr lang="en-AU" dirty="0" err="1"/>
              <a:t>diffus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C83.3 </a:t>
            </a:r>
            <a:r>
              <a:rPr lang="en-AU" dirty="0" err="1"/>
              <a:t>Sel</a:t>
            </a:r>
            <a:r>
              <a:rPr lang="en-AU" dirty="0"/>
              <a:t> </a:t>
            </a:r>
            <a:r>
              <a:rPr lang="en-AU" dirty="0" err="1"/>
              <a:t>besar</a:t>
            </a:r>
            <a:r>
              <a:rPr lang="en-AU" dirty="0"/>
              <a:t> (</a:t>
            </a:r>
            <a:r>
              <a:rPr lang="en-AU" dirty="0" err="1"/>
              <a:t>diffus</a:t>
            </a:r>
            <a:r>
              <a:rPr lang="en-AU" dirty="0"/>
              <a:t>); </a:t>
            </a:r>
            <a:r>
              <a:rPr lang="en-AU" dirty="0" err="1"/>
              <a:t>sarkoma</a:t>
            </a:r>
            <a:r>
              <a:rPr lang="en-AU" dirty="0"/>
              <a:t> </a:t>
            </a:r>
            <a:r>
              <a:rPr lang="en-AU" dirty="0" err="1"/>
              <a:t>sel</a:t>
            </a:r>
            <a:r>
              <a:rPr lang="en-AU" dirty="0"/>
              <a:t> </a:t>
            </a:r>
            <a:r>
              <a:rPr lang="en-AU" dirty="0" err="1"/>
              <a:t>retikulum</a:t>
            </a:r>
            <a:endParaRPr lang="en-US" dirty="0"/>
          </a:p>
          <a:p>
            <a:r>
              <a:rPr lang="en-AU" dirty="0"/>
              <a:t>C83.4 </a:t>
            </a:r>
            <a:r>
              <a:rPr lang="en-AU" dirty="0" err="1"/>
              <a:t>Immunoblastik</a:t>
            </a:r>
            <a:r>
              <a:rPr lang="en-AU" dirty="0"/>
              <a:t> (</a:t>
            </a:r>
            <a:r>
              <a:rPr lang="en-AU" dirty="0" err="1"/>
              <a:t>diffus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C83.5 </a:t>
            </a:r>
            <a:r>
              <a:rPr lang="en-AU" dirty="0" err="1"/>
              <a:t>Lymphoblastik</a:t>
            </a:r>
            <a:r>
              <a:rPr lang="en-AU" dirty="0"/>
              <a:t> (</a:t>
            </a:r>
            <a:r>
              <a:rPr lang="en-AU" dirty="0" err="1"/>
              <a:t>diffus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C83.6 Undifferentiated (</a:t>
            </a:r>
            <a:r>
              <a:rPr lang="en-AU" dirty="0" err="1"/>
              <a:t>diffus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C83.7 </a:t>
            </a:r>
            <a:r>
              <a:rPr lang="en-AU" dirty="0" err="1"/>
              <a:t>Tumor</a:t>
            </a:r>
            <a:r>
              <a:rPr lang="en-AU" dirty="0"/>
              <a:t> </a:t>
            </a:r>
            <a:r>
              <a:rPr lang="en-AU" dirty="0" err="1"/>
              <a:t>Burkitt</a:t>
            </a:r>
            <a:endParaRPr lang="en-US" dirty="0"/>
          </a:p>
          <a:p>
            <a:r>
              <a:rPr lang="en-AU" dirty="0"/>
              <a:t>C83.8 </a:t>
            </a:r>
            <a:r>
              <a:rPr lang="en-AU" dirty="0" err="1"/>
              <a:t>Jenis</a:t>
            </a:r>
            <a:r>
              <a:rPr lang="en-AU" dirty="0"/>
              <a:t> lain </a:t>
            </a:r>
            <a:r>
              <a:rPr lang="en-AU" dirty="0" err="1"/>
              <a:t>limfoma</a:t>
            </a:r>
            <a:r>
              <a:rPr lang="en-AU" dirty="0"/>
              <a:t> </a:t>
            </a:r>
            <a:r>
              <a:rPr lang="en-AU" dirty="0" err="1"/>
              <a:t>diffus</a:t>
            </a:r>
            <a:r>
              <a:rPr lang="en-AU" dirty="0"/>
              <a:t> non-Hodgkin</a:t>
            </a:r>
            <a:endParaRPr lang="en-US" dirty="0"/>
          </a:p>
          <a:p>
            <a:r>
              <a:rPr lang="en-AU" dirty="0"/>
              <a:t>C83.9 </a:t>
            </a:r>
            <a:r>
              <a:rPr lang="en-AU" dirty="0" err="1"/>
              <a:t>Limfoma</a:t>
            </a:r>
            <a:r>
              <a:rPr lang="en-AU" dirty="0"/>
              <a:t> </a:t>
            </a:r>
            <a:r>
              <a:rPr lang="en-AU" dirty="0" err="1"/>
              <a:t>diffus</a:t>
            </a:r>
            <a:r>
              <a:rPr lang="en-AU" dirty="0"/>
              <a:t> non-Hodgkin,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4487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Limfoma</a:t>
            </a:r>
            <a:r>
              <a:rPr lang="en-US" dirty="0"/>
              <a:t> </a:t>
            </a:r>
            <a:r>
              <a:rPr lang="en-US" dirty="0" err="1"/>
              <a:t>Burkitt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Autofit/>
          </a:bodyPr>
          <a:lstStyle/>
          <a:p>
            <a:pPr marL="274320" indent="-274320">
              <a:spcBef>
                <a:spcPts val="0"/>
              </a:spcBef>
            </a:pP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limfoma</a:t>
            </a:r>
            <a:r>
              <a:rPr lang="en-US" sz="2400" dirty="0"/>
              <a:t> non-Hodgkin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yang </a:t>
            </a:r>
            <a:r>
              <a:rPr lang="en-US" sz="2400" dirty="0" err="1"/>
              <a:t>berasal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limfosit</a:t>
            </a:r>
            <a:r>
              <a:rPr lang="en-US" sz="2400" dirty="0"/>
              <a:t> B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cenderung</a:t>
            </a:r>
            <a:r>
              <a:rPr lang="en-US" sz="2400" dirty="0"/>
              <a:t> </a:t>
            </a:r>
            <a:r>
              <a:rPr lang="en-US" sz="2400" dirty="0" err="1"/>
              <a:t>menyebar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di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getah</a:t>
            </a:r>
            <a:r>
              <a:rPr lang="en-US" sz="2400" dirty="0"/>
              <a:t> </a:t>
            </a:r>
            <a:r>
              <a:rPr lang="en-US" sz="2400" dirty="0" err="1"/>
              <a:t>bening</a:t>
            </a:r>
            <a:r>
              <a:rPr lang="en-US" sz="2400" dirty="0"/>
              <a:t> (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sumsum</a:t>
            </a:r>
            <a:r>
              <a:rPr lang="en-US" sz="2400" dirty="0"/>
              <a:t> </a:t>
            </a:r>
            <a:r>
              <a:rPr lang="en-US" sz="2400" dirty="0" err="1"/>
              <a:t>tulang</a:t>
            </a:r>
            <a:r>
              <a:rPr lang="en-US" sz="2400" dirty="0"/>
              <a:t>, </a:t>
            </a:r>
            <a:r>
              <a:rPr lang="en-US" sz="2400" dirty="0" err="1"/>
              <a:t>darah</a:t>
            </a:r>
            <a:r>
              <a:rPr lang="en-US" sz="2400" dirty="0"/>
              <a:t>, </a:t>
            </a:r>
            <a:r>
              <a:rPr lang="en-US" sz="2400" dirty="0" err="1"/>
              <a:t>susunan</a:t>
            </a:r>
            <a:r>
              <a:rPr lang="en-US" sz="2400" dirty="0"/>
              <a:t> </a:t>
            </a:r>
            <a:r>
              <a:rPr lang="en-US" sz="2400" dirty="0" err="1"/>
              <a:t>saraf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cairan</a:t>
            </a:r>
            <a:r>
              <a:rPr lang="en-US" sz="2400" dirty="0"/>
              <a:t> </a:t>
            </a:r>
            <a:r>
              <a:rPr lang="en-US" sz="2400" dirty="0" err="1"/>
              <a:t>spinalis</a:t>
            </a:r>
            <a:r>
              <a:rPr lang="en-US" sz="2400" dirty="0"/>
              <a:t>). </a:t>
            </a:r>
            <a:endParaRPr lang="en-US" sz="2400" dirty="0" smtClean="0"/>
          </a:p>
          <a:p>
            <a:pPr marL="274320" indent="-274320">
              <a:spcBef>
                <a:spcPts val="0"/>
              </a:spcBef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usia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paling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ditemukan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anak-anak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dewasa</a:t>
            </a:r>
            <a:r>
              <a:rPr lang="en-US" sz="2400" dirty="0"/>
              <a:t> </a:t>
            </a:r>
            <a:r>
              <a:rPr lang="en-US" sz="2400" dirty="0" err="1"/>
              <a:t>muda</a:t>
            </a:r>
            <a:r>
              <a:rPr lang="en-US" sz="2400" dirty="0"/>
              <a:t>, </a:t>
            </a:r>
            <a:r>
              <a:rPr lang="en-US" sz="2400" dirty="0" err="1"/>
              <a:t>terutama</a:t>
            </a:r>
            <a:r>
              <a:rPr lang="en-US" sz="2400" dirty="0"/>
              <a:t> </a:t>
            </a:r>
            <a:r>
              <a:rPr lang="en-US" sz="2400" dirty="0" err="1" smtClean="0"/>
              <a:t>pria</a:t>
            </a:r>
            <a:endParaRPr lang="en-US" sz="2400" dirty="0" smtClean="0"/>
          </a:p>
          <a:p>
            <a:pPr marL="274320" indent="-274320">
              <a:spcBef>
                <a:spcPts val="0"/>
              </a:spcBef>
            </a:pPr>
            <a:r>
              <a:rPr lang="it-IT" sz="2400" dirty="0"/>
              <a:t>juga bisa terjadi pada penderita AIDS</a:t>
            </a:r>
            <a:r>
              <a:rPr lang="it-IT" sz="2400" dirty="0" smtClean="0"/>
              <a:t>.</a:t>
            </a:r>
          </a:p>
          <a:p>
            <a:pPr marL="274320" indent="-274320">
              <a:spcBef>
                <a:spcPts val="0"/>
              </a:spcBef>
            </a:pPr>
            <a:r>
              <a:rPr lang="en-US" sz="2400" dirty="0" err="1"/>
              <a:t>Penyebabnya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virus Epstein-Barr,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penderita</a:t>
            </a:r>
            <a:r>
              <a:rPr lang="en-US" sz="2400" dirty="0"/>
              <a:t> </a:t>
            </a:r>
            <a:r>
              <a:rPr lang="en-US" sz="2400" dirty="0" err="1"/>
              <a:t>limfoma</a:t>
            </a:r>
            <a:r>
              <a:rPr lang="en-US" sz="2400" dirty="0"/>
              <a:t> </a:t>
            </a:r>
            <a:r>
              <a:rPr lang="en-US" sz="2400" dirty="0" err="1"/>
              <a:t>Burkitt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menularkan</a:t>
            </a:r>
            <a:r>
              <a:rPr lang="en-US" sz="2400" dirty="0"/>
              <a:t> </a:t>
            </a:r>
            <a:r>
              <a:rPr lang="en-US" sz="2400" dirty="0" err="1"/>
              <a:t>penyakitnya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orang </a:t>
            </a:r>
            <a:r>
              <a:rPr lang="en-US" sz="2400" dirty="0" smtClean="0"/>
              <a:t>lain</a:t>
            </a:r>
          </a:p>
          <a:p>
            <a:pPr marL="274320" indent="-274320">
              <a:spcBef>
                <a:spcPts val="0"/>
              </a:spcBef>
            </a:pPr>
            <a:r>
              <a:rPr lang="en-US" sz="2400" dirty="0" err="1"/>
              <a:t>Ditemukan</a:t>
            </a:r>
            <a:r>
              <a:rPr lang="en-US" sz="2400" dirty="0"/>
              <a:t> </a:t>
            </a:r>
            <a:r>
              <a:rPr lang="en-US" sz="2400" dirty="0" err="1"/>
              <a:t>pembengkakan</a:t>
            </a:r>
            <a:r>
              <a:rPr lang="en-US" sz="2400" dirty="0"/>
              <a:t> </a:t>
            </a:r>
            <a:r>
              <a:rPr lang="en-US" sz="2400" dirty="0" err="1"/>
              <a:t>leher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rahang</a:t>
            </a:r>
            <a:r>
              <a:rPr lang="en-US" sz="2400" dirty="0"/>
              <a:t>, yang </a:t>
            </a:r>
            <a:r>
              <a:rPr lang="en-US" sz="2400" dirty="0" err="1"/>
              <a:t>kadang</a:t>
            </a:r>
            <a:r>
              <a:rPr lang="en-US" sz="2400" dirty="0"/>
              <a:t> </a:t>
            </a:r>
            <a:r>
              <a:rPr lang="en-US" sz="2400" dirty="0" err="1"/>
              <a:t>menimbulkan</a:t>
            </a:r>
            <a:r>
              <a:rPr lang="en-US" sz="2400" dirty="0"/>
              <a:t> rasa </a:t>
            </a:r>
            <a:r>
              <a:rPr lang="en-US" sz="2400" dirty="0" err="1"/>
              <a:t>nyeri</a:t>
            </a:r>
            <a:r>
              <a:rPr lang="en-US" sz="2400" dirty="0" smtClean="0"/>
              <a:t>. , </a:t>
            </a:r>
            <a:r>
              <a:rPr lang="en-US" sz="2400" dirty="0" err="1" smtClean="0"/>
              <a:t>Sejumlah</a:t>
            </a:r>
            <a:r>
              <a:rPr lang="en-US" sz="2400" dirty="0" smtClean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limfoma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tertimbun</a:t>
            </a:r>
            <a:r>
              <a:rPr lang="en-US" sz="2400" dirty="0"/>
              <a:t> di </a:t>
            </a:r>
            <a:r>
              <a:rPr lang="en-US" sz="2400" dirty="0" err="1"/>
              <a:t>kelenjar</a:t>
            </a:r>
            <a:r>
              <a:rPr lang="en-US" sz="2400" dirty="0"/>
              <a:t> </a:t>
            </a:r>
            <a:r>
              <a:rPr lang="en-US" sz="2400" dirty="0" err="1"/>
              <a:t>getah</a:t>
            </a:r>
            <a:r>
              <a:rPr lang="en-US" sz="2400" dirty="0"/>
              <a:t> </a:t>
            </a:r>
            <a:r>
              <a:rPr lang="en-US" sz="2400" dirty="0" err="1"/>
              <a:t>bening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organ </a:t>
            </a:r>
            <a:r>
              <a:rPr lang="en-US" sz="2400" dirty="0" err="1"/>
              <a:t>perut</a:t>
            </a:r>
            <a:r>
              <a:rPr lang="en-US" sz="2400" dirty="0"/>
              <a:t>,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pembengkakan</a:t>
            </a:r>
            <a:r>
              <a:rPr lang="en-US" sz="2400" dirty="0"/>
              <a:t>.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limfoma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usus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,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penyumbatan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perdarahan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131877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440363"/>
          </a:xfrm>
        </p:spPr>
        <p:txBody>
          <a:bodyPr/>
          <a:lstStyle/>
          <a:p>
            <a:r>
              <a:rPr lang="en-US" dirty="0" err="1"/>
              <a:t>menegakkan</a:t>
            </a:r>
            <a:r>
              <a:rPr lang="en-US" dirty="0"/>
              <a:t> diagnosis,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biopsi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abnormal </a:t>
            </a:r>
            <a:endParaRPr lang="en-US" dirty="0" smtClean="0"/>
          </a:p>
          <a:p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, </a:t>
            </a:r>
            <a:r>
              <a:rPr lang="en-US" dirty="0" err="1"/>
              <a:t>limfoma</a:t>
            </a:r>
            <a:r>
              <a:rPr lang="en-US" dirty="0"/>
              <a:t> </a:t>
            </a:r>
            <a:r>
              <a:rPr lang="en-US" dirty="0" err="1"/>
              <a:t>Burkitt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berakibat</a:t>
            </a:r>
            <a:r>
              <a:rPr lang="en-US" dirty="0"/>
              <a:t> fatal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Terapi</a:t>
            </a:r>
            <a:r>
              <a:rPr lang="en-US" dirty="0"/>
              <a:t> </a:t>
            </a:r>
            <a:r>
              <a:rPr lang="en-US" dirty="0" err="1"/>
              <a:t>pembedahan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mengangkat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yang </a:t>
            </a:r>
            <a:r>
              <a:rPr lang="en-US" dirty="0" err="1"/>
              <a:t>terkena</a:t>
            </a:r>
            <a:r>
              <a:rPr lang="en-US" dirty="0"/>
              <a:t>,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, </a:t>
            </a:r>
            <a:r>
              <a:rPr lang="en-US" dirty="0" err="1"/>
              <a:t>penyumbatan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 smtClean="0"/>
              <a:t>pecah</a:t>
            </a:r>
            <a:endParaRPr lang="en-US" dirty="0" smtClean="0"/>
          </a:p>
          <a:p>
            <a:r>
              <a:rPr lang="nn-NO" dirty="0"/>
              <a:t>Kemoterapi diberikan secara intensif, berupa kombinasi dari siklofosfamid, metotreksat, vinkristin, doksorubisin dan sitarabin</a:t>
            </a:r>
            <a:r>
              <a:rPr lang="nn-NO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3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5364163"/>
          </a:xfrm>
        </p:spPr>
        <p:txBody>
          <a:bodyPr>
            <a:normAutofit/>
          </a:bodyPr>
          <a:lstStyle/>
          <a:p>
            <a:pPr marL="514350" indent="-457200">
              <a:defRPr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keganasan</a:t>
            </a:r>
            <a:r>
              <a:rPr lang="en-US" dirty="0"/>
              <a:t> tumor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smtClean="0"/>
              <a:t>: </a:t>
            </a:r>
            <a:endParaRPr lang="en-US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sel</a:t>
            </a:r>
            <a:endParaRPr lang="en-US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err="1"/>
              <a:t>Invasi</a:t>
            </a: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  <a:defRPr/>
            </a:pPr>
            <a:endParaRPr lang="en-US" sz="2400" dirty="0"/>
          </a:p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biologik</a:t>
            </a:r>
            <a:r>
              <a:rPr lang="en-US" dirty="0" smtClean="0"/>
              <a:t> </a:t>
            </a:r>
            <a:r>
              <a:rPr lang="en-US" dirty="0" smtClean="0"/>
              <a:t>tumor: </a:t>
            </a:r>
            <a:endParaRPr lang="en-US" dirty="0" smtClean="0"/>
          </a:p>
          <a:p>
            <a:pPr marL="971550" lvl="1" indent="-514350">
              <a:spcBef>
                <a:spcPct val="0"/>
              </a:spcBef>
              <a:buFont typeface="+mj-lt"/>
              <a:buAutoNum type="arabicPeriod"/>
            </a:pPr>
            <a:r>
              <a:rPr lang="en-US" dirty="0"/>
              <a:t>Tumor </a:t>
            </a:r>
            <a:r>
              <a:rPr lang="en-US" dirty="0" err="1"/>
              <a:t>Jinak</a:t>
            </a:r>
            <a:r>
              <a:rPr lang="en-US" dirty="0"/>
              <a:t> / </a:t>
            </a:r>
            <a:r>
              <a:rPr lang="en-US" dirty="0" err="1"/>
              <a:t>Benigna</a:t>
            </a:r>
            <a:r>
              <a:rPr lang="en-US" dirty="0"/>
              <a:t> </a:t>
            </a:r>
          </a:p>
          <a:p>
            <a:pPr marL="971550" lvl="1" indent="-514350">
              <a:spcBef>
                <a:spcPct val="0"/>
              </a:spcBef>
              <a:buFont typeface="+mj-lt"/>
              <a:buAutoNum type="arabicPeriod"/>
            </a:pPr>
            <a:r>
              <a:rPr lang="en-US" dirty="0"/>
              <a:t>Tumor </a:t>
            </a:r>
            <a:r>
              <a:rPr lang="en-US" dirty="0" err="1"/>
              <a:t>ganas</a:t>
            </a:r>
            <a:r>
              <a:rPr lang="en-US" dirty="0"/>
              <a:t> / </a:t>
            </a:r>
            <a:r>
              <a:rPr lang="en-US" dirty="0" err="1"/>
              <a:t>Maligna</a:t>
            </a:r>
            <a:endParaRPr lang="en-US" dirty="0"/>
          </a:p>
          <a:p>
            <a:pPr marL="971550" lvl="1" indent="-514350">
              <a:spcBef>
                <a:spcPct val="0"/>
              </a:spcBef>
              <a:buFont typeface="+mj-lt"/>
              <a:buAutoNum type="arabicPeriod"/>
            </a:pPr>
            <a:r>
              <a:rPr lang="en-US" dirty="0"/>
              <a:t>Intermediate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4212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AU" dirty="0"/>
              <a:t>C84  </a:t>
            </a:r>
            <a:r>
              <a:rPr lang="en-AU" dirty="0" err="1" smtClean="0"/>
              <a:t>Limfoma</a:t>
            </a:r>
            <a:r>
              <a:rPr lang="en-AU" dirty="0" smtClean="0"/>
              <a:t> </a:t>
            </a:r>
            <a:r>
              <a:rPr lang="en-AU" dirty="0" err="1"/>
              <a:t>sel</a:t>
            </a:r>
            <a:r>
              <a:rPr lang="en-AU" dirty="0"/>
              <a:t>-T </a:t>
            </a:r>
            <a:r>
              <a:rPr lang="en-AU" dirty="0" err="1"/>
              <a:t>perifer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 smtClean="0"/>
              <a:t>kulit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00600"/>
          </a:xfrm>
        </p:spPr>
        <p:txBody>
          <a:bodyPr>
            <a:normAutofit fontScale="85000" lnSpcReduction="10000"/>
          </a:bodyPr>
          <a:lstStyle/>
          <a:p>
            <a:r>
              <a:rPr lang="en-AU" dirty="0" err="1"/>
              <a:t>Termasuk</a:t>
            </a:r>
            <a:r>
              <a:rPr lang="en-AU" dirty="0"/>
              <a:t>: morphology code M970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sifat</a:t>
            </a:r>
            <a:r>
              <a:rPr lang="en-AU" dirty="0"/>
              <a:t> /3</a:t>
            </a:r>
            <a:endParaRPr lang="en-US" dirty="0"/>
          </a:p>
          <a:p>
            <a:r>
              <a:rPr lang="en-AU" dirty="0"/>
              <a:t>C84.0 Mycosis </a:t>
            </a:r>
            <a:r>
              <a:rPr lang="en-AU" dirty="0" err="1"/>
              <a:t>fungoides</a:t>
            </a:r>
            <a:endParaRPr lang="en-US" dirty="0"/>
          </a:p>
          <a:p>
            <a:r>
              <a:rPr lang="en-AU" dirty="0"/>
              <a:t>C84.1 </a:t>
            </a:r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err="1"/>
              <a:t>Sezary</a:t>
            </a:r>
            <a:endParaRPr lang="en-US" dirty="0"/>
          </a:p>
          <a:p>
            <a:r>
              <a:rPr lang="en-AU" dirty="0"/>
              <a:t>C84.2 </a:t>
            </a:r>
            <a:r>
              <a:rPr lang="en-AU" dirty="0" err="1"/>
              <a:t>Limfoma</a:t>
            </a:r>
            <a:r>
              <a:rPr lang="en-AU" dirty="0"/>
              <a:t> T-zone</a:t>
            </a:r>
            <a:endParaRPr lang="en-US" dirty="0"/>
          </a:p>
          <a:p>
            <a:r>
              <a:rPr lang="en-AU" dirty="0"/>
              <a:t>C84.3 </a:t>
            </a:r>
            <a:r>
              <a:rPr lang="en-AU" dirty="0" err="1"/>
              <a:t>Limfoma</a:t>
            </a:r>
            <a:r>
              <a:rPr lang="en-AU" dirty="0"/>
              <a:t> </a:t>
            </a:r>
            <a:r>
              <a:rPr lang="en-AU" dirty="0" err="1"/>
              <a:t>limfo-epithelioid</a:t>
            </a:r>
            <a:r>
              <a:rPr lang="en-AU" dirty="0"/>
              <a:t> lymphoma; </a:t>
            </a:r>
            <a:r>
              <a:rPr lang="en-AU" dirty="0" err="1"/>
              <a:t>limfoma</a:t>
            </a:r>
            <a:r>
              <a:rPr lang="en-AU" dirty="0"/>
              <a:t> </a:t>
            </a:r>
            <a:r>
              <a:rPr lang="en-AU" dirty="0" err="1"/>
              <a:t>Lennert</a:t>
            </a:r>
            <a:endParaRPr lang="en-US" dirty="0"/>
          </a:p>
          <a:p>
            <a:r>
              <a:rPr lang="en-AU" dirty="0"/>
              <a:t>C84.4 </a:t>
            </a:r>
            <a:r>
              <a:rPr lang="en-AU" dirty="0" err="1"/>
              <a:t>Limfoma</a:t>
            </a:r>
            <a:r>
              <a:rPr lang="en-AU" dirty="0"/>
              <a:t> </a:t>
            </a:r>
            <a:r>
              <a:rPr lang="en-AU" dirty="0" err="1"/>
              <a:t>sel</a:t>
            </a:r>
            <a:r>
              <a:rPr lang="en-AU" dirty="0"/>
              <a:t>-T </a:t>
            </a:r>
            <a:r>
              <a:rPr lang="en-AU" dirty="0" err="1"/>
              <a:t>perifer</a:t>
            </a:r>
            <a:endParaRPr lang="en-US" dirty="0"/>
          </a:p>
          <a:p>
            <a:r>
              <a:rPr lang="en-AU" dirty="0"/>
              <a:t>C84.5 </a:t>
            </a:r>
            <a:r>
              <a:rPr lang="en-AU" dirty="0" err="1"/>
              <a:t>Limfoma</a:t>
            </a:r>
            <a:r>
              <a:rPr lang="en-AU" dirty="0"/>
              <a:t> </a:t>
            </a:r>
            <a:r>
              <a:rPr lang="en-AU" dirty="0" err="1"/>
              <a:t>sel</a:t>
            </a:r>
            <a:r>
              <a:rPr lang="en-AU" dirty="0"/>
              <a:t>-T lain </a:t>
            </a:r>
            <a:r>
              <a:rPr lang="en-AU" dirty="0" err="1"/>
              <a:t>dan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r>
              <a:rPr lang="en-AU" dirty="0" smtClean="0"/>
              <a:t>,  </a:t>
            </a:r>
            <a:r>
              <a:rPr lang="en-AU" dirty="0" err="1"/>
              <a:t>Catatan</a:t>
            </a:r>
            <a:r>
              <a:rPr lang="en-AU" dirty="0"/>
              <a:t>: </a:t>
            </a:r>
            <a:r>
              <a:rPr lang="en-AU" dirty="0" err="1"/>
              <a:t>Kalau</a:t>
            </a:r>
            <a:r>
              <a:rPr lang="en-AU" dirty="0"/>
              <a:t> </a:t>
            </a:r>
            <a:r>
              <a:rPr lang="en-AU" dirty="0" err="1"/>
              <a:t>garis</a:t>
            </a:r>
            <a:r>
              <a:rPr lang="en-AU" dirty="0"/>
              <a:t> </a:t>
            </a:r>
            <a:r>
              <a:rPr lang="en-AU" dirty="0" err="1"/>
              <a:t>pembentukan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keterlibatan</a:t>
            </a:r>
            <a:r>
              <a:rPr lang="en-AU" dirty="0"/>
              <a:t> </a:t>
            </a:r>
            <a:r>
              <a:rPr lang="en-AU" dirty="0" err="1"/>
              <a:t>sel</a:t>
            </a:r>
            <a:r>
              <a:rPr lang="en-AU" dirty="0"/>
              <a:t>-T </a:t>
            </a:r>
            <a:r>
              <a:rPr lang="en-AU" dirty="0" err="1"/>
              <a:t>disebutkan</a:t>
            </a:r>
            <a:r>
              <a:rPr lang="en-AU" dirty="0"/>
              <a:t> </a:t>
            </a:r>
            <a:r>
              <a:rPr lang="en-AU" dirty="0" err="1"/>
              <a:t>sehubungan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limfoma</a:t>
            </a:r>
            <a:r>
              <a:rPr lang="en-AU" dirty="0"/>
              <a:t> </a:t>
            </a:r>
            <a:r>
              <a:rPr lang="en-AU" dirty="0" err="1"/>
              <a:t>spesifik</a:t>
            </a:r>
            <a:r>
              <a:rPr lang="en-AU" dirty="0"/>
              <a:t>, </a:t>
            </a:r>
            <a:r>
              <a:rPr lang="en-AU" dirty="0" err="1"/>
              <a:t>kode</a:t>
            </a:r>
            <a:r>
              <a:rPr lang="en-AU" dirty="0"/>
              <a:t> yang </a:t>
            </a:r>
            <a:r>
              <a:rPr lang="en-AU" dirty="0" err="1"/>
              <a:t>lebih</a:t>
            </a:r>
            <a:r>
              <a:rPr lang="en-AU" dirty="0"/>
              <a:t> </a:t>
            </a:r>
            <a:r>
              <a:rPr lang="en-AU" dirty="0" err="1"/>
              <a:t>spesifik</a:t>
            </a:r>
            <a:r>
              <a:rPr lang="en-A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4776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AU" dirty="0"/>
              <a:t>C85     </a:t>
            </a:r>
            <a:r>
              <a:rPr lang="en-AU" dirty="0" err="1"/>
              <a:t>Limfoma</a:t>
            </a:r>
            <a:r>
              <a:rPr lang="en-AU" dirty="0"/>
              <a:t> non-Hodgkin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jenis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839200" cy="3992563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 err="1"/>
              <a:t>Termasuk</a:t>
            </a:r>
            <a:r>
              <a:rPr lang="en-AU" dirty="0"/>
              <a:t>: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morfologi</a:t>
            </a:r>
            <a:r>
              <a:rPr lang="en-AU" dirty="0"/>
              <a:t> M9590-M9592, M9594, M971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sifat</a:t>
            </a:r>
            <a:r>
              <a:rPr lang="en-AU" dirty="0"/>
              <a:t> /3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C85.0 </a:t>
            </a:r>
            <a:r>
              <a:rPr lang="en-AU" dirty="0" err="1"/>
              <a:t>Limfosarkoma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C85.1 </a:t>
            </a:r>
            <a:r>
              <a:rPr lang="en-AU" dirty="0" err="1"/>
              <a:t>Limfoma</a:t>
            </a:r>
            <a:r>
              <a:rPr lang="en-AU" dirty="0"/>
              <a:t> </a:t>
            </a:r>
            <a:r>
              <a:rPr lang="en-AU" dirty="0" err="1"/>
              <a:t>sel</a:t>
            </a:r>
            <a:r>
              <a:rPr lang="en-AU" dirty="0"/>
              <a:t>-B,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r>
              <a:rPr lang="en-AU" dirty="0" smtClean="0"/>
              <a:t>, </a:t>
            </a:r>
            <a:r>
              <a:rPr lang="en-AU" dirty="0" err="1" smtClean="0"/>
              <a:t>Catatan</a:t>
            </a:r>
            <a:r>
              <a:rPr lang="en-AU" dirty="0"/>
              <a:t>: </a:t>
            </a:r>
            <a:r>
              <a:rPr lang="en-AU" dirty="0" err="1"/>
              <a:t>Kalau</a:t>
            </a:r>
            <a:r>
              <a:rPr lang="en-AU" dirty="0"/>
              <a:t> </a:t>
            </a:r>
            <a:r>
              <a:rPr lang="en-AU" dirty="0" err="1"/>
              <a:t>garis</a:t>
            </a:r>
            <a:r>
              <a:rPr lang="en-AU" dirty="0"/>
              <a:t> </a:t>
            </a:r>
            <a:r>
              <a:rPr lang="en-AU" dirty="0" err="1"/>
              <a:t>pembentukan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keterlibatan</a:t>
            </a:r>
            <a:r>
              <a:rPr lang="en-AU" dirty="0"/>
              <a:t> </a:t>
            </a:r>
            <a:r>
              <a:rPr lang="en-AU" dirty="0" err="1"/>
              <a:t>sel</a:t>
            </a:r>
            <a:r>
              <a:rPr lang="en-AU" dirty="0"/>
              <a:t>-B </a:t>
            </a:r>
            <a:r>
              <a:rPr lang="en-AU" dirty="0" err="1"/>
              <a:t>disebutkan</a:t>
            </a:r>
            <a:r>
              <a:rPr lang="en-AU" dirty="0"/>
              <a:t> </a:t>
            </a:r>
            <a:r>
              <a:rPr lang="en-AU" dirty="0" err="1"/>
              <a:t>sehubungan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limfoma</a:t>
            </a:r>
            <a:r>
              <a:rPr lang="en-AU" dirty="0"/>
              <a:t> </a:t>
            </a:r>
            <a:r>
              <a:rPr lang="en-AU" dirty="0" err="1"/>
              <a:t>spesifik</a:t>
            </a:r>
            <a:r>
              <a:rPr lang="en-AU" dirty="0"/>
              <a:t>, </a:t>
            </a:r>
            <a:r>
              <a:rPr lang="en-AU" dirty="0" err="1"/>
              <a:t>kode</a:t>
            </a:r>
            <a:r>
              <a:rPr lang="en-AU" dirty="0"/>
              <a:t> yang </a:t>
            </a:r>
            <a:r>
              <a:rPr lang="en-AU" dirty="0" err="1"/>
              <a:t>lebih</a:t>
            </a:r>
            <a:r>
              <a:rPr lang="en-AU" dirty="0"/>
              <a:t> </a:t>
            </a:r>
            <a:r>
              <a:rPr lang="en-AU" dirty="0" err="1"/>
              <a:t>spesifik</a:t>
            </a:r>
            <a:r>
              <a:rPr lang="en-AU" dirty="0"/>
              <a:t>.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C85.7 </a:t>
            </a:r>
            <a:r>
              <a:rPr lang="en-AU" dirty="0" err="1"/>
              <a:t>Limfoma</a:t>
            </a:r>
            <a:r>
              <a:rPr lang="en-AU" dirty="0"/>
              <a:t> non-Hodgkin </a:t>
            </a:r>
            <a:r>
              <a:rPr lang="en-AU" dirty="0" err="1"/>
              <a:t>jenis</a:t>
            </a:r>
            <a:r>
              <a:rPr lang="en-AU" dirty="0"/>
              <a:t> lain yang </a:t>
            </a:r>
            <a:r>
              <a:rPr lang="en-AU" dirty="0" err="1" smtClean="0"/>
              <a:t>dijelaskan</a:t>
            </a:r>
            <a:r>
              <a:rPr lang="en-AU" dirty="0" smtClean="0"/>
              <a:t>,  </a:t>
            </a:r>
            <a:r>
              <a:rPr lang="en-AU" dirty="0" err="1"/>
              <a:t>Retikulo-endotheliosis</a:t>
            </a:r>
            <a:r>
              <a:rPr lang="en-AU" dirty="0"/>
              <a:t> </a:t>
            </a:r>
            <a:r>
              <a:rPr lang="en-AU" dirty="0" err="1"/>
              <a:t>maligna</a:t>
            </a:r>
            <a:r>
              <a:rPr lang="en-AU" dirty="0"/>
              <a:t>, </a:t>
            </a:r>
            <a:r>
              <a:rPr lang="en-AU" dirty="0" err="1"/>
              <a:t>retikulosis</a:t>
            </a:r>
            <a:r>
              <a:rPr lang="en-AU" dirty="0"/>
              <a:t> </a:t>
            </a:r>
            <a:r>
              <a:rPr lang="en-AU" dirty="0" err="1"/>
              <a:t>maligna</a:t>
            </a:r>
            <a:r>
              <a:rPr lang="en-AU" dirty="0"/>
              <a:t>, </a:t>
            </a:r>
            <a:r>
              <a:rPr lang="en-AU" dirty="0" err="1"/>
              <a:t>mikroglioma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C85.9 </a:t>
            </a:r>
            <a:r>
              <a:rPr lang="en-AU" dirty="0" err="1"/>
              <a:t>Limfoma</a:t>
            </a:r>
            <a:r>
              <a:rPr lang="en-AU" dirty="0"/>
              <a:t> non-Hodgkin, </a:t>
            </a:r>
            <a:r>
              <a:rPr lang="en-AU" dirty="0" err="1"/>
              <a:t>jenis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r>
              <a:rPr lang="en-AU" dirty="0" smtClean="0"/>
              <a:t>, </a:t>
            </a:r>
            <a:r>
              <a:rPr lang="en-AU" dirty="0" err="1" smtClean="0"/>
              <a:t>Limfoma</a:t>
            </a:r>
            <a:r>
              <a:rPr lang="en-AU" dirty="0" smtClean="0"/>
              <a:t> </a:t>
            </a:r>
            <a:r>
              <a:rPr lang="en-AU" dirty="0"/>
              <a:t>NOS, </a:t>
            </a:r>
            <a:r>
              <a:rPr lang="en-AU" dirty="0" err="1"/>
              <a:t>limfoma</a:t>
            </a:r>
            <a:r>
              <a:rPr lang="en-AU" dirty="0"/>
              <a:t> </a:t>
            </a:r>
            <a:r>
              <a:rPr lang="en-AU" dirty="0" err="1"/>
              <a:t>maligna</a:t>
            </a:r>
            <a:r>
              <a:rPr lang="en-AU" dirty="0"/>
              <a:t> NOS, </a:t>
            </a:r>
            <a:r>
              <a:rPr lang="en-AU" dirty="0" err="1"/>
              <a:t>limfoma</a:t>
            </a:r>
            <a:r>
              <a:rPr lang="en-AU" dirty="0"/>
              <a:t> non-Hodgkin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4263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en-AU" sz="3600" dirty="0"/>
              <a:t>C88 </a:t>
            </a:r>
            <a:r>
              <a:rPr lang="en-AU" sz="3600" dirty="0" err="1" smtClean="0"/>
              <a:t>Penyakit</a:t>
            </a:r>
            <a:r>
              <a:rPr lang="en-AU" sz="3600" dirty="0" smtClean="0"/>
              <a:t> </a:t>
            </a:r>
            <a:r>
              <a:rPr lang="en-AU" sz="3600" dirty="0" err="1"/>
              <a:t>immunoproliferatif</a:t>
            </a:r>
            <a:r>
              <a:rPr lang="en-AU" sz="3600" dirty="0"/>
              <a:t> </a:t>
            </a:r>
            <a:r>
              <a:rPr lang="en-AU" sz="3600" dirty="0" err="1" smtClean="0"/>
              <a:t>maligna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err="1"/>
              <a:t>Termasuk</a:t>
            </a:r>
            <a:r>
              <a:rPr lang="en-AU" dirty="0"/>
              <a:t>: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morfologi</a:t>
            </a:r>
            <a:r>
              <a:rPr lang="en-AU" dirty="0"/>
              <a:t> M976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sifat</a:t>
            </a:r>
            <a:r>
              <a:rPr lang="en-AU" dirty="0"/>
              <a:t> /3</a:t>
            </a:r>
            <a:endParaRPr lang="en-US" dirty="0"/>
          </a:p>
          <a:p>
            <a:r>
              <a:rPr lang="en-AU" dirty="0"/>
              <a:t>C88.0 </a:t>
            </a:r>
            <a:r>
              <a:rPr lang="en-AU" dirty="0" err="1"/>
              <a:t>Makroglobulinaemia</a:t>
            </a:r>
            <a:r>
              <a:rPr lang="en-AU" dirty="0"/>
              <a:t> </a:t>
            </a:r>
            <a:r>
              <a:rPr lang="en-AU" dirty="0" err="1"/>
              <a:t>Waldenstrom</a:t>
            </a:r>
            <a:r>
              <a:rPr lang="en-AU" dirty="0"/>
              <a:t> </a:t>
            </a:r>
            <a:endParaRPr lang="en-US" dirty="0"/>
          </a:p>
          <a:p>
            <a:r>
              <a:rPr lang="en-AU" dirty="0"/>
              <a:t>C88.1 </a:t>
            </a:r>
            <a:r>
              <a:rPr lang="en-AU" dirty="0" err="1"/>
              <a:t>Penyakit</a:t>
            </a:r>
            <a:r>
              <a:rPr lang="en-AU" dirty="0"/>
              <a:t> alpha heavy chain</a:t>
            </a:r>
            <a:endParaRPr lang="en-US" dirty="0"/>
          </a:p>
          <a:p>
            <a:r>
              <a:rPr lang="en-AU" dirty="0"/>
              <a:t>C88.2 </a:t>
            </a:r>
            <a:r>
              <a:rPr lang="en-AU" dirty="0" err="1"/>
              <a:t>Penyakit</a:t>
            </a:r>
            <a:r>
              <a:rPr lang="en-AU" dirty="0"/>
              <a:t> gamma heavy chain; </a:t>
            </a:r>
            <a:r>
              <a:rPr lang="en-AU" dirty="0" err="1"/>
              <a:t>penyakit</a:t>
            </a:r>
            <a:r>
              <a:rPr lang="en-AU" dirty="0"/>
              <a:t> Franklin</a:t>
            </a:r>
            <a:endParaRPr lang="en-US" dirty="0"/>
          </a:p>
          <a:p>
            <a:r>
              <a:rPr lang="en-AU" dirty="0"/>
              <a:t>C88.3 </a:t>
            </a:r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err="1"/>
              <a:t>immunoproliferatif</a:t>
            </a:r>
            <a:r>
              <a:rPr lang="en-AU" dirty="0"/>
              <a:t> </a:t>
            </a:r>
            <a:r>
              <a:rPr lang="en-AU" dirty="0" err="1"/>
              <a:t>usus</a:t>
            </a:r>
            <a:r>
              <a:rPr lang="en-AU" dirty="0"/>
              <a:t> </a:t>
            </a:r>
            <a:r>
              <a:rPr lang="en-AU" dirty="0" err="1"/>
              <a:t>halus</a:t>
            </a:r>
            <a:r>
              <a:rPr lang="en-AU" dirty="0"/>
              <a:t>; </a:t>
            </a:r>
            <a:r>
              <a:rPr lang="en-AU" dirty="0" err="1"/>
              <a:t>penyakit</a:t>
            </a:r>
            <a:r>
              <a:rPr lang="en-AU" dirty="0"/>
              <a:t> Mediterranean</a:t>
            </a:r>
            <a:endParaRPr lang="en-US" dirty="0"/>
          </a:p>
          <a:p>
            <a:r>
              <a:rPr lang="en-AU" dirty="0"/>
              <a:t>C88.7 </a:t>
            </a:r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err="1"/>
              <a:t>immunoproliferatif</a:t>
            </a:r>
            <a:r>
              <a:rPr lang="en-AU" dirty="0"/>
              <a:t> </a:t>
            </a:r>
            <a:r>
              <a:rPr lang="en-AU" dirty="0" err="1"/>
              <a:t>maligna</a:t>
            </a:r>
            <a:r>
              <a:rPr lang="en-AU" dirty="0"/>
              <a:t> </a:t>
            </a:r>
            <a:r>
              <a:rPr lang="en-AU" dirty="0" err="1"/>
              <a:t>lainnya</a:t>
            </a:r>
            <a:endParaRPr lang="en-US" dirty="0"/>
          </a:p>
          <a:p>
            <a:r>
              <a:rPr lang="en-US" dirty="0"/>
              <a:t>C88.9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immunoproliferatif</a:t>
            </a:r>
            <a:r>
              <a:rPr lang="en-US" dirty="0"/>
              <a:t> </a:t>
            </a:r>
            <a:r>
              <a:rPr lang="en-US" dirty="0" err="1"/>
              <a:t>maligna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endParaRPr lang="en-US" dirty="0"/>
          </a:p>
          <a:p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err="1"/>
              <a:t>immunoproliferatif</a:t>
            </a:r>
            <a:r>
              <a:rPr lang="en-AU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3192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C90 </a:t>
            </a:r>
            <a:r>
              <a:rPr lang="en-AU" dirty="0"/>
              <a:t>Myeloma </a:t>
            </a:r>
            <a:r>
              <a:rPr lang="en-AU" dirty="0" err="1"/>
              <a:t>multipel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</a:t>
            </a:r>
            <a:r>
              <a:rPr lang="en-AU" dirty="0"/>
              <a:t>plasma </a:t>
            </a:r>
            <a:r>
              <a:rPr lang="en-AU" dirty="0" err="1" smtClean="0"/>
              <a:t>ganas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144963"/>
          </a:xfrm>
        </p:spPr>
        <p:txBody>
          <a:bodyPr>
            <a:normAutofit lnSpcReduction="10000"/>
          </a:bodyPr>
          <a:lstStyle/>
          <a:p>
            <a:r>
              <a:rPr lang="en-AU" dirty="0" err="1"/>
              <a:t>Termasuk</a:t>
            </a:r>
            <a:r>
              <a:rPr lang="en-AU" dirty="0"/>
              <a:t>: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morfologi</a:t>
            </a:r>
            <a:r>
              <a:rPr lang="en-AU" dirty="0"/>
              <a:t> M973, M9830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sifat</a:t>
            </a:r>
            <a:r>
              <a:rPr lang="en-AU" dirty="0"/>
              <a:t> /3</a:t>
            </a:r>
            <a:endParaRPr lang="en-US" dirty="0"/>
          </a:p>
          <a:p>
            <a:r>
              <a:rPr lang="en-AU" dirty="0"/>
              <a:t>C90.0 Myeloma </a:t>
            </a:r>
            <a:r>
              <a:rPr lang="en-AU" dirty="0" err="1"/>
              <a:t>multipel</a:t>
            </a:r>
            <a:r>
              <a:rPr lang="en-AU" dirty="0"/>
              <a:t>; </a:t>
            </a:r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err="1"/>
              <a:t>Kahler</a:t>
            </a:r>
            <a:r>
              <a:rPr lang="en-AU" dirty="0"/>
              <a:t>, </a:t>
            </a:r>
            <a:r>
              <a:rPr lang="en-AU" dirty="0" err="1"/>
              <a:t>myelomatosis</a:t>
            </a:r>
            <a:endParaRPr lang="en-US" dirty="0"/>
          </a:p>
          <a:p>
            <a:r>
              <a:rPr lang="en-AU" dirty="0"/>
              <a:t>C90.1 Leukaemia </a:t>
            </a:r>
            <a:r>
              <a:rPr lang="en-AU" dirty="0" err="1"/>
              <a:t>sel</a:t>
            </a:r>
            <a:r>
              <a:rPr lang="en-AU" dirty="0"/>
              <a:t> plasma</a:t>
            </a:r>
            <a:endParaRPr lang="en-US" dirty="0"/>
          </a:p>
          <a:p>
            <a:r>
              <a:rPr lang="en-AU" dirty="0"/>
              <a:t>C90.2 </a:t>
            </a:r>
            <a:r>
              <a:rPr lang="en-AU" dirty="0" err="1"/>
              <a:t>Plasmacytoma</a:t>
            </a:r>
            <a:r>
              <a:rPr lang="en-AU" dirty="0"/>
              <a:t>, </a:t>
            </a:r>
            <a:r>
              <a:rPr lang="en-AU" dirty="0" err="1" smtClean="0"/>
              <a:t>extramedulla</a:t>
            </a:r>
            <a:r>
              <a:rPr lang="en-AU" dirty="0" smtClean="0"/>
              <a:t>, </a:t>
            </a:r>
            <a:r>
              <a:rPr lang="en-AU" dirty="0" err="1" smtClean="0"/>
              <a:t>Tumor</a:t>
            </a:r>
            <a:r>
              <a:rPr lang="en-AU" dirty="0" smtClean="0"/>
              <a:t> </a:t>
            </a:r>
            <a:r>
              <a:rPr lang="en-AU" dirty="0" err="1"/>
              <a:t>sel</a:t>
            </a:r>
            <a:r>
              <a:rPr lang="en-AU" dirty="0"/>
              <a:t> plasma </a:t>
            </a:r>
            <a:r>
              <a:rPr lang="en-AU" dirty="0" err="1"/>
              <a:t>ganas</a:t>
            </a:r>
            <a:r>
              <a:rPr lang="en-AU" dirty="0"/>
              <a:t> NOS, </a:t>
            </a:r>
            <a:r>
              <a:rPr lang="en-AU" dirty="0" err="1"/>
              <a:t>plasmacytoma</a:t>
            </a:r>
            <a:r>
              <a:rPr lang="en-AU" dirty="0"/>
              <a:t> NOS, myeloma </a:t>
            </a:r>
            <a:r>
              <a:rPr lang="en-AU" dirty="0" err="1"/>
              <a:t>soliter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8512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AU" dirty="0"/>
              <a:t>C91     Leukaemia </a:t>
            </a:r>
            <a:r>
              <a:rPr lang="en-AU" dirty="0" err="1"/>
              <a:t>limfoid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77500" lnSpcReduction="20000"/>
          </a:bodyPr>
          <a:lstStyle/>
          <a:p>
            <a:r>
              <a:rPr lang="en-AU" dirty="0" err="1"/>
              <a:t>Termasuk</a:t>
            </a:r>
            <a:r>
              <a:rPr lang="en-AU" dirty="0"/>
              <a:t>: 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morfologi</a:t>
            </a:r>
            <a:r>
              <a:rPr lang="en-AU" dirty="0"/>
              <a:t> M982, M9940-M9941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sifat</a:t>
            </a:r>
            <a:r>
              <a:rPr lang="en-AU" dirty="0"/>
              <a:t> /3</a:t>
            </a:r>
            <a:endParaRPr lang="en-US" dirty="0"/>
          </a:p>
          <a:p>
            <a:r>
              <a:rPr lang="en-AU" dirty="0"/>
              <a:t>C91.0 Leukaemia </a:t>
            </a:r>
            <a:r>
              <a:rPr lang="en-AU" dirty="0" err="1"/>
              <a:t>limfoblast</a:t>
            </a:r>
            <a:r>
              <a:rPr lang="en-AU" dirty="0"/>
              <a:t> </a:t>
            </a:r>
            <a:r>
              <a:rPr lang="en-AU" dirty="0" err="1"/>
              <a:t>akut</a:t>
            </a:r>
            <a:endParaRPr lang="en-US" dirty="0"/>
          </a:p>
          <a:p>
            <a:pPr lvl="1"/>
            <a:r>
              <a:rPr lang="en-AU" dirty="0" err="1" smtClean="0"/>
              <a:t>Kecuali</a:t>
            </a:r>
            <a:r>
              <a:rPr lang="en-AU" dirty="0"/>
              <a:t>:  </a:t>
            </a:r>
            <a:r>
              <a:rPr lang="en-AU" dirty="0" err="1" smtClean="0"/>
              <a:t>eksasebasi</a:t>
            </a:r>
            <a:r>
              <a:rPr lang="en-AU" dirty="0" smtClean="0"/>
              <a:t> </a:t>
            </a:r>
            <a:r>
              <a:rPr lang="en-AU" dirty="0" err="1"/>
              <a:t>akut</a:t>
            </a:r>
            <a:r>
              <a:rPr lang="en-AU" dirty="0"/>
              <a:t> </a:t>
            </a:r>
            <a:r>
              <a:rPr lang="en-AU" dirty="0" err="1"/>
              <a:t>leukemia</a:t>
            </a:r>
            <a:r>
              <a:rPr lang="en-AU" dirty="0"/>
              <a:t> </a:t>
            </a:r>
            <a:r>
              <a:rPr lang="en-AU" dirty="0" err="1"/>
              <a:t>limfosit</a:t>
            </a:r>
            <a:r>
              <a:rPr lang="en-AU" dirty="0"/>
              <a:t> </a:t>
            </a:r>
            <a:r>
              <a:rPr lang="en-AU" dirty="0" err="1"/>
              <a:t>akut</a:t>
            </a:r>
            <a:r>
              <a:rPr lang="en-AU" dirty="0"/>
              <a:t> (C91.1)</a:t>
            </a:r>
            <a:endParaRPr lang="en-US" dirty="0"/>
          </a:p>
          <a:p>
            <a:r>
              <a:rPr lang="en-AU" dirty="0"/>
              <a:t>C91.1 Leukaemia </a:t>
            </a:r>
            <a:r>
              <a:rPr lang="en-AU" dirty="0" err="1"/>
              <a:t>limfosit</a:t>
            </a:r>
            <a:r>
              <a:rPr lang="en-AU" dirty="0"/>
              <a:t> </a:t>
            </a:r>
            <a:r>
              <a:rPr lang="en-AU" dirty="0" err="1"/>
              <a:t>kronis</a:t>
            </a:r>
            <a:endParaRPr lang="en-US" dirty="0"/>
          </a:p>
          <a:p>
            <a:r>
              <a:rPr lang="en-AU" dirty="0"/>
              <a:t>C91.2 Leukaemia </a:t>
            </a:r>
            <a:r>
              <a:rPr lang="en-AU" dirty="0" err="1"/>
              <a:t>limfosit</a:t>
            </a:r>
            <a:r>
              <a:rPr lang="en-AU" dirty="0"/>
              <a:t> </a:t>
            </a:r>
            <a:r>
              <a:rPr lang="en-AU" dirty="0" err="1"/>
              <a:t>subakut</a:t>
            </a:r>
            <a:endParaRPr lang="en-US" dirty="0"/>
          </a:p>
          <a:p>
            <a:r>
              <a:rPr lang="en-AU" dirty="0"/>
              <a:t>C91.3 Leukaemia </a:t>
            </a:r>
            <a:r>
              <a:rPr lang="en-AU" dirty="0" err="1"/>
              <a:t>prolimfosit</a:t>
            </a:r>
            <a:endParaRPr lang="en-US" dirty="0"/>
          </a:p>
          <a:p>
            <a:r>
              <a:rPr lang="en-AU" dirty="0"/>
              <a:t>C91.4 Leukaemia hairy-cell (</a:t>
            </a:r>
            <a:r>
              <a:rPr lang="en-AU" dirty="0" err="1"/>
              <a:t>sel-sel</a:t>
            </a:r>
            <a:r>
              <a:rPr lang="en-AU" dirty="0"/>
              <a:t> </a:t>
            </a:r>
            <a:r>
              <a:rPr lang="en-AU" dirty="0" err="1"/>
              <a:t>berambut</a:t>
            </a:r>
            <a:r>
              <a:rPr lang="en-AU" dirty="0"/>
              <a:t>): </a:t>
            </a:r>
            <a:r>
              <a:rPr lang="en-AU" dirty="0" err="1" smtClean="0"/>
              <a:t>retikulo</a:t>
            </a:r>
            <a:r>
              <a:rPr lang="en-AU" dirty="0" smtClean="0"/>
              <a:t> </a:t>
            </a:r>
            <a:r>
              <a:rPr lang="en-AU" dirty="0" err="1" smtClean="0"/>
              <a:t>endotheliosis</a:t>
            </a:r>
            <a:r>
              <a:rPr lang="en-AU" dirty="0" smtClean="0"/>
              <a:t> </a:t>
            </a:r>
            <a:r>
              <a:rPr lang="en-AU" dirty="0" err="1"/>
              <a:t>leukemia</a:t>
            </a:r>
            <a:endParaRPr lang="en-US" dirty="0"/>
          </a:p>
          <a:p>
            <a:r>
              <a:rPr lang="en-AU" dirty="0"/>
              <a:t>C91.5 Leukaemia </a:t>
            </a:r>
            <a:r>
              <a:rPr lang="en-AU" dirty="0" err="1"/>
              <a:t>sel</a:t>
            </a:r>
            <a:r>
              <a:rPr lang="en-AU" dirty="0"/>
              <a:t>-T </a:t>
            </a:r>
            <a:r>
              <a:rPr lang="en-AU" dirty="0" err="1"/>
              <a:t>dewasa</a:t>
            </a:r>
            <a:endParaRPr lang="en-US" dirty="0"/>
          </a:p>
          <a:p>
            <a:r>
              <a:rPr lang="en-AU" dirty="0"/>
              <a:t>C91.7 Leukaemia </a:t>
            </a:r>
            <a:r>
              <a:rPr lang="en-AU" dirty="0" err="1"/>
              <a:t>limfoid</a:t>
            </a:r>
            <a:r>
              <a:rPr lang="en-AU" dirty="0"/>
              <a:t> lain</a:t>
            </a:r>
            <a:endParaRPr lang="en-US" dirty="0"/>
          </a:p>
          <a:p>
            <a:r>
              <a:rPr lang="en-AU" dirty="0"/>
              <a:t>C91.9 Leukaemia </a:t>
            </a:r>
            <a:r>
              <a:rPr lang="en-AU" dirty="0" err="1"/>
              <a:t>limfoid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5714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txBody>
          <a:bodyPr/>
          <a:lstStyle/>
          <a:p>
            <a:pPr eaLnBrk="1" hangingPunct="1"/>
            <a:r>
              <a:rPr lang="en-US" smtClean="0"/>
              <a:t>LEUKEMIA 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Dibedakan atas dasar gambaran klinik :</a:t>
            </a:r>
          </a:p>
          <a:p>
            <a:pPr lvl="1" eaLnBrk="1" hangingPunct="1"/>
            <a:r>
              <a:rPr lang="en-US" sz="2400" smtClean="0"/>
              <a:t>Leukemia akut </a:t>
            </a:r>
          </a:p>
          <a:p>
            <a:pPr lvl="1" eaLnBrk="1" hangingPunct="1"/>
            <a:r>
              <a:rPr lang="en-US" sz="2400" smtClean="0"/>
              <a:t>Leukemia kronik </a:t>
            </a:r>
          </a:p>
          <a:p>
            <a:pPr eaLnBrk="1" hangingPunct="1"/>
            <a:r>
              <a:rPr lang="en-US" sz="2400" smtClean="0"/>
              <a:t>Dibedakan atas dasar asal sel :</a:t>
            </a:r>
          </a:p>
          <a:p>
            <a:pPr lvl="1" eaLnBrk="1" hangingPunct="1"/>
            <a:r>
              <a:rPr lang="en-US" sz="2400" smtClean="0"/>
              <a:t>Limfositik , Granulositik, Mielositik , Promielositik , Monositik </a:t>
            </a:r>
          </a:p>
          <a:p>
            <a:pPr eaLnBrk="1" hangingPunct="1"/>
            <a:r>
              <a:rPr lang="en-US" sz="2400" smtClean="0"/>
              <a:t>Merupakan sel tumor pada sumsum tulang dan pada darah tepi </a:t>
            </a:r>
          </a:p>
          <a:p>
            <a:pPr eaLnBrk="1" hangingPunct="1"/>
            <a:r>
              <a:rPr lang="en-US" sz="2400" smtClean="0"/>
              <a:t>Jarang menimbulkan tumor lokal </a:t>
            </a:r>
          </a:p>
        </p:txBody>
      </p:sp>
      <p:sp>
        <p:nvSpPr>
          <p:cNvPr id="45060" name="AutoShape 5" descr="data:image/jpeg;base64,/9j/4AAQSkZJRgABAQAAAQABAAD/2wCEAAkGBxMREhUUEhQVFRUWFxgaGBgXFxcUGBoYGBQYGB8aFxgaHyggGBolHBcaITEhJSkrLi4uGR8zODMsNygtLisBCgoKDg0OGhAQGywkICQsLCwsLCwsLCwsLCwsNCwsLCwsLCwsLCw0LCwsLCwsLCwsLCwsLCwsLCwsLCw0LCwsLP/AABEIAMoA+gMBIgACEQEDEQH/xAAbAAACAwEBAQAAAAAAAAAAAAAABQMEBgIBB//EAEYQAAICAAQEAwQGBwcDAgcAAAECAxEABBIhBRMiMQZBUSMyYXEUUoGRscEVM0JTodHwFiRikpPT8URygrLhFzRDc6Oz0v/EABgBAQEBAQEAAAAAAAAAAAAAAAADAgQB/8QAJBEBAQACAwAABgMBAAAAAAAAAAECAxEhMQQSIkFRYRMyQoH/2gAMAwEAAhEDEQA/APuODBgwBgwYMAYMGDAGDBgwBgwYMAqzfEmWYoDEqoIi3MJBbmyMgC17pBXbZtROnp74rJ4lBC1ExLIJANS/qzyq3utXtV6fgd6ol08CsVYqpK3pJAJF96PlhF4y4j9ByjzxRxlg8Qpl2PNzEaMTVG+q/mBgOp/EukE8piFLq1MuzRrIzAX3FQtR2slewJK+5nxMqBvZsaBbZl9xVnJJ32P93cBfUrddWm5xnPwZWMPMNncIqqhdnkewFRFBLMbP2WTteKOS8RZKVolT3szJMgUxMrc2FW5qygi0cAEdXf43gLnEONLDJodTWnVq8v2iQPK1RGYi7IGwNGqx8SLTMI2KKCSbUdKxJNYH/wBtwR8djXfCTiXjHKmSFm0fRpoM1qlIdZfYzJFy0qm6nZhpG5NV3w1zvinJwvokDKdEbSHkuViWboTnsFqLVpqm7Ab0BgJX8R0wHLNGj7y9mLqvwBLRkH0FE+YHk3iYL2iY0XU0y0GjE5YCzuP7s+/qybbsVozeKuHwFoir0kxiYjLyyKJ2TZdQU63ZTpFWTdeYuSDxJBK2XWDQFeeTLukkTq6vFC7GMLVIwH1ttJNd8A0j42pEp0kGNgNJ2J1OUVt9tJYHq3FA72GAOGcUaaV10hVRR52S/OmiYX9UGE1tvfl2xV4T4gys8phjR0Z0aSpIJIRKgYIzguo1blRvvRBqsPI4lX3QBQA2AGw7D5C+2A7wYMGAMGDBgDBgwYAwYMGAMGDBgDBgwYAwYMV87nUiALk9RoBVZ2JomlVQWOwJ2GwBwFjBiPLzrIiujBkdQyspsMrCwQR3BBu8emVdQWxqIJA86BAJ+VkffgO8GDHIbcj0+B/o4DrBgwYAwYMGAMJfGHAznso+XWQRFmjYOV5gBjmST3bF3orv54dYMBjuLeFM1m4guZzUMjRzRzQ1lSqBkDhllTmkyIyuRsVI73jhPBMiDLSRS5eOeCaaUlctphbnxmNhylkDWFIpi5J0799tmThVmuJkmk2+Pcn5DHlyk9axxt8ZT/4YRvFl45py/ITNhXCaHEmZm5qyqQ1K8Z7bEE77dsT53wC0sxleWB2mSBcwZcqJCxhBBaEF9MetdiGDgdxhx9Nb6zb/ABx3FnnU9yf+7cYx/JG/4qoTeCyxb23vcSjz36vtyxGOV73ny/e+PbHmV8ElJubz/wDrp83Qjo+2y3I0A6juvvaq37VjT5TNiQehHcfyx1Nm40NM6KfQsAf44pLynZwyHhXwPJlMwmYlnSV1heFmETLJKGdGEksjyuWe0Pw32A89rir+kYf3sf8AnX+eD9Iw/vY/86/zweLWDCXiniAQO66NQjSN2OpQTzGdQkand5PZ+7tepQLvFuHjMLnSH31FBauoLBXY6WYAMKifqBI6TvgL+DCifxFAqkgs1KpFI4B1FAFDEadVuvTdi+2O4/EGXYqBJuxr3HGk8xogJLX2RMiMgD1bKQLIwDTBhPlPEmXkVW1FbQPurUAYxJpL1p16CG0XqresSfp+DuGPmK0SczUNHTy9Oot1jar77bGgaYMKc34igjUsS20bSDocBgsRl0hiNOvQpbReqgTWGqnb0wHuDBgwBgwYMAYUcfyMs2jlqhC6jvJJBIsm2ho5UDUK1hlKkMG9AVZviLMSFVJCM5H7K6QTv5ayB8dz5YDLrwWaTnK1MulQNQaASTGFIJXAAJjXloQhFi5HNEBSaY8IT0L5FhETpCIWUTZh2RvYFADzIWNJpZo26EsU48R5iUPHHGzJ9JUxAgjUj6lYsmxGsQ8999riGE/9p8wkYkYINTGMltPLDwIqyINbx0xmMy3ZNQ7KfILo8KsdBcROYyAuvqBjXKugjI0AKvOlYkKANKqK8h7k/DDxlAwilVdG8jOTHywiB0GneRo4k3tdLC+qzccniWRJFU8pLmjULJqLSczOtAyxHUKMagMdm99b0jcwcL45mScokksdMuVdnKG2WeDNdDEtWsyQpTirLgafUNtgxjuIeIZYJc0AyEJIxRXBJcrlMo4y8NEVI7SMR7xs7K29eZnxVMv0gexuKQKPcoLqcbsZ1UudKjTIYd9VaqFhssGK/DszzYo5Prorbgr7yg+6d179jvixgDBgwYBdxeegFHnufl/X4YXQJv5fYe/2Ys8aHV/4/mcUI1IBPcHv6j5fDHNsv1OnXPpR5wgOtXsfIX+yfTHb5pBtu799CAM3bbUOyj4sQPjjjORqQpO9mtvQ1iZIwthANyTS0Nz3JrzvzxhtVg5hNs2hfqI1sR5hpPKweygEHsxxqcvlY1FIigHft3J8ye5J9TucZ/fse49BWNJEOkfIfhi+q9I7YOUvoPuGDlL6D7hjvBiqKnBw5Fkkk95pGDW2k6ajVNKGrC9N73uzetBDJ4diDCPmg65A8upkV3IQrWhFAYyKxV3PUV23206WYPa6SoF9VqWJH+EhhR+JvCWLhsqy5uUWC0mqJPZBXrKQoCWKs6dakdx7t0QdwsHgiAktJJo5nNCEqEVudzyfds+0GrcmuwoXiJ/DSGwJZQpIZlHL6pFdnEhJSwwdg+xAtF294Mhi4XnCCWSYsvOEVyjp5mWQAsGzEgYa1I3ZqLAgAWRNk81O0rcvnSNGwMoEqMrH6QBSKz1F0AnQ2jYdie4NM54aGgiN26TqiQlQkclr1qQhOoU1atYGs9JFKOcp4ZIAeSeXnhi4ccs6WLZj3bjpujMFLK0RGh0isVslls7z4mk5gXa+pWCjrJV6mAJ7biN+60RRrV4BC/haIyF2eQk7b8tjVICC5TWwIUjdjs7fCn2DBgDBgwYAwYMGAMGDEc8CupVwGU9wfgbwFDifGBDIkekFnV2FuiCkZFrqO5JkHb0OJP0zBqKmQA3p3BALcxYiFYinIkZUOkmmYA0TjqfLRiRJGIBVHQAkAUzIx7+Y0D7zhdF4UhVpmUlTLzbIWIMrTSc1mV9GskONQ1EgHy2FBLmZ8pJKpc2wI+votJG08yugkSKxTX+0CV3wzyeaWVA6ElW3BIK2PUAgGj3B7EURscKD4Vg1o4voRE3WJyRGCFOt0Lg72dLDdR8bcZaERoqCyFUKL70BW+AlwYMeA4D3BjwMD2wE1gPcGDBgFHF3BYD0G/2/1/HFFSR2OL/F4qYN5EV9oxQxDOdunD+rgxg7kXjtCV7dsGDGeGng+ONKhsAjscZtVs0O5xo41oAegr7sU1o7XWDBgxVJFNOFKg3bGhSs2/xIFKPiawqTjDL9NZxa5aUKoXYlfokEtEk1eqRt9gBXpeHWKbcLgLtIYYi7e8+hdTWmjqarPQNO/lt2wClvErK4jeGisvLlYM7RodEUgIcR9ikwNuEFgi7q5cn4kDJmHkjKchOYydRfl05BplUG+WwBUshINOaNX14PlxoqCEcskp7NOglgxK7dJLAHbzAOJstkYotXLjRNRttKquo77tQ37n7zgFCcVneeOIoidTc2pDJ0iNWXQdAu9W91VbWDeIJ/FumZohFq3KowZgrMuahyzBmKaBTzD3WcjSwIVtsPMpw6GIARRRoBZARFWiQAaobWAB9gxVznh7LS2WhjDMylmCIGbTKkpVmq2VmjXUD3rAL4/FJLEGEAI0aykSA00mblyo5YrrAeInfSdJ7agVxRbxlI6xukJRX6iX1gmNspmZl0akUGQGAWBqWiKY3a6CLgWXWUSiJNQRETpWkCNIw5YroJ5rXXwxIODZcAgQQ0W1EctKLUV1HbvTEX6E+uATf2mkU00Oo65f1fMf2UcgQE1GQHO+xIXb3hjT4pycJy7G2hiJ1a7Mak6+nquve6F379I9Bi5gDBgwYAxHPq0nRp1eWqyO/nW/bHbGtzsMAOATcS4W0uZhc0FSGVSdKMNTPCQKcEiwjdvTCbPZLPkWjSAl82TRDlT9I/uzKvNjUIIgekkg2Nak7jZ4MBjZpM2mYCDnFm5sjDXGVdEz2W/VAt01l3Za6bv9prOJIoc+0ys3MVbJA6GAUzykq9TAWY+Wt6XrbTR1Y12DAZXJcPzCyZYyc5whRnLSA07ZWVZGYaha69PSooFtgBdTT5PMmRmBcAOGQKyqD7Zb1AHqHL1bH19arSYMBjMnwvORPGsZdUFHenGpppGkMhMosspUWUciwVo3j2TIZhlRtGZ1rHKp5ksb3K8ItqDkaCy1XYHsqjfGywYDLJlc0zUecqlhzSZFpvbDeDSxMacsNdBTTJ+0GI64fBm1zERfmMgXS2pgAAFk3NSEOSQmxj1W166tRp8GAjzCalYeoOM7jTYzUt8yQHyc18iAfxvE9k+6uu/YYMGDElTPg8exavOh93/vhlhb4fYmEFu5JP3719l47+mtLtAAR+9azH/wCIFGU9uxC9+qxWL4+OfK9rzMB3IGOeav1h94xVj4ZH3cc1j3eQBm+Q2pR8FAHc1ZOJP0fD+6j/AMi/yxplNzV+sPvGASD1H34h/R8P7qP/ACL/ACxzLw6Mq6hQmtWUsgCtTCtjWAgy3GY2gimk9kJIubTX0ry+YdRqgQvf5H0xF/aTL6gup7JI/VS1ayCNt9NDS7BSfInfHE3AyxhV5XeOKTmdWhSSsZRU9mqjR1ajd3pA7Y5y3D8vMpMMgkplNq4YB0n+kblfrOQWHmKwEkviOGujWxDotcuRbDylCyWvtANDnpvZfQg4sScahWOKTUxWb9XUcjM1xtJ7gXUOlWO4FV64p8L8NJCIrklkeFUVWZhsEikjAAA3FSubNsSRZOkVKvDIGjSFXOlIWhQK4sKUVdQ/xBQKP+I+uA7/ALQZffrNAE6uXIVagp0o2mnfqHQLYmwBYIEWX8RwszA61p9AOiQ/UXU40+yHMZk6qvQxGwNeSeGozfXIBqLxqCmmJzKJS8Y07tzF1deoCyAApIPEfhWASLJbswJJLaG1HnSTCyVtaeVzSFdiAbAAwDLIcRjm1cssQpoko6qaZlOlmADUUYbX2+Iu3hdwjg6ZcuVZ2aQgsz6bOkaRelRqati7WxoWTQpjgDBgwYBb4kgaTKzRorMZEKUpVWp+lipYgAhST3HbFHPPmZGGiKVFKqm7xLp1TqJGbS56liW1033I2xoMKuLcRIgd4g+pWVRaFSSZFU6RIFB2bY+7fngM9mxmIQjzc7Q4iMyrOQxcrmHeOIhwI9DckdJXWoI6jsbvBcrmxNC0vNKrCokLSdJflAlgFej1swIaO+mwwACn3iviN8nDrkjkdgsshWQoH5USqWKiBXWuobsVUEjUy2Ln/tOFeRZY+WqPpslrKc3lGTdAhQFkJKu2kP1aSKwDeeOYsdEkYXyDRMx7eZEgvf4Yj5WY/ew/6L/72KPE+PtDDFKYTTrqcMW9mtAnXoRyKvckBRR1MNro5fxNKDpeNWLyZhYSH0g8rPrlgJOnoHtY9wWJptgaBB5ysx+9h/0X/wB7Bysx+9h/0X/3sIpvFEzD2UMYKyQJIXkNBn4g+UcRhUtgDE5DHT7ymu647fxaw0gwdUnLMQDO4IkSd+vlxMyELl37K3ddxvQOuVmP3sP+i/8AvYOVmP3sP+i/+9hOviliSPo7LcYZAzMC7mFZdAIQpYBYFdWvoJCEUS44Nn/pESyVpJJBXrsEMRRDojg7dmUEX2wBDmHRwkxU6/cdVKAkAkoVLNTUNQ33GrYad72KnETGVKSHvXb3gQbBFdiCAQfIgYVRcYc3GdnXufrr5Oo7C/MeRvyonNykamNp3mMwqCyfs8zjLK5eeVvIBR8ybb+GrFokk77nC2fMct32u9Py2H/GJ3LlfXqtvEXZpgoJN7C6AsnfyHnj2XsfkfwxRzJ5i2DQ9me5XfU1ix39K88WOfrMiDyU186I/HD5fHuOOVuU/A4ItoonOqMgezX3O37fnJ57Gl+BIvGsjcMLBBHwxmY6AAHby+R3xLFKVNqax7M7PWMtbR4MLYOKeTj7R/LF+KVW3Ug4pMpUbjY7wYMGPXijm4JHSZTy5A6MEQhoxupGmRwzWDY3Cit9jjOnhubbWU5qXykBkaBZtBEsb9cNhkiEqypqttSvv1DGwwYDIDhuePLLs+onq0SmkZWRQ9FwCjJGGK09FnGk6iT7FwbMrsNSgldWmTSa1Q3upu9Kyf0ca7BgMNm4Z4pUQmdvaw8oLLJ0p+kXZy5v2qnLlBXXpVDegGzucGDAGDBgwBgwYMAYjzGXSRSkiq6nurAMp+YOxxJgwGczP6MAWMx5Rw03KVAkLDnMu612DaV3B3pQPQYlmTJSNmYfZI/bMCo0aRNCSNzLFtGVkALf4juDiLhfhgwtCxlDckRIgEQS4oYp41DEMbf25JYUvTsq2cccT8Kmdp9UqiOVncLyrYO+R+h9Ta6dNGpqoGyBdCiDPMT5Oeg7ZeXSvNAYxvS1+sAN0tH3vjilm+JcOGkMcu4cPVBHBWTMRpIbFjSZmQt6kWfd24zvhgvLLIs2nmamUESNokaHk6gOaErTfZQ25phiJPCj2tzg1IHa0diamysoGp5Wb/piLJb3x9WiDrL5TLyRjQkLRsqAaVRkKoSyAVsVUkkeQJ2x3LwyF1KtDGykKpUopGlCSooiqBJIHlZxzwjIciNk1arlnkutP67MSTVVntzKvzq9rrF3AUzwnLkk8mKymgnlpZSq0E1utbV2wl4hn+VUGXVY1F+6AoAJPYDYWb/Hzxop30qT6A4wrPbOw/aO3yGw/DGM7wprx57SliSepj6kkkk4W5+MmtJ0uu6t6eoNd1PYj5VuAQzWlHy8/jioyb2fPy+GJR0THm8JshxFyti9tmDbkMO4J+7fzBBHfHs2dV9mFH+vPFfOWtPGCWqnA/aX4f4hvXrZHnYqS9QDA2CLBG9g+eN3xbV1ejbKH2bWoNPGLoEjc+vxP8Tifg25Y+p/98J+FyhbDdyQV3o7G6FbG/Q4dcJretxvXyx7+DG97P8AjvN7Y9ys+rY9x/V48zZwtEmlgfTGclZr+fD9nWIHzpR6RXdgLOjQKBNCyzAb0dvgcGZzGlQQNTNsi3WpiLAvyFAknyAJ8sGVg0Dc2xNs1VqY9zXkNgAPIADyxlxGmT4w77HLy6h6GDf/APLiPi+cmKoIw0b6yWjJhEskaIdQhJLRhtTIeojYMLW9Q4yT6XU/Gvv2w5zOVSUaZEV1u6ZQwsedHzxbC8xDPHisrD4sIiDqVmRUFuTolcnJtmweUq6QeXy73F62IC6QD3F4nlVaaPWQTGGsKWkTMplizKBVM5ZqXtpruwAZ5uWKCYKsDSSzLI5K8q9KGINbSOu1ulKD5fDBm+IZRFm1CMtoLTRVGznTEH0uAaZtBBonsb7b40wqw+I5WK1CvvRK3X35uZeG0AB7InNIJsAgd7I64v4nEEpXSGRCyuQW1KyZV8yf2a2RV7E/rB2qjf8A0rlVv2kQCEKd12YPygo9WD+zoftdPfbHJz+TLO2uEuKDnpLe8YwD5nqLIB62O9jAKM/4omjWZeVHzYkkfTzDpPLhy76FJW2YtmUQGq+0gYkXjkisd1dVWLdiELh5TCpjAWmeR1cjeq5IAGskMp+J5MldUkBJpksqxt1NFfiyq1VuQpq6OOn4lk+lzJB0IXVyUpUMessr9lHL6tj7u/bAVZuLyHLCbpQSSR6KOr2LSjrJIAvk29Vt2s1eKY8VOEowkyqYhIusHQ0/JCAkKLJabyXtE/nQLeLimWeRIVZGLLIyqKIqLQrD4GpV29D6YvyZdGDBlUhtmBAIYVXUD329cAq4RxeSd9PLVQq6mbVd3LNGoUAbWItRs2NQG53DnHMcYXZQBsBsK2GwGOsAYMGEGb8UJGmYbQzGGTlqoq5WKg9Hw1a1N9uWx7DAP8GF83GoEFlz3YCldiSsohICqCSeYwUV38rGOH4/lxduwpdTHlyUoEfM0sdNK+jq0Hqog1gGeDC2fjMayGOmbSGLFVZ9JUxUulQWYkTA7A+619sS5TikUrBY2LEoH9xwArdtRIpWP1TR2O2xwF3BgwYBfx+TTA9edD7yBjGK1H0A7f18rxrvE36g/wDcn/rGMdmrH2j+OOb4i2eOjV4kae+/kfy8/liCJi7kn7h8PU+WOZlKgE7A7/8AOKXCVtu9Em/Q779vP7ce4c8TlfXPT+Q0Nv4YXZj0A7/Idz374vSRk/tfeP5VihmIO+/8MaquCtAgJa/hX4/iP4Y0PCHJxn4BVj5fnh3wpgxA7V9/f1wxvbyzvLj9LOawrzLAWSQAASSdgAPM/DDbOYzs8ollMe+mPSzHyZiTSj1C6bPx0i9mGPatoqxkc27ENW9UoINhCb+x202b8lA7jd9BKHUMOxF4zfCHLF1Bo0N+9UxsV53dYZQ5jltoGyqeq/IH0PnsR9+PLHDt6ztNrxoZog6lTdH0ZlP2MpBH2HGdONG8gVdTEAAWSTQA+JxrWjt+xZxPgoleJ7W4kdAJE5ykOYzZDEHUOUN78zivmvDSyK4ZyC7lzpUAW2R+iEAeQ09Xz27Yt8R4wqRGSMpIAyqxD9CAndpGUMVUDcmttroWRVyviVCQsqiNuUJDpbmqULyjWjKOqIrEX1mtnQEAtWKJPI/DYEvMMrMdV7gE/r1mALHc0V0jsAKoDe6kXhyV2IlZQke0IFSdpS/WNK2NOle9/GxrZvkeMxyuIwTrKua0vpuJkSQK7KA2lnUeXf4GmWAT5TgKxlCGPSytsqqCQjr2UAC+YThYPA8QjMfMNGPQSUjLX9D+iagxHSOWLoUbvfSSp1eDAKoeChc02YDm25lqQKqSPLJt5gj6Kh/8m+FNcGDAGDBgwBhE3hmANrLODqU+8ANX0tsz2ruzuyn/AAsQKs29ws4nk5JIJFbQ7gh4qUoNcbLJGDqZrIdFN7fIYCifDcRVlM0jBgsZDcl10qZG0FGQq1806tQJOlT3F4mTw2oVkE0+khRRZW6lSNA5LKWdqjF6yQbax6JzwLMjUY1VHaKScNqHTn5I5IzfqumTY9ugfDEOYyOf5QCCa7kZQZKZDpi0K395OoFg7dTyjcgqBQAOW8LxPuZZWOvUSTG4LCSdjqUoVYXMRRFDlx1RQHF3hHA4stFyUtkpFp6O0cMcIGwArTGD8yfXCXJ8KzQcpIX5TZiRyY5DFphY5khKV9WrW0bFwbOsChoxUynD+IkjmvLfIUWjpsfoQRlNyaOb9I1OGEf1eurXAaz9FQfuk/yjB+ioP3Sf5RjNZfJ50HLkiTpkOoGRq0GQEl/7yxBomgTOKWqS9tjgM/4j4XCIGIiTYg+6PI3+AxkmysRuo07V2HyJ/LG38TS6YfiTQ+0V+eMokVGvqj88cvxDo1TpTmgVEbQoBqthV6Rf54hymzqp+qP4fnv/AAwygiLhh6qxH3/8YTZskP8AEbj7P+MUi+vHno717f1+P8xihnHIxNBNqUH+vl9+KPEMwqg2e3kN2+weYwq+E49dZCUM7p9XRv8AFtX8sMiChBB3Hnt3/rbCjwfGXkldh3ZTXlSrQ/r44t+Kc80Goqupidh5b1XzuwAMeM68p8958McxntYCLtI33Ko7vv6XsPUjysigIgspVR2jQAd7JeTuT3JPcn1vGX8OZ7MDNaptb6gbCAALtsa2tFF/eT3xtOEyJJmXog6Ylqje5aT8B+ONeqy449xxwbLaZW+Vn/N//QvF2bKlpbqhatdXZUEd/LufjvjnIr7eU+VCvvo0fmDhnjy3iuPbxa8rDVPbvf8A9KM7ejyqe/8A2oe3+IE7aASgzchJEaGmYWzDuiXVj0Y0Qvxs76SMarKIFjQKAFCqABsAABQHwrGtbn2I89k+bpp3jZTashF+6VNhgVYUTsQfI9wDhZJ4aytaSCC6lL1U7IYnRkvuy07tX1jqw6mDFToIDVsSCwB9SARY+FjCfjPCXnMFsA8WphIo06JdI0uq6r03YK2bUspNE4okt5LJQq9oQWUSftA1zZS7n4apFN/Ffhi8JBvuNu+/ba9/TY3jEPl8zEqtOrhWstHDMwqRpM5IdLqV2GuPvp1UuxYBT0/AMw8El80vMhDjnOuq8lGnbUArc2P3tj3s0TgNvgwh4xlZ2lgaIPpBXUOYVUAOpbVpkUltIoH2gO4K0bKuPhfECGDSN7ho803rjBgHu1tLGeb/AIXrzFgNljwG8Y6Xh+c9npEtBtW8p1L7ZGKvU1EaVNA83ZivQNjLw7hWYilh0iQRoWDB5mdK1zbipbsh1I1LIDSikK2A1uDBgwBgxQ4jxiHLmpWYdJckRyOFRSAWdlUhFF92IGx9DV0OLIsWO+/a/XAdYMcCQGtxuLG/ceo9ceo4PYg+W2+4wHWDHAlUgEEUe243+XrgEour3sijtdd6vv8AMYDvBivNno0RpHYKiqXYt00iiyxB3AAxMrgkgEWO48xfr6YBF4qb9UvxJP2DCM7KT6n8MM/FMvtFHoPxwod/dH9f13xx7e85HXr6xX+F5ckMR6bfJR/P8MYHiuWzX7Z0mzWjtQ779/vx9P8AD8XsmJ81P8bP8sZPiR/vDjyAXb5jVt9+LSNasr81jK5bhrncs3xsn+v6GGmRyqqerf4gb4bZfLDviy+STy/ljS17MeExRhSUFHz/AJ4VZjiCStrCcxVBEZPu+YMhbzvcLW1Em+rbqfLGRRFXSN3PqpsaAfVqN+g9NQOK+fFHT2AAx55UscOaT8aYAalqttQAqwTuB59vXHXBl0yEqSh0quobDVb7gnY+R38jviTPRalIUWTVD43hhleHxw6AGcyUNVDWGFAFdN9tve+0+mPMnRjOuzfwplpWt5ZA+pWAAC7VqskjYnV6bflczM4Rbok9lUd2Y9gP59gLJ2Bxb8MwldZYae50kg6QSKBPa6Fn4k4oRJrcyG9IsRA/VP7ZHqw7ei12LMMeXzlx5Zc5WO8pAUB1G3Y2x8ifQeigUAPQb2bJ0uRa41+X4bYQ4c8Ka469Cf5/njWHqezxZmkCqWN0BZpSx29FUEk/ADCfjOdkuAQ86pCxIjWJZKCFhYzFBd+4IvDvC/i30U6FzXINnoE2jdth0h+56gNvX44qiVZnxI0LrHyy9DSxZwjiT6M8+lyE5AalF1IK1aqC0T1B4pulMdOXMekFxUoMVIwkjRgSkvM909CMwsUTbV8grMQcqGhARj7IGMaigUn9garUDbexisczko1y0vRHFzHENBEiWQxS29jYWiyAG6Ov4jAe8S4zLFNIoVDGqwi9VOrSmRQQmk6xqVbthQDHeqxVTxWwUkw6gBpDWwuToG40UFLOd1LEAA6d6DnmZR5RvA0wFDeNpKZC1D9qilmvMWe2IRmMlqsnLhpAIwSYrlVljIVTdupEiAL8V2oiwXS+I5TSrEqFXhEhZyKWXN8kcsMgLkhWsNpIJUb3iP8AtcUjEjRWgXduYNeoZE5v3dAWtI03Y33qsNYWyRMSVlwyjVGnstSbayUUe7sNVj0vE2WXLTxnkmJ03GqFl6Ty9HS6G1YRsACCCARgDg/EXmMyyIqPDKIzpfmKbgilsEqpG0oFEeXxwxxS4TwuPLKViFBm1Nsq22lVulAUdKqNgO2LuAz3GOAvPLIwYBXjjjB1uCgR5GJ5Y6ZCdfZtukWCLBhXwwWcczlaFYk6QSZfbrmNUtj3tcabbjd9+qhoVmOsroYAC9dppJ9ANWq/mtfHGOyM+Zhy8eaZiFMCaw8jzl5JZIakZJCiwhV5lgOF699kGAu5fwxIjhg0d0G1EE6ZBrbSqCjy+ZIze+NmZa3sS5Dw40eVkg9mA7KVTd15aLGvJkkKhpVZUKlmBIV66tO9DI8ezUzqFEalzoLMkjrStxAalTmAC/o0R2PZzuemr3EuPSrDBIoROZA0pLq7gyBYysChSDrfW1dyeWQFN7BZ4bwXlSNNIsZYByixr+rLuWcR36hYrNDUysaGqgvh8PTMoakR3KyktvJFIJnzHLXTalTI5BIPbUN7BDzgmZllV3k0j2sqqoUghY5njGoljqJCg2ABvhjgMk3hABAqCIjqDArWtdUMaKWo0Bl4jH2O5BrasX+GcHMUk7voCuDQQmxbMzMrEa49Vi0DMoK2Ks4fYXcezPLiNd2IA/H8seW8R7JzeGNzpAzCks5QtpYM7N3sAjUSb10u31vhiWbLFWI7+n4H+NYjMKsSHuijAkbEWtEg+u93iWDUyAkhnXzG1kAEmiTQv+OOK828x1c8dNbw1AsG3of4bfljAcR/+Zk/8f8A9a4+gxry4K9F/H/nGA45CyTM5HS+kg+QIULR9Dtf246b9nmm/VViNgKxIJMUY5x546bMY85dfMN0zHQf688J83PqJJxdyuVkkU/sittQO/2enxx7kuE9R5hB010i633FkgWPhhconLJy84FkO8jjvsoPoe5+3t9+GyKiEgBVO10AO5ob/PEhIBGK+emIpFALvem9wK7uw8wux8t6F2RjFqdvPq3w4c5nj/YUjm7VfciKvMEEFvVaFEPta4qlSfMA/l+WOPD0fLJTeq86Ntdlia3YkknE/GU6lPw/C+/343/hH/ahi9wmWm0/W/EYWJZA7/bQPzI+Nfxx2spVhXcEdwfn37eRxiZcdt5Y89NPhL4i4I2aoCUxjQ6EUxB16d6V1BI09m1DfsO+GzudNoATVgE6QfSzRr7jhRxjLySNlxoU7uXBLGMHl+bAb79rAx0uVy/h82rJIFZGlZbTUuqXMc7qXULA3XuLu7Bx2/BX5cASVQ8EjSBmj1KxeOZCCgYED2xOzeQwslzWayychebK6DpcQyOrKMq5sudW/OUCixbdbu7Nbi+azJXMRI88jKki0sOxDZLmauYiCpRIwCqDfbY3YBllfCvJVBFLRjmSVSyBh0ZFcnTAFbtAWsVRrYgUeMr4SMYjCTEaDHbBWViI4YI6BVxseRZDBlOrdTWKi5zN80Lpk5ZfMAqsbL/1WYVWLGMgqYwjfrEOwIEmsAOvDYmVSkzO9LEQzqFNmMal2AsBh52d9ycBRzXhQNA0evVYPkEu8m+WrV1afeu6Nehxf8O5SZOe8+nXNKHpVC0BBDFuAzb3ET7zbEbjsG+DAGDBgwEc8oRWY3Sgk0CTQF7Abk/AYUDxVlQgZ3KdGs6kkFVBzyp6ffEVvo96gTWHLqCCD2Ir78Il8Jw0w1SHWhRt0skwCDVYWweWANIOmxem98BNm/EkKIzDWzKG6OXKGBXTesFfZjrXdqFNfbfEj+IsuCRqawaoRykseZy+gBesa6BK2BYvYg45zfh+ORnbXIpkJ16WA1ApGmk2Dt7NTtv33okEy/h6JGLKW3cOB0gKdeuhS2QW+sTXYUNsB0viHLm6Z9iBXKlBYl2TotevqU3puqs0N8ef2jy1M2ttKoXZuXJpRQhc6zppDpBOk0fKr2x5mPDsTgAlum9J6TRLl7plKk2SNwRR7Y4bw1EXRy0lxoVXdQRqQoWDBdQsMekELe+mxeAaZTMrKupdQFkdSNGdjXZgDXx7HuMJPFD20a+gJ++h/PDPhHC0y0eiPsWLHZVtmNk6UCqt/wCECzZ7kkruMANJv5UPz/PE9uXGPKmqc5M7mLqh+0D9xJ/li7waLXKsYHQoJP2V/wAYsGBSD8/ww34FlQoLAVe32f1+GOPRPmz5dGy8YrHFmpK9SP5/lhMRffDbjHur8/ywqx1Z+pa/FVuHxH9hfsFfhiSLKovuqo+Nb/fibBjCjzBePccFq7+oA2PmQB/E4Dx3FDa7rb4EgE0fIA4iy2XAZpNyX9RVL5KB5eZPqT8ABOAB/H8bwIgF15mz86A/LHj3rhNwy1kX07efeiPP+eG3E8uJIyCL+B3seY+7CfKA8xSfrAD5Ejv8caPFdc6sR2XjKVl3rz8t/jt6fZgDUBqoE/G99zQPnibNQBWK1sDt8u4xCU3vz7efb5YnYrLLGgyDXGvyr7tvyxV4txlMsRrVyNEkjFQCEjiKa3YkjYawaFsd6Bo4l4S1pXoT/PEPEuCx5iVHkshI5EKBmUMJGiYh9JGpfZUVNg3vjox8cuXqlP4pQO0aRs7rJGhAaLs86wlq1kqFLg0wBNirFkeHxEtRvHl5WWY2CAgMiGB3WRTqr3Yxs5VgK23ANv8As7l7vS/e/wBdNQPOWbpGulHMUGhQ2rttiTLcCgjrShGn3QXkIUaWUKgLUqBXYBRQF7DYY9eKTeLstqdQSdKlrBTelDEadWpaBvUwVe++2GvDc8s8Syp7rixuredd0JUjbuCQcVP0Nl0NDWusaQomlUbIN0UPQfSl6h1bE3ucXsllEhXQgIFsdyWJLMWJLMSSSSTucBPgwYMAYMGDAGDBgwBgwYMAYMGDAGM3mnt2Pqxr7DjSYy48sc3xPfGP5q2n70Kt7DuTX3nGlhj0qB6DCLhv6yP7f/QcaDHnw06t/ZuvchXxh91HzP8AX3HC7Frin6w/IfhirjeXrWHgwYMGMtDHK35138hW3346wYPXlYKx7gwHibG7OxsfDbtt3HzxpUawCPPfGbw+yX6tfkMU1pbVPjEXZvsP5fnhbh7xD9W3y/PCLHmc7e670ZcGb3h8j+OKniXhEmYI5ej9W6qzsymJ2K6ZowFOqRaNe6fIMLOJ+D++f+38xhvimHiez+xBNwInKzRDSHlldyQ2m9WYMi6mKNdJpXSystDSQV2wqg4BmDIFIjUokOmdSwMYWedikSaApJjKI5GgHVemgqjaYMaYY5vC8pA9nAtWNKyuKJy00bSrJy9SyO0iA0LpA2onbDzw3w98vDy5NGzHTpCilNd9CIuq7PSijft3Ja4MAYMGDAGDBgw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61" name="AutoShape 7" descr="data:image/jpeg;base64,/9j/4AAQSkZJRgABAQAAAQABAAD/2wCEAAkGBxMREhUUEhQVFRUWFxgaGBgXFxcUGBoYGBQYGB8aFxgaHyggGBolHBcaITEhJSkrLi4uGR8zODMsNygtLisBCgoKDg0OGhAQGywkICQsLCwsLCwsLCwsLCwsNCwsLCwsLCwsLCw0LCwsLCwsLCwsLCwsLCwsLCwsLCw0LCwsLP/AABEIAMoA+gMBIgACEQEDEQH/xAAbAAACAwEBAQAAAAAAAAAAAAAABQMEBgIBB//EAEYQAAICAAQEAwQGBwcDAgcAAAECAxEABBIhBRMiMQZBUSMyYXEUUoGRscEVM0JTodHwFiRikpPT8URygrLhFzRDc6Oz0v/EABgBAQEBAQEAAAAAAAAAAAAAAAADAgQB/8QAJBEBAQACAwAABgMBAAAAAAAAAAECAxEhMQQSIkFRYRMyQoH/2gAMAwEAAhEDEQA/APuODBgwBgwYMAYMGDAGDBgwBgwYMAqzfEmWYoDEqoIi3MJBbmyMgC17pBXbZtROnp74rJ4lBC1ExLIJANS/qzyq3utXtV6fgd6ol08CsVYqpK3pJAJF96PlhF4y4j9ByjzxRxlg8Qpl2PNzEaMTVG+q/mBgOp/EukE8piFLq1MuzRrIzAX3FQtR2slewJK+5nxMqBvZsaBbZl9xVnJJ32P93cBfUrddWm5xnPwZWMPMNncIqqhdnkewFRFBLMbP2WTteKOS8RZKVolT3szJMgUxMrc2FW5qygi0cAEdXf43gLnEONLDJodTWnVq8v2iQPK1RGYi7IGwNGqx8SLTMI2KKCSbUdKxJNYH/wBtwR8djXfCTiXjHKmSFm0fRpoM1qlIdZfYzJFy0qm6nZhpG5NV3w1zvinJwvokDKdEbSHkuViWboTnsFqLVpqm7Ab0BgJX8R0wHLNGj7y9mLqvwBLRkH0FE+YHk3iYL2iY0XU0y0GjE5YCzuP7s+/qybbsVozeKuHwFoir0kxiYjLyyKJ2TZdQU63ZTpFWTdeYuSDxJBK2XWDQFeeTLukkTq6vFC7GMLVIwH1ttJNd8A0j42pEp0kGNgNJ2J1OUVt9tJYHq3FA72GAOGcUaaV10hVRR52S/OmiYX9UGE1tvfl2xV4T4gys8phjR0Z0aSpIJIRKgYIzguo1blRvvRBqsPI4lX3QBQA2AGw7D5C+2A7wYMGAMGDBgDBgwYAwYMGAMGDBgDBgwYAwYMV87nUiALk9RoBVZ2JomlVQWOwJ2GwBwFjBiPLzrIiujBkdQyspsMrCwQR3BBu8emVdQWxqIJA86BAJ+VkffgO8GDHIbcj0+B/o4DrBgwYAwYMGAMJfGHAznso+XWQRFmjYOV5gBjmST3bF3orv54dYMBjuLeFM1m4guZzUMjRzRzQ1lSqBkDhllTmkyIyuRsVI73jhPBMiDLSRS5eOeCaaUlctphbnxmNhylkDWFIpi5J0799tmThVmuJkmk2+Pcn5DHlyk9axxt8ZT/4YRvFl45py/ITNhXCaHEmZm5qyqQ1K8Z7bEE77dsT53wC0sxleWB2mSBcwZcqJCxhBBaEF9MetdiGDgdxhx9Nb6zb/ABx3FnnU9yf+7cYx/JG/4qoTeCyxb23vcSjz36vtyxGOV73ny/e+PbHmV8ElJubz/wDrp83Qjo+2y3I0A6juvvaq37VjT5TNiQehHcfyx1Nm40NM6KfQsAf44pLynZwyHhXwPJlMwmYlnSV1heFmETLJKGdGEksjyuWe0Pw32A89rir+kYf3sf8AnX+eD9Iw/vY/86/zweLWDCXiniAQO66NQjSN2OpQTzGdQkand5PZ+7tepQLvFuHjMLnSH31FBauoLBXY6WYAMKifqBI6TvgL+DCifxFAqkgs1KpFI4B1FAFDEadVuvTdi+2O4/EGXYqBJuxr3HGk8xogJLX2RMiMgD1bKQLIwDTBhPlPEmXkVW1FbQPurUAYxJpL1p16CG0XqresSfp+DuGPmK0SczUNHTy9Oot1jar77bGgaYMKc34igjUsS20bSDocBgsRl0hiNOvQpbReqgTWGqnb0wHuDBgwBgwYMAYUcfyMs2jlqhC6jvJJBIsm2ho5UDUK1hlKkMG9AVZviLMSFVJCM5H7K6QTv5ayB8dz5YDLrwWaTnK1MulQNQaASTGFIJXAAJjXloQhFi5HNEBSaY8IT0L5FhETpCIWUTZh2RvYFADzIWNJpZo26EsU48R5iUPHHGzJ9JUxAgjUj6lYsmxGsQ8999riGE/9p8wkYkYINTGMltPLDwIqyINbx0xmMy3ZNQ7KfILo8KsdBcROYyAuvqBjXKugjI0AKvOlYkKANKqK8h7k/DDxlAwilVdG8jOTHywiB0GneRo4k3tdLC+qzccniWRJFU8pLmjULJqLSczOtAyxHUKMagMdm99b0jcwcL45mScokksdMuVdnKG2WeDNdDEtWsyQpTirLgafUNtgxjuIeIZYJc0AyEJIxRXBJcrlMo4y8NEVI7SMR7xs7K29eZnxVMv0gexuKQKPcoLqcbsZ1UudKjTIYd9VaqFhssGK/DszzYo5Prorbgr7yg+6d179jvixgDBgwYBdxeegFHnufl/X4YXQJv5fYe/2Ys8aHV/4/mcUI1IBPcHv6j5fDHNsv1OnXPpR5wgOtXsfIX+yfTHb5pBtu799CAM3bbUOyj4sQPjjjORqQpO9mtvQ1iZIwthANyTS0Nz3JrzvzxhtVg5hNs2hfqI1sR5hpPKweygEHsxxqcvlY1FIigHft3J8ye5J9TucZ/fse49BWNJEOkfIfhi+q9I7YOUvoPuGDlL6D7hjvBiqKnBw5Fkkk95pGDW2k6ajVNKGrC9N73uzetBDJ4diDCPmg65A8upkV3IQrWhFAYyKxV3PUV23206WYPa6SoF9VqWJH+EhhR+JvCWLhsqy5uUWC0mqJPZBXrKQoCWKs6dakdx7t0QdwsHgiAktJJo5nNCEqEVudzyfds+0GrcmuwoXiJ/DSGwJZQpIZlHL6pFdnEhJSwwdg+xAtF294Mhi4XnCCWSYsvOEVyjp5mWQAsGzEgYa1I3ZqLAgAWRNk81O0rcvnSNGwMoEqMrH6QBSKz1F0AnQ2jYdie4NM54aGgiN26TqiQlQkclr1qQhOoU1atYGs9JFKOcp4ZIAeSeXnhi4ccs6WLZj3bjpujMFLK0RGh0isVslls7z4mk5gXa+pWCjrJV6mAJ7biN+60RRrV4BC/haIyF2eQk7b8tjVICC5TWwIUjdjs7fCn2DBgDBgwYAwYMGAMGDEc8CupVwGU9wfgbwFDifGBDIkekFnV2FuiCkZFrqO5JkHb0OJP0zBqKmQA3p3BALcxYiFYinIkZUOkmmYA0TjqfLRiRJGIBVHQAkAUzIx7+Y0D7zhdF4UhVpmUlTLzbIWIMrTSc1mV9GskONQ1EgHy2FBLmZ8pJKpc2wI+votJG08yugkSKxTX+0CV3wzyeaWVA6ElW3BIK2PUAgGj3B7EURscKD4Vg1o4voRE3WJyRGCFOt0Lg72dLDdR8bcZaERoqCyFUKL70BW+AlwYMeA4D3BjwMD2wE1gPcGDBgFHF3BYD0G/2/1/HFFSR2OL/F4qYN5EV9oxQxDOdunD+rgxg7kXjtCV7dsGDGeGng+ONKhsAjscZtVs0O5xo41oAegr7sU1o7XWDBgxVJFNOFKg3bGhSs2/xIFKPiawqTjDL9NZxa5aUKoXYlfokEtEk1eqRt9gBXpeHWKbcLgLtIYYi7e8+hdTWmjqarPQNO/lt2wClvErK4jeGisvLlYM7RodEUgIcR9ikwNuEFgi7q5cn4kDJmHkjKchOYydRfl05BplUG+WwBUshINOaNX14PlxoqCEcskp7NOglgxK7dJLAHbzAOJstkYotXLjRNRttKquo77tQ37n7zgFCcVneeOIoidTc2pDJ0iNWXQdAu9W91VbWDeIJ/FumZohFq3KowZgrMuahyzBmKaBTzD3WcjSwIVtsPMpw6GIARRRoBZARFWiQAaobWAB9gxVznh7LS2WhjDMylmCIGbTKkpVmq2VmjXUD3rAL4/FJLEGEAI0aykSA00mblyo5YrrAeInfSdJ7agVxRbxlI6xukJRX6iX1gmNspmZl0akUGQGAWBqWiKY3a6CLgWXWUSiJNQRETpWkCNIw5YroJ5rXXwxIODZcAgQQ0W1EctKLUV1HbvTEX6E+uATf2mkU00Oo65f1fMf2UcgQE1GQHO+xIXb3hjT4pycJy7G2hiJ1a7Mak6+nquve6F379I9Bi5gDBgwYAxHPq0nRp1eWqyO/nW/bHbGtzsMAOATcS4W0uZhc0FSGVSdKMNTPCQKcEiwjdvTCbPZLPkWjSAl82TRDlT9I/uzKvNjUIIgekkg2Nak7jZ4MBjZpM2mYCDnFm5sjDXGVdEz2W/VAt01l3Za6bv9prOJIoc+0ys3MVbJA6GAUzykq9TAWY+Wt6XrbTR1Y12DAZXJcPzCyZYyc5whRnLSA07ZWVZGYaha69PSooFtgBdTT5PMmRmBcAOGQKyqD7Zb1AHqHL1bH19arSYMBjMnwvORPGsZdUFHenGpppGkMhMosspUWUciwVo3j2TIZhlRtGZ1rHKp5ksb3K8ItqDkaCy1XYHsqjfGywYDLJlc0zUecqlhzSZFpvbDeDSxMacsNdBTTJ+0GI64fBm1zERfmMgXS2pgAAFk3NSEOSQmxj1W166tRp8GAjzCalYeoOM7jTYzUt8yQHyc18iAfxvE9k+6uu/YYMGDElTPg8exavOh93/vhlhb4fYmEFu5JP3719l47+mtLtAAR+9azH/wCIFGU9uxC9+qxWL4+OfK9rzMB3IGOeav1h94xVj4ZH3cc1j3eQBm+Q2pR8FAHc1ZOJP0fD+6j/AMi/yxplNzV+sPvGASD1H34h/R8P7qP/ACL/ACxzLw6Mq6hQmtWUsgCtTCtjWAgy3GY2gimk9kJIubTX0ry+YdRqgQvf5H0xF/aTL6gup7JI/VS1ayCNt9NDS7BSfInfHE3AyxhV5XeOKTmdWhSSsZRU9mqjR1ajd3pA7Y5y3D8vMpMMgkplNq4YB0n+kblfrOQWHmKwEkviOGujWxDotcuRbDylCyWvtANDnpvZfQg4sScahWOKTUxWb9XUcjM1xtJ7gXUOlWO4FV64p8L8NJCIrklkeFUVWZhsEikjAAA3FSubNsSRZOkVKvDIGjSFXOlIWhQK4sKUVdQ/xBQKP+I+uA7/ALQZffrNAE6uXIVagp0o2mnfqHQLYmwBYIEWX8RwszA61p9AOiQ/UXU40+yHMZk6qvQxGwNeSeGozfXIBqLxqCmmJzKJS8Y07tzF1deoCyAApIPEfhWASLJbswJJLaG1HnSTCyVtaeVzSFdiAbAAwDLIcRjm1cssQpoko6qaZlOlmADUUYbX2+Iu3hdwjg6ZcuVZ2aQgsz6bOkaRelRqati7WxoWTQpjgDBgwYBb4kgaTKzRorMZEKUpVWp+lipYgAhST3HbFHPPmZGGiKVFKqm7xLp1TqJGbS56liW1033I2xoMKuLcRIgd4g+pWVRaFSSZFU6RIFB2bY+7fngM9mxmIQjzc7Q4iMyrOQxcrmHeOIhwI9DckdJXWoI6jsbvBcrmxNC0vNKrCokLSdJflAlgFej1swIaO+mwwACn3iviN8nDrkjkdgsshWQoH5USqWKiBXWuobsVUEjUy2Ln/tOFeRZY+WqPpslrKc3lGTdAhQFkJKu2kP1aSKwDeeOYsdEkYXyDRMx7eZEgvf4Yj5WY/ew/6L/72KPE+PtDDFKYTTrqcMW9mtAnXoRyKvckBRR1MNro5fxNKDpeNWLyZhYSH0g8rPrlgJOnoHtY9wWJptgaBB5ysx+9h/0X/wB7Bysx+9h/0X/3sIpvFEzD2UMYKyQJIXkNBn4g+UcRhUtgDE5DHT7ymu647fxaw0gwdUnLMQDO4IkSd+vlxMyELl37K3ddxvQOuVmP3sP+i/8AvYOVmP3sP+i/+9hOviliSPo7LcYZAzMC7mFZdAIQpYBYFdWvoJCEUS44Nn/pESyVpJJBXrsEMRRDojg7dmUEX2wBDmHRwkxU6/cdVKAkAkoVLNTUNQ33GrYad72KnETGVKSHvXb3gQbBFdiCAQfIgYVRcYc3GdnXufrr5Oo7C/MeRvyonNykamNp3mMwqCyfs8zjLK5eeVvIBR8ybb+GrFokk77nC2fMct32u9Py2H/GJ3LlfXqtvEXZpgoJN7C6AsnfyHnj2XsfkfwxRzJ5i2DQ9me5XfU1ix39K88WOfrMiDyU186I/HD5fHuOOVuU/A4ItoonOqMgezX3O37fnJ57Gl+BIvGsjcMLBBHwxmY6AAHby+R3xLFKVNqax7M7PWMtbR4MLYOKeTj7R/LF+KVW3Ug4pMpUbjY7wYMGPXijm4JHSZTy5A6MEQhoxupGmRwzWDY3Cit9jjOnhubbWU5qXykBkaBZtBEsb9cNhkiEqypqttSvv1DGwwYDIDhuePLLs+onq0SmkZWRQ9FwCjJGGK09FnGk6iT7FwbMrsNSgldWmTSa1Q3upu9Kyf0ca7BgMNm4Z4pUQmdvaw8oLLJ0p+kXZy5v2qnLlBXXpVDegGzucGDAGDBgwBgwYMAYjzGXSRSkiq6nurAMp+YOxxJgwGczP6MAWMx5Rw03KVAkLDnMu612DaV3B3pQPQYlmTJSNmYfZI/bMCo0aRNCSNzLFtGVkALf4juDiLhfhgwtCxlDckRIgEQS4oYp41DEMbf25JYUvTsq2cccT8Kmdp9UqiOVncLyrYO+R+h9Ta6dNGpqoGyBdCiDPMT5Oeg7ZeXSvNAYxvS1+sAN0tH3vjilm+JcOGkMcu4cPVBHBWTMRpIbFjSZmQt6kWfd24zvhgvLLIs2nmamUESNokaHk6gOaErTfZQ25phiJPCj2tzg1IHa0diamysoGp5Wb/piLJb3x9WiDrL5TLyRjQkLRsqAaVRkKoSyAVsVUkkeQJ2x3LwyF1KtDGykKpUopGlCSooiqBJIHlZxzwjIciNk1arlnkutP67MSTVVntzKvzq9rrF3AUzwnLkk8mKymgnlpZSq0E1utbV2wl4hn+VUGXVY1F+6AoAJPYDYWb/Hzxop30qT6A4wrPbOw/aO3yGw/DGM7wprx57SliSepj6kkkk4W5+MmtJ0uu6t6eoNd1PYj5VuAQzWlHy8/jioyb2fPy+GJR0THm8JshxFyti9tmDbkMO4J+7fzBBHfHs2dV9mFH+vPFfOWtPGCWqnA/aX4f4hvXrZHnYqS9QDA2CLBG9g+eN3xbV1ejbKH2bWoNPGLoEjc+vxP8Tifg25Y+p/98J+FyhbDdyQV3o7G6FbG/Q4dcJretxvXyx7+DG97P8AjvN7Y9ys+rY9x/V48zZwtEmlgfTGclZr+fD9nWIHzpR6RXdgLOjQKBNCyzAb0dvgcGZzGlQQNTNsi3WpiLAvyFAknyAJ8sGVg0Dc2xNs1VqY9zXkNgAPIADyxlxGmT4w77HLy6h6GDf/APLiPi+cmKoIw0b6yWjJhEskaIdQhJLRhtTIeojYMLW9Q4yT6XU/Gvv2w5zOVSUaZEV1u6ZQwsedHzxbC8xDPHisrD4sIiDqVmRUFuTolcnJtmweUq6QeXy73F62IC6QD3F4nlVaaPWQTGGsKWkTMplizKBVM5ZqXtpruwAZ5uWKCYKsDSSzLI5K8q9KGINbSOu1ulKD5fDBm+IZRFm1CMtoLTRVGznTEH0uAaZtBBonsb7b40wqw+I5WK1CvvRK3X35uZeG0AB7InNIJsAgd7I64v4nEEpXSGRCyuQW1KyZV8yf2a2RV7E/rB2qjf8A0rlVv2kQCEKd12YPygo9WD+zoftdPfbHJz+TLO2uEuKDnpLe8YwD5nqLIB62O9jAKM/4omjWZeVHzYkkfTzDpPLhy76FJW2YtmUQGq+0gYkXjkisd1dVWLdiELh5TCpjAWmeR1cjeq5IAGskMp+J5MldUkBJpksqxt1NFfiyq1VuQpq6OOn4lk+lzJB0IXVyUpUMessr9lHL6tj7u/bAVZuLyHLCbpQSSR6KOr2LSjrJIAvk29Vt2s1eKY8VOEowkyqYhIusHQ0/JCAkKLJabyXtE/nQLeLimWeRIVZGLLIyqKIqLQrD4GpV29D6YvyZdGDBlUhtmBAIYVXUD329cAq4RxeSd9PLVQq6mbVd3LNGoUAbWItRs2NQG53DnHMcYXZQBsBsK2GwGOsAYMGEGb8UJGmYbQzGGTlqoq5WKg9Hw1a1N9uWx7DAP8GF83GoEFlz3YCldiSsohICqCSeYwUV38rGOH4/lxduwpdTHlyUoEfM0sdNK+jq0Hqog1gGeDC2fjMayGOmbSGLFVZ9JUxUulQWYkTA7A+619sS5TikUrBY2LEoH9xwArdtRIpWP1TR2O2xwF3BgwYBfx+TTA9edD7yBjGK1H0A7f18rxrvE36g/wDcn/rGMdmrH2j+OOb4i2eOjV4kae+/kfy8/liCJi7kn7h8PU+WOZlKgE7A7/8AOKXCVtu9Em/Q779vP7ce4c8TlfXPT+Q0Nv4YXZj0A7/Idz374vSRk/tfeP5VihmIO+/8MaquCtAgJa/hX4/iP4Y0PCHJxn4BVj5fnh3wpgxA7V9/f1wxvbyzvLj9LOawrzLAWSQAASSdgAPM/DDbOYzs8ollMe+mPSzHyZiTSj1C6bPx0i9mGPatoqxkc27ENW9UoINhCb+x202b8lA7jd9BKHUMOxF4zfCHLF1Bo0N+9UxsV53dYZQ5jltoGyqeq/IH0PnsR9+PLHDt6ztNrxoZog6lTdH0ZlP2MpBH2HGdONG8gVdTEAAWSTQA+JxrWjt+xZxPgoleJ7W4kdAJE5ykOYzZDEHUOUN78zivmvDSyK4ZyC7lzpUAW2R+iEAeQ09Xz27Yt8R4wqRGSMpIAyqxD9CAndpGUMVUDcmttroWRVyviVCQsqiNuUJDpbmqULyjWjKOqIrEX1mtnQEAtWKJPI/DYEvMMrMdV7gE/r1mALHc0V0jsAKoDe6kXhyV2IlZQke0IFSdpS/WNK2NOle9/GxrZvkeMxyuIwTrKua0vpuJkSQK7KA2lnUeXf4GmWAT5TgKxlCGPSytsqqCQjr2UAC+YThYPA8QjMfMNGPQSUjLX9D+iagxHSOWLoUbvfSSp1eDAKoeChc02YDm25lqQKqSPLJt5gj6Kh/8m+FNcGDAGDBgwBhE3hmANrLODqU+8ANX0tsz2ruzuyn/AAsQKs29ws4nk5JIJFbQ7gh4qUoNcbLJGDqZrIdFN7fIYCifDcRVlM0jBgsZDcl10qZG0FGQq1806tQJOlT3F4mTw2oVkE0+khRRZW6lSNA5LKWdqjF6yQbax6JzwLMjUY1VHaKScNqHTn5I5IzfqumTY9ugfDEOYyOf5QCCa7kZQZKZDpi0K395OoFg7dTyjcgqBQAOW8LxPuZZWOvUSTG4LCSdjqUoVYXMRRFDlx1RQHF3hHA4stFyUtkpFp6O0cMcIGwArTGD8yfXCXJ8KzQcpIX5TZiRyY5DFphY5khKV9WrW0bFwbOsChoxUynD+IkjmvLfIUWjpsfoQRlNyaOb9I1OGEf1eurXAaz9FQfuk/yjB+ioP3Sf5RjNZfJ50HLkiTpkOoGRq0GQEl/7yxBomgTOKWqS9tjgM/4j4XCIGIiTYg+6PI3+AxkmysRuo07V2HyJ/LG38TS6YfiTQ+0V+eMokVGvqj88cvxDo1TpTmgVEbQoBqthV6Rf54hymzqp+qP4fnv/AAwygiLhh6qxH3/8YTZskP8AEbj7P+MUi+vHno717f1+P8xihnHIxNBNqUH+vl9+KPEMwqg2e3kN2+weYwq+E49dZCUM7p9XRv8AFtX8sMiChBB3Hnt3/rbCjwfGXkldh3ZTXlSrQ/r44t+Kc80Goqupidh5b1XzuwAMeM68p8958McxntYCLtI33Ko7vv6XsPUjysigIgspVR2jQAd7JeTuT3JPcn1vGX8OZ7MDNaptb6gbCAALtsa2tFF/eT3xtOEyJJmXog6Ylqje5aT8B+ONeqy449xxwbLaZW+Vn/N//QvF2bKlpbqhatdXZUEd/LufjvjnIr7eU+VCvvo0fmDhnjy3iuPbxa8rDVPbvf8A9KM7ejyqe/8A2oe3+IE7aASgzchJEaGmYWzDuiXVj0Y0Qvxs76SMarKIFjQKAFCqABsAABQHwrGtbn2I89k+bpp3jZTashF+6VNhgVYUTsQfI9wDhZJ4aytaSCC6lL1U7IYnRkvuy07tX1jqw6mDFToIDVsSCwB9SARY+FjCfjPCXnMFsA8WphIo06JdI0uq6r03YK2bUspNE4okt5LJQq9oQWUSftA1zZS7n4apFN/Ffhi8JBvuNu+/ba9/TY3jEPl8zEqtOrhWstHDMwqRpM5IdLqV2GuPvp1UuxYBT0/AMw8El80vMhDjnOuq8lGnbUArc2P3tj3s0TgNvgwh4xlZ2lgaIPpBXUOYVUAOpbVpkUltIoH2gO4K0bKuPhfECGDSN7ho803rjBgHu1tLGeb/AIXrzFgNljwG8Y6Xh+c9npEtBtW8p1L7ZGKvU1EaVNA83ZivQNjLw7hWYilh0iQRoWDB5mdK1zbipbsh1I1LIDSikK2A1uDBgwBgxQ4jxiHLmpWYdJckRyOFRSAWdlUhFF92IGx9DV0OLIsWO+/a/XAdYMcCQGtxuLG/ceo9ceo4PYg+W2+4wHWDHAlUgEEUe243+XrgEour3sijtdd6vv8AMYDvBivNno0RpHYKiqXYt00iiyxB3AAxMrgkgEWO48xfr6YBF4qb9UvxJP2DCM7KT6n8MM/FMvtFHoPxwod/dH9f13xx7e85HXr6xX+F5ckMR6bfJR/P8MYHiuWzX7Z0mzWjtQ779/vx9P8AD8XsmJ81P8bP8sZPiR/vDjyAXb5jVt9+LSNasr81jK5bhrncs3xsn+v6GGmRyqqerf4gb4bZfLDviy+STy/ljS17MeExRhSUFHz/AJ4VZjiCStrCcxVBEZPu+YMhbzvcLW1Em+rbqfLGRRFXSN3PqpsaAfVqN+g9NQOK+fFHT2AAx55UscOaT8aYAalqttQAqwTuB59vXHXBl0yEqSh0quobDVb7gnY+R38jviTPRalIUWTVD43hhleHxw6AGcyUNVDWGFAFdN9tve+0+mPMnRjOuzfwplpWt5ZA+pWAAC7VqskjYnV6bflczM4Rbok9lUd2Y9gP59gLJ2Bxb8MwldZYae50kg6QSKBPa6Fn4k4oRJrcyG9IsRA/VP7ZHqw7ei12LMMeXzlx5Zc5WO8pAUB1G3Y2x8ifQeigUAPQb2bJ0uRa41+X4bYQ4c8Ka469Cf5/njWHqezxZmkCqWN0BZpSx29FUEk/ADCfjOdkuAQ86pCxIjWJZKCFhYzFBd+4IvDvC/i30U6FzXINnoE2jdth0h+56gNvX44qiVZnxI0LrHyy9DSxZwjiT6M8+lyE5AalF1IK1aqC0T1B4pulMdOXMekFxUoMVIwkjRgSkvM909CMwsUTbV8grMQcqGhARj7IGMaigUn9garUDbexisczko1y0vRHFzHENBEiWQxS29jYWiyAG6Ov4jAe8S4zLFNIoVDGqwi9VOrSmRQQmk6xqVbthQDHeqxVTxWwUkw6gBpDWwuToG40UFLOd1LEAA6d6DnmZR5RvA0wFDeNpKZC1D9qilmvMWe2IRmMlqsnLhpAIwSYrlVljIVTdupEiAL8V2oiwXS+I5TSrEqFXhEhZyKWXN8kcsMgLkhWsNpIJUb3iP8AtcUjEjRWgXduYNeoZE5v3dAWtI03Y33qsNYWyRMSVlwyjVGnstSbayUUe7sNVj0vE2WXLTxnkmJ03GqFl6Ty9HS6G1YRsACCCARgDg/EXmMyyIqPDKIzpfmKbgilsEqpG0oFEeXxwxxS4TwuPLKViFBm1Nsq22lVulAUdKqNgO2LuAz3GOAvPLIwYBXjjjB1uCgR5GJ5Y6ZCdfZtukWCLBhXwwWcczlaFYk6QSZfbrmNUtj3tcabbjd9+qhoVmOsroYAC9dppJ9ANWq/mtfHGOyM+Zhy8eaZiFMCaw8jzl5JZIakZJCiwhV5lgOF699kGAu5fwxIjhg0d0G1EE6ZBrbSqCjy+ZIze+NmZa3sS5Dw40eVkg9mA7KVTd15aLGvJkkKhpVZUKlmBIV66tO9DI8ezUzqFEalzoLMkjrStxAalTmAC/o0R2PZzuemr3EuPSrDBIoROZA0pLq7gyBYysChSDrfW1dyeWQFN7BZ4bwXlSNNIsZYByixr+rLuWcR36hYrNDUysaGqgvh8PTMoakR3KyktvJFIJnzHLXTalTI5BIPbUN7BDzgmZllV3k0j2sqqoUghY5njGoljqJCg2ABvhjgMk3hABAqCIjqDArWtdUMaKWo0Bl4jH2O5BrasX+GcHMUk7voCuDQQmxbMzMrEa49Vi0DMoK2Ks4fYXcezPLiNd2IA/H8seW8R7JzeGNzpAzCks5QtpYM7N3sAjUSb10u31vhiWbLFWI7+n4H+NYjMKsSHuijAkbEWtEg+u93iWDUyAkhnXzG1kAEmiTQv+OOK828x1c8dNbw1AsG3of4bfljAcR/+Zk/8f8A9a4+gxry4K9F/H/nGA45CyTM5HS+kg+QIULR9Dtf246b9nmm/VViNgKxIJMUY5x546bMY85dfMN0zHQf688J83PqJJxdyuVkkU/sittQO/2enxx7kuE9R5hB010i633FkgWPhhconLJy84FkO8jjvsoPoe5+3t9+GyKiEgBVO10AO5ob/PEhIBGK+emIpFALvem9wK7uw8wux8t6F2RjFqdvPq3w4c5nj/YUjm7VfciKvMEEFvVaFEPta4qlSfMA/l+WOPD0fLJTeq86Ntdlia3YkknE/GU6lPw/C+/343/hH/ahi9wmWm0/W/EYWJZA7/bQPzI+Nfxx2spVhXcEdwfn37eRxiZcdt5Y89NPhL4i4I2aoCUxjQ6EUxB16d6V1BI09m1DfsO+GzudNoATVgE6QfSzRr7jhRxjLySNlxoU7uXBLGMHl+bAb79rAx0uVy/h82rJIFZGlZbTUuqXMc7qXULA3XuLu7Bx2/BX5cASVQ8EjSBmj1KxeOZCCgYED2xOzeQwslzWayychebK6DpcQyOrKMq5sudW/OUCixbdbu7Nbi+azJXMRI88jKki0sOxDZLmauYiCpRIwCqDfbY3YBllfCvJVBFLRjmSVSyBh0ZFcnTAFbtAWsVRrYgUeMr4SMYjCTEaDHbBWViI4YI6BVxseRZDBlOrdTWKi5zN80Lpk5ZfMAqsbL/1WYVWLGMgqYwjfrEOwIEmsAOvDYmVSkzO9LEQzqFNmMal2AsBh52d9ycBRzXhQNA0evVYPkEu8m+WrV1afeu6Nehxf8O5SZOe8+nXNKHpVC0BBDFuAzb3ET7zbEbjsG+DAGDBgwEc8oRWY3Sgk0CTQF7Abk/AYUDxVlQgZ3KdGs6kkFVBzyp6ffEVvo96gTWHLqCCD2Ir78Il8Jw0w1SHWhRt0skwCDVYWweWANIOmxem98BNm/EkKIzDWzKG6OXKGBXTesFfZjrXdqFNfbfEj+IsuCRqawaoRykseZy+gBesa6BK2BYvYg45zfh+ORnbXIpkJ16WA1ApGmk2Dt7NTtv33okEy/h6JGLKW3cOB0gKdeuhS2QW+sTXYUNsB0viHLm6Z9iBXKlBYl2TotevqU3puqs0N8ef2jy1M2ttKoXZuXJpRQhc6zppDpBOk0fKr2x5mPDsTgAlum9J6TRLl7plKk2SNwRR7Y4bw1EXRy0lxoVXdQRqQoWDBdQsMekELe+mxeAaZTMrKupdQFkdSNGdjXZgDXx7HuMJPFD20a+gJ++h/PDPhHC0y0eiPsWLHZVtmNk6UCqt/wCECzZ7kkruMANJv5UPz/PE9uXGPKmqc5M7mLqh+0D9xJ/li7waLXKsYHQoJP2V/wAYsGBSD8/ww34FlQoLAVe32f1+GOPRPmz5dGy8YrHFmpK9SP5/lhMRffDbjHur8/ywqx1Z+pa/FVuHxH9hfsFfhiSLKovuqo+Nb/fibBjCjzBePccFq7+oA2PmQB/E4Dx3FDa7rb4EgE0fIA4iy2XAZpNyX9RVL5KB5eZPqT8ABOAB/H8bwIgF15mz86A/LHj3rhNwy1kX07efeiPP+eG3E8uJIyCL+B3seY+7CfKA8xSfrAD5Ejv8caPFdc6sR2XjKVl3rz8t/jt6fZgDUBqoE/G99zQPnibNQBWK1sDt8u4xCU3vz7efb5YnYrLLGgyDXGvyr7tvyxV4txlMsRrVyNEkjFQCEjiKa3YkjYawaFsd6Bo4l4S1pXoT/PEPEuCx5iVHkshI5EKBmUMJGiYh9JGpfZUVNg3vjox8cuXqlP4pQO0aRs7rJGhAaLs86wlq1kqFLg0wBNirFkeHxEtRvHl5WWY2CAgMiGB3WRTqr3Yxs5VgK23ANv8As7l7vS/e/wBdNQPOWbpGulHMUGhQ2rttiTLcCgjrShGn3QXkIUaWUKgLUqBXYBRQF7DYY9eKTeLstqdQSdKlrBTelDEadWpaBvUwVe++2GvDc8s8Syp7rixuredd0JUjbuCQcVP0Nl0NDWusaQomlUbIN0UPQfSl6h1bE3ucXsllEhXQgIFsdyWJLMWJLMSSSSTucBPgwYMAYMGDAGDBgwBgwYMAYMGDAGM3mnt2Pqxr7DjSYy48sc3xPfGP5q2n70Kt7DuTX3nGlhj0qB6DCLhv6yP7f/QcaDHnw06t/ZuvchXxh91HzP8AX3HC7Frin6w/IfhirjeXrWHgwYMGMtDHK35138hW3346wYPXlYKx7gwHibG7OxsfDbtt3HzxpUawCPPfGbw+yX6tfkMU1pbVPjEXZvsP5fnhbh7xD9W3y/PCLHmc7e670ZcGb3h8j+OKniXhEmYI5ej9W6qzsymJ2K6ZowFOqRaNe6fIMLOJ+D++f+38xhvimHiez+xBNwInKzRDSHlldyQ2m9WYMi6mKNdJpXSystDSQV2wqg4BmDIFIjUokOmdSwMYWedikSaApJjKI5GgHVemgqjaYMaYY5vC8pA9nAtWNKyuKJy00bSrJy9SyO0iA0LpA2onbDzw3w98vDy5NGzHTpCilNd9CIuq7PSijft3Ja4MAYMGDAGDBgw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62" name="AutoShape 9" descr="data:image/jpeg;base64,/9j/4AAQSkZJRgABAQAAAQABAAD/2wCEAAkGBxMREhUUEhQVFRUWFxgaGBgXFxcUGBoYGBQYGB8aFxgaHyggGBolHBcaITEhJSkrLi4uGR8zODMsNygtLisBCgoKDg0OGhAQGywkICQsLCwsLCwsLCwsLCwsNCwsLCwsLCwsLCw0LCwsLCwsLCwsLCwsLCwsLCwsLCw0LCwsLP/AABEIAMoA+gMBIgACEQEDEQH/xAAbAAACAwEBAQAAAAAAAAAAAAAABQMEBgIBB//EAEYQAAICAAQEAwQGBwcDAgcAAAECAxEABBIhBRMiMQZBUSMyYXEUUoGRscEVM0JTodHwFiRikpPT8URygrLhFzRDc6Oz0v/EABgBAQEBAQEAAAAAAAAAAAAAAAADAgQB/8QAJBEBAQACAwAABgMBAAAAAAAAAAECAxEhMQQSIkFRYRMyQoH/2gAMAwEAAhEDEQA/APuODBgwBgwYMAYMGDAGDBgwBgwYMAqzfEmWYoDEqoIi3MJBbmyMgC17pBXbZtROnp74rJ4lBC1ExLIJANS/qzyq3utXtV6fgd6ol08CsVYqpK3pJAJF96PlhF4y4j9ByjzxRxlg8Qpl2PNzEaMTVG+q/mBgOp/EukE8piFLq1MuzRrIzAX3FQtR2slewJK+5nxMqBvZsaBbZl9xVnJJ32P93cBfUrddWm5xnPwZWMPMNncIqqhdnkewFRFBLMbP2WTteKOS8RZKVolT3szJMgUxMrc2FW5qygi0cAEdXf43gLnEONLDJodTWnVq8v2iQPK1RGYi7IGwNGqx8SLTMI2KKCSbUdKxJNYH/wBtwR8djXfCTiXjHKmSFm0fRpoM1qlIdZfYzJFy0qm6nZhpG5NV3w1zvinJwvokDKdEbSHkuViWboTnsFqLVpqm7Ab0BgJX8R0wHLNGj7y9mLqvwBLRkH0FE+YHk3iYL2iY0XU0y0GjE5YCzuP7s+/qybbsVozeKuHwFoir0kxiYjLyyKJ2TZdQU63ZTpFWTdeYuSDxJBK2XWDQFeeTLukkTq6vFC7GMLVIwH1ttJNd8A0j42pEp0kGNgNJ2J1OUVt9tJYHq3FA72GAOGcUaaV10hVRR52S/OmiYX9UGE1tvfl2xV4T4gys8phjR0Z0aSpIJIRKgYIzguo1blRvvRBqsPI4lX3QBQA2AGw7D5C+2A7wYMGAMGDBgDBgwYAwYMGAMGDBgDBgwYAwYMV87nUiALk9RoBVZ2JomlVQWOwJ2GwBwFjBiPLzrIiujBkdQyspsMrCwQR3BBu8emVdQWxqIJA86BAJ+VkffgO8GDHIbcj0+B/o4DrBgwYAwYMGAMJfGHAznso+XWQRFmjYOV5gBjmST3bF3orv54dYMBjuLeFM1m4guZzUMjRzRzQ1lSqBkDhllTmkyIyuRsVI73jhPBMiDLSRS5eOeCaaUlctphbnxmNhylkDWFIpi5J0799tmThVmuJkmk2+Pcn5DHlyk9axxt8ZT/4YRvFl45py/ITNhXCaHEmZm5qyqQ1K8Z7bEE77dsT53wC0sxleWB2mSBcwZcqJCxhBBaEF9MetdiGDgdxhx9Nb6zb/ABx3FnnU9yf+7cYx/JG/4qoTeCyxb23vcSjz36vtyxGOV73ny/e+PbHmV8ElJubz/wDrp83Qjo+2y3I0A6juvvaq37VjT5TNiQehHcfyx1Nm40NM6KfQsAf44pLynZwyHhXwPJlMwmYlnSV1heFmETLJKGdGEksjyuWe0Pw32A89rir+kYf3sf8AnX+eD9Iw/vY/86/zweLWDCXiniAQO66NQjSN2OpQTzGdQkand5PZ+7tepQLvFuHjMLnSH31FBauoLBXY6WYAMKifqBI6TvgL+DCifxFAqkgs1KpFI4B1FAFDEadVuvTdi+2O4/EGXYqBJuxr3HGk8xogJLX2RMiMgD1bKQLIwDTBhPlPEmXkVW1FbQPurUAYxJpL1p16CG0XqresSfp+DuGPmK0SczUNHTy9Oot1jar77bGgaYMKc34igjUsS20bSDocBgsRl0hiNOvQpbReqgTWGqnb0wHuDBgwBgwYMAYUcfyMs2jlqhC6jvJJBIsm2ho5UDUK1hlKkMG9AVZviLMSFVJCM5H7K6QTv5ayB8dz5YDLrwWaTnK1MulQNQaASTGFIJXAAJjXloQhFi5HNEBSaY8IT0L5FhETpCIWUTZh2RvYFADzIWNJpZo26EsU48R5iUPHHGzJ9JUxAgjUj6lYsmxGsQ8999riGE/9p8wkYkYINTGMltPLDwIqyINbx0xmMy3ZNQ7KfILo8KsdBcROYyAuvqBjXKugjI0AKvOlYkKANKqK8h7k/DDxlAwilVdG8jOTHywiB0GneRo4k3tdLC+qzccniWRJFU8pLmjULJqLSczOtAyxHUKMagMdm99b0jcwcL45mScokksdMuVdnKG2WeDNdDEtWsyQpTirLgafUNtgxjuIeIZYJc0AyEJIxRXBJcrlMo4y8NEVI7SMR7xs7K29eZnxVMv0gexuKQKPcoLqcbsZ1UudKjTIYd9VaqFhssGK/DszzYo5Prorbgr7yg+6d179jvixgDBgwYBdxeegFHnufl/X4YXQJv5fYe/2Ys8aHV/4/mcUI1IBPcHv6j5fDHNsv1OnXPpR5wgOtXsfIX+yfTHb5pBtu799CAM3bbUOyj4sQPjjjORqQpO9mtvQ1iZIwthANyTS0Nz3JrzvzxhtVg5hNs2hfqI1sR5hpPKweygEHsxxqcvlY1FIigHft3J8ye5J9TucZ/fse49BWNJEOkfIfhi+q9I7YOUvoPuGDlL6D7hjvBiqKnBw5Fkkk95pGDW2k6ajVNKGrC9N73uzetBDJ4diDCPmg65A8upkV3IQrWhFAYyKxV3PUV23206WYPa6SoF9VqWJH+EhhR+JvCWLhsqy5uUWC0mqJPZBXrKQoCWKs6dakdx7t0QdwsHgiAktJJo5nNCEqEVudzyfds+0GrcmuwoXiJ/DSGwJZQpIZlHL6pFdnEhJSwwdg+xAtF294Mhi4XnCCWSYsvOEVyjp5mWQAsGzEgYa1I3ZqLAgAWRNk81O0rcvnSNGwMoEqMrH6QBSKz1F0AnQ2jYdie4NM54aGgiN26TqiQlQkclr1qQhOoU1atYGs9JFKOcp4ZIAeSeXnhi4ccs6WLZj3bjpujMFLK0RGh0isVslls7z4mk5gXa+pWCjrJV6mAJ7biN+60RRrV4BC/haIyF2eQk7b8tjVICC5TWwIUjdjs7fCn2DBgDBgwYAwYMGAMGDEc8CupVwGU9wfgbwFDifGBDIkekFnV2FuiCkZFrqO5JkHb0OJP0zBqKmQA3p3BALcxYiFYinIkZUOkmmYA0TjqfLRiRJGIBVHQAkAUzIx7+Y0D7zhdF4UhVpmUlTLzbIWIMrTSc1mV9GskONQ1EgHy2FBLmZ8pJKpc2wI+votJG08yugkSKxTX+0CV3wzyeaWVA6ElW3BIK2PUAgGj3B7EURscKD4Vg1o4voRE3WJyRGCFOt0Lg72dLDdR8bcZaERoqCyFUKL70BW+AlwYMeA4D3BjwMD2wE1gPcGDBgFHF3BYD0G/2/1/HFFSR2OL/F4qYN5EV9oxQxDOdunD+rgxg7kXjtCV7dsGDGeGng+ONKhsAjscZtVs0O5xo41oAegr7sU1o7XWDBgxVJFNOFKg3bGhSs2/xIFKPiawqTjDL9NZxa5aUKoXYlfokEtEk1eqRt9gBXpeHWKbcLgLtIYYi7e8+hdTWmjqarPQNO/lt2wClvErK4jeGisvLlYM7RodEUgIcR9ikwNuEFgi7q5cn4kDJmHkjKchOYydRfl05BplUG+WwBUshINOaNX14PlxoqCEcskp7NOglgxK7dJLAHbzAOJstkYotXLjRNRttKquo77tQ37n7zgFCcVneeOIoidTc2pDJ0iNWXQdAu9W91VbWDeIJ/FumZohFq3KowZgrMuahyzBmKaBTzD3WcjSwIVtsPMpw6GIARRRoBZARFWiQAaobWAB9gxVznh7LS2WhjDMylmCIGbTKkpVmq2VmjXUD3rAL4/FJLEGEAI0aykSA00mblyo5YrrAeInfSdJ7agVxRbxlI6xukJRX6iX1gmNspmZl0akUGQGAWBqWiKY3a6CLgWXWUSiJNQRETpWkCNIw5YroJ5rXXwxIODZcAgQQ0W1EctKLUV1HbvTEX6E+uATf2mkU00Oo65f1fMf2UcgQE1GQHO+xIXb3hjT4pycJy7G2hiJ1a7Mak6+nquve6F379I9Bi5gDBgwYAxHPq0nRp1eWqyO/nW/bHbGtzsMAOATcS4W0uZhc0FSGVSdKMNTPCQKcEiwjdvTCbPZLPkWjSAl82TRDlT9I/uzKvNjUIIgekkg2Nak7jZ4MBjZpM2mYCDnFm5sjDXGVdEz2W/VAt01l3Za6bv9prOJIoc+0ys3MVbJA6GAUzykq9TAWY+Wt6XrbTR1Y12DAZXJcPzCyZYyc5whRnLSA07ZWVZGYaha69PSooFtgBdTT5PMmRmBcAOGQKyqD7Zb1AHqHL1bH19arSYMBjMnwvORPGsZdUFHenGpppGkMhMosspUWUciwVo3j2TIZhlRtGZ1rHKp5ksb3K8ItqDkaCy1XYHsqjfGywYDLJlc0zUecqlhzSZFpvbDeDSxMacsNdBTTJ+0GI64fBm1zERfmMgXS2pgAAFk3NSEOSQmxj1W166tRp8GAjzCalYeoOM7jTYzUt8yQHyc18iAfxvE9k+6uu/YYMGDElTPg8exavOh93/vhlhb4fYmEFu5JP3719l47+mtLtAAR+9azH/wCIFGU9uxC9+qxWL4+OfK9rzMB3IGOeav1h94xVj4ZH3cc1j3eQBm+Q2pR8FAHc1ZOJP0fD+6j/AMi/yxplNzV+sPvGASD1H34h/R8P7qP/ACL/ACxzLw6Mq6hQmtWUsgCtTCtjWAgy3GY2gimk9kJIubTX0ry+YdRqgQvf5H0xF/aTL6gup7JI/VS1ayCNt9NDS7BSfInfHE3AyxhV5XeOKTmdWhSSsZRU9mqjR1ajd3pA7Y5y3D8vMpMMgkplNq4YB0n+kblfrOQWHmKwEkviOGujWxDotcuRbDylCyWvtANDnpvZfQg4sScahWOKTUxWb9XUcjM1xtJ7gXUOlWO4FV64p8L8NJCIrklkeFUVWZhsEikjAAA3FSubNsSRZOkVKvDIGjSFXOlIWhQK4sKUVdQ/xBQKP+I+uA7/ALQZffrNAE6uXIVagp0o2mnfqHQLYmwBYIEWX8RwszA61p9AOiQ/UXU40+yHMZk6qvQxGwNeSeGozfXIBqLxqCmmJzKJS8Y07tzF1deoCyAApIPEfhWASLJbswJJLaG1HnSTCyVtaeVzSFdiAbAAwDLIcRjm1cssQpoko6qaZlOlmADUUYbX2+Iu3hdwjg6ZcuVZ2aQgsz6bOkaRelRqati7WxoWTQpjgDBgwYBb4kgaTKzRorMZEKUpVWp+lipYgAhST3HbFHPPmZGGiKVFKqm7xLp1TqJGbS56liW1033I2xoMKuLcRIgd4g+pWVRaFSSZFU6RIFB2bY+7fngM9mxmIQjzc7Q4iMyrOQxcrmHeOIhwI9DckdJXWoI6jsbvBcrmxNC0vNKrCokLSdJflAlgFej1swIaO+mwwACn3iviN8nDrkjkdgsshWQoH5USqWKiBXWuobsVUEjUy2Ln/tOFeRZY+WqPpslrKc3lGTdAhQFkJKu2kP1aSKwDeeOYsdEkYXyDRMx7eZEgvf4Yj5WY/ew/6L/72KPE+PtDDFKYTTrqcMW9mtAnXoRyKvckBRR1MNro5fxNKDpeNWLyZhYSH0g8rPrlgJOnoHtY9wWJptgaBB5ysx+9h/0X/wB7Bysx+9h/0X/3sIpvFEzD2UMYKyQJIXkNBn4g+UcRhUtgDE5DHT7ymu647fxaw0gwdUnLMQDO4IkSd+vlxMyELl37K3ddxvQOuVmP3sP+i/8AvYOVmP3sP+i/+9hOviliSPo7LcYZAzMC7mFZdAIQpYBYFdWvoJCEUS44Nn/pESyVpJJBXrsEMRRDojg7dmUEX2wBDmHRwkxU6/cdVKAkAkoVLNTUNQ33GrYad72KnETGVKSHvXb3gQbBFdiCAQfIgYVRcYc3GdnXufrr5Oo7C/MeRvyonNykamNp3mMwqCyfs8zjLK5eeVvIBR8ybb+GrFokk77nC2fMct32u9Py2H/GJ3LlfXqtvEXZpgoJN7C6AsnfyHnj2XsfkfwxRzJ5i2DQ9me5XfU1ix39K88WOfrMiDyU186I/HD5fHuOOVuU/A4ItoonOqMgezX3O37fnJ57Gl+BIvGsjcMLBBHwxmY6AAHby+R3xLFKVNqax7M7PWMtbR4MLYOKeTj7R/LF+KVW3Ug4pMpUbjY7wYMGPXijm4JHSZTy5A6MEQhoxupGmRwzWDY3Cit9jjOnhubbWU5qXykBkaBZtBEsb9cNhkiEqypqttSvv1DGwwYDIDhuePLLs+onq0SmkZWRQ9FwCjJGGK09FnGk6iT7FwbMrsNSgldWmTSa1Q3upu9Kyf0ca7BgMNm4Z4pUQmdvaw8oLLJ0p+kXZy5v2qnLlBXXpVDegGzucGDAGDBgwBgwYMAYjzGXSRSkiq6nurAMp+YOxxJgwGczP6MAWMx5Rw03KVAkLDnMu612DaV3B3pQPQYlmTJSNmYfZI/bMCo0aRNCSNzLFtGVkALf4juDiLhfhgwtCxlDckRIgEQS4oYp41DEMbf25JYUvTsq2cccT8Kmdp9UqiOVncLyrYO+R+h9Ta6dNGpqoGyBdCiDPMT5Oeg7ZeXSvNAYxvS1+sAN0tH3vjilm+JcOGkMcu4cPVBHBWTMRpIbFjSZmQt6kWfd24zvhgvLLIs2nmamUESNokaHk6gOaErTfZQ25phiJPCj2tzg1IHa0diamysoGp5Wb/piLJb3x9WiDrL5TLyRjQkLRsqAaVRkKoSyAVsVUkkeQJ2x3LwyF1KtDGykKpUopGlCSooiqBJIHlZxzwjIciNk1arlnkutP67MSTVVntzKvzq9rrF3AUzwnLkk8mKymgnlpZSq0E1utbV2wl4hn+VUGXVY1F+6AoAJPYDYWb/Hzxop30qT6A4wrPbOw/aO3yGw/DGM7wprx57SliSepj6kkkk4W5+MmtJ0uu6t6eoNd1PYj5VuAQzWlHy8/jioyb2fPy+GJR0THm8JshxFyti9tmDbkMO4J+7fzBBHfHs2dV9mFH+vPFfOWtPGCWqnA/aX4f4hvXrZHnYqS9QDA2CLBG9g+eN3xbV1ejbKH2bWoNPGLoEjc+vxP8Tifg25Y+p/98J+FyhbDdyQV3o7G6FbG/Q4dcJretxvXyx7+DG97P8AjvN7Y9ys+rY9x/V48zZwtEmlgfTGclZr+fD9nWIHzpR6RXdgLOjQKBNCyzAb0dvgcGZzGlQQNTNsi3WpiLAvyFAknyAJ8sGVg0Dc2xNs1VqY9zXkNgAPIADyxlxGmT4w77HLy6h6GDf/APLiPi+cmKoIw0b6yWjJhEskaIdQhJLRhtTIeojYMLW9Q4yT6XU/Gvv2w5zOVSUaZEV1u6ZQwsedHzxbC8xDPHisrD4sIiDqVmRUFuTolcnJtmweUq6QeXy73F62IC6QD3F4nlVaaPWQTGGsKWkTMplizKBVM5ZqXtpruwAZ5uWKCYKsDSSzLI5K8q9KGINbSOu1ulKD5fDBm+IZRFm1CMtoLTRVGznTEH0uAaZtBBonsb7b40wqw+I5WK1CvvRK3X35uZeG0AB7InNIJsAgd7I64v4nEEpXSGRCyuQW1KyZV8yf2a2RV7E/rB2qjf8A0rlVv2kQCEKd12YPygo9WD+zoftdPfbHJz+TLO2uEuKDnpLe8YwD5nqLIB62O9jAKM/4omjWZeVHzYkkfTzDpPLhy76FJW2YtmUQGq+0gYkXjkisd1dVWLdiELh5TCpjAWmeR1cjeq5IAGskMp+J5MldUkBJpksqxt1NFfiyq1VuQpq6OOn4lk+lzJB0IXVyUpUMessr9lHL6tj7u/bAVZuLyHLCbpQSSR6KOr2LSjrJIAvk29Vt2s1eKY8VOEowkyqYhIusHQ0/JCAkKLJabyXtE/nQLeLimWeRIVZGLLIyqKIqLQrD4GpV29D6YvyZdGDBlUhtmBAIYVXUD329cAq4RxeSd9PLVQq6mbVd3LNGoUAbWItRs2NQG53DnHMcYXZQBsBsK2GwGOsAYMGEGb8UJGmYbQzGGTlqoq5WKg9Hw1a1N9uWx7DAP8GF83GoEFlz3YCldiSsohICqCSeYwUV38rGOH4/lxduwpdTHlyUoEfM0sdNK+jq0Hqog1gGeDC2fjMayGOmbSGLFVZ9JUxUulQWYkTA7A+619sS5TikUrBY2LEoH9xwArdtRIpWP1TR2O2xwF3BgwYBfx+TTA9edD7yBjGK1H0A7f18rxrvE36g/wDcn/rGMdmrH2j+OOb4i2eOjV4kae+/kfy8/liCJi7kn7h8PU+WOZlKgE7A7/8AOKXCVtu9Em/Q779vP7ce4c8TlfXPT+Q0Nv4YXZj0A7/Idz374vSRk/tfeP5VihmIO+/8MaquCtAgJa/hX4/iP4Y0PCHJxn4BVj5fnh3wpgxA7V9/f1wxvbyzvLj9LOawrzLAWSQAASSdgAPM/DDbOYzs8ollMe+mPSzHyZiTSj1C6bPx0i9mGPatoqxkc27ENW9UoINhCb+x202b8lA7jd9BKHUMOxF4zfCHLF1Bo0N+9UxsV53dYZQ5jltoGyqeq/IH0PnsR9+PLHDt6ztNrxoZog6lTdH0ZlP2MpBH2HGdONG8gVdTEAAWSTQA+JxrWjt+xZxPgoleJ7W4kdAJE5ykOYzZDEHUOUN78zivmvDSyK4ZyC7lzpUAW2R+iEAeQ09Xz27Yt8R4wqRGSMpIAyqxD9CAndpGUMVUDcmttroWRVyviVCQsqiNuUJDpbmqULyjWjKOqIrEX1mtnQEAtWKJPI/DYEvMMrMdV7gE/r1mALHc0V0jsAKoDe6kXhyV2IlZQke0IFSdpS/WNK2NOle9/GxrZvkeMxyuIwTrKua0vpuJkSQK7KA2lnUeXf4GmWAT5TgKxlCGPSytsqqCQjr2UAC+YThYPA8QjMfMNGPQSUjLX9D+iagxHSOWLoUbvfSSp1eDAKoeChc02YDm25lqQKqSPLJt5gj6Kh/8m+FNcGDAGDBgwBhE3hmANrLODqU+8ANX0tsz2ruzuyn/AAsQKs29ws4nk5JIJFbQ7gh4qUoNcbLJGDqZrIdFN7fIYCifDcRVlM0jBgsZDcl10qZG0FGQq1806tQJOlT3F4mTw2oVkE0+khRRZW6lSNA5LKWdqjF6yQbax6JzwLMjUY1VHaKScNqHTn5I5IzfqumTY9ugfDEOYyOf5QCCa7kZQZKZDpi0K395OoFg7dTyjcgqBQAOW8LxPuZZWOvUSTG4LCSdjqUoVYXMRRFDlx1RQHF3hHA4stFyUtkpFp6O0cMcIGwArTGD8yfXCXJ8KzQcpIX5TZiRyY5DFphY5khKV9WrW0bFwbOsChoxUynD+IkjmvLfIUWjpsfoQRlNyaOb9I1OGEf1eurXAaz9FQfuk/yjB+ioP3Sf5RjNZfJ50HLkiTpkOoGRq0GQEl/7yxBomgTOKWqS9tjgM/4j4XCIGIiTYg+6PI3+AxkmysRuo07V2HyJ/LG38TS6YfiTQ+0V+eMokVGvqj88cvxDo1TpTmgVEbQoBqthV6Rf54hymzqp+qP4fnv/AAwygiLhh6qxH3/8YTZskP8AEbj7P+MUi+vHno717f1+P8xihnHIxNBNqUH+vl9+KPEMwqg2e3kN2+weYwq+E49dZCUM7p9XRv8AFtX8sMiChBB3Hnt3/rbCjwfGXkldh3ZTXlSrQ/r44t+Kc80Goqupidh5b1XzuwAMeM68p8958McxntYCLtI33Ko7vv6XsPUjysigIgspVR2jQAd7JeTuT3JPcn1vGX8OZ7MDNaptb6gbCAALtsa2tFF/eT3xtOEyJJmXog6Ylqje5aT8B+ONeqy449xxwbLaZW+Vn/N//QvF2bKlpbqhatdXZUEd/LufjvjnIr7eU+VCvvo0fmDhnjy3iuPbxa8rDVPbvf8A9KM7ejyqe/8A2oe3+IE7aASgzchJEaGmYWzDuiXVj0Y0Qvxs76SMarKIFjQKAFCqABsAABQHwrGtbn2I89k+bpp3jZTashF+6VNhgVYUTsQfI9wDhZJ4aytaSCC6lL1U7IYnRkvuy07tX1jqw6mDFToIDVsSCwB9SARY+FjCfjPCXnMFsA8WphIo06JdI0uq6r03YK2bUspNE4okt5LJQq9oQWUSftA1zZS7n4apFN/Ffhi8JBvuNu+/ba9/TY3jEPl8zEqtOrhWstHDMwqRpM5IdLqV2GuPvp1UuxYBT0/AMw8El80vMhDjnOuq8lGnbUArc2P3tj3s0TgNvgwh4xlZ2lgaIPpBXUOYVUAOpbVpkUltIoH2gO4K0bKuPhfECGDSN7ho803rjBgHu1tLGeb/AIXrzFgNljwG8Y6Xh+c9npEtBtW8p1L7ZGKvU1EaVNA83ZivQNjLw7hWYilh0iQRoWDB5mdK1zbipbsh1I1LIDSikK2A1uDBgwBgxQ4jxiHLmpWYdJckRyOFRSAWdlUhFF92IGx9DV0OLIsWO+/a/XAdYMcCQGtxuLG/ceo9ceo4PYg+W2+4wHWDHAlUgEEUe243+XrgEour3sijtdd6vv8AMYDvBivNno0RpHYKiqXYt00iiyxB3AAxMrgkgEWO48xfr6YBF4qb9UvxJP2DCM7KT6n8MM/FMvtFHoPxwod/dH9f13xx7e85HXr6xX+F5ckMR6bfJR/P8MYHiuWzX7Z0mzWjtQ779/vx9P8AD8XsmJ81P8bP8sZPiR/vDjyAXb5jVt9+LSNasr81jK5bhrncs3xsn+v6GGmRyqqerf4gb4bZfLDviy+STy/ljS17MeExRhSUFHz/AJ4VZjiCStrCcxVBEZPu+YMhbzvcLW1Em+rbqfLGRRFXSN3PqpsaAfVqN+g9NQOK+fFHT2AAx55UscOaT8aYAalqttQAqwTuB59vXHXBl0yEqSh0quobDVb7gnY+R38jviTPRalIUWTVD43hhleHxw6AGcyUNVDWGFAFdN9tve+0+mPMnRjOuzfwplpWt5ZA+pWAAC7VqskjYnV6bflczM4Rbok9lUd2Y9gP59gLJ2Bxb8MwldZYae50kg6QSKBPa6Fn4k4oRJrcyG9IsRA/VP7ZHqw7ei12LMMeXzlx5Zc5WO8pAUB1G3Y2x8ifQeigUAPQb2bJ0uRa41+X4bYQ4c8Ka469Cf5/njWHqezxZmkCqWN0BZpSx29FUEk/ADCfjOdkuAQ86pCxIjWJZKCFhYzFBd+4IvDvC/i30U6FzXINnoE2jdth0h+56gNvX44qiVZnxI0LrHyy9DSxZwjiT6M8+lyE5AalF1IK1aqC0T1B4pulMdOXMekFxUoMVIwkjRgSkvM909CMwsUTbV8grMQcqGhARj7IGMaigUn9garUDbexisczko1y0vRHFzHENBEiWQxS29jYWiyAG6Ov4jAe8S4zLFNIoVDGqwi9VOrSmRQQmk6xqVbthQDHeqxVTxWwUkw6gBpDWwuToG40UFLOd1LEAA6d6DnmZR5RvA0wFDeNpKZC1D9qilmvMWe2IRmMlqsnLhpAIwSYrlVljIVTdupEiAL8V2oiwXS+I5TSrEqFXhEhZyKWXN8kcsMgLkhWsNpIJUb3iP8AtcUjEjRWgXduYNeoZE5v3dAWtI03Y33qsNYWyRMSVlwyjVGnstSbayUUe7sNVj0vE2WXLTxnkmJ03GqFl6Ty9HS6G1YRsACCCARgDg/EXmMyyIqPDKIzpfmKbgilsEqpG0oFEeXxwxxS4TwuPLKViFBm1Nsq22lVulAUdKqNgO2LuAz3GOAvPLIwYBXjjjB1uCgR5GJ5Y6ZCdfZtukWCLBhXwwWcczlaFYk6QSZfbrmNUtj3tcabbjd9+qhoVmOsroYAC9dppJ9ANWq/mtfHGOyM+Zhy8eaZiFMCaw8jzl5JZIakZJCiwhV5lgOF699kGAu5fwxIjhg0d0G1EE6ZBrbSqCjy+ZIze+NmZa3sS5Dw40eVkg9mA7KVTd15aLGvJkkKhpVZUKlmBIV66tO9DI8ezUzqFEalzoLMkjrStxAalTmAC/o0R2PZzuemr3EuPSrDBIoROZA0pLq7gyBYysChSDrfW1dyeWQFN7BZ4bwXlSNNIsZYByixr+rLuWcR36hYrNDUysaGqgvh8PTMoakR3KyktvJFIJnzHLXTalTI5BIPbUN7BDzgmZllV3k0j2sqqoUghY5njGoljqJCg2ABvhjgMk3hABAqCIjqDArWtdUMaKWo0Bl4jH2O5BrasX+GcHMUk7voCuDQQmxbMzMrEa49Vi0DMoK2Ks4fYXcezPLiNd2IA/H8seW8R7JzeGNzpAzCks5QtpYM7N3sAjUSb10u31vhiWbLFWI7+n4H+NYjMKsSHuijAkbEWtEg+u93iWDUyAkhnXzG1kAEmiTQv+OOK828x1c8dNbw1AsG3of4bfljAcR/+Zk/8f8A9a4+gxry4K9F/H/nGA45CyTM5HS+kg+QIULR9Dtf246b9nmm/VViNgKxIJMUY5x546bMY85dfMN0zHQf688J83PqJJxdyuVkkU/sittQO/2enxx7kuE9R5hB010i633FkgWPhhconLJy84FkO8jjvsoPoe5+3t9+GyKiEgBVO10AO5ob/PEhIBGK+emIpFALvem9wK7uw8wux8t6F2RjFqdvPq3w4c5nj/YUjm7VfciKvMEEFvVaFEPta4qlSfMA/l+WOPD0fLJTeq86Ntdlia3YkknE/GU6lPw/C+/343/hH/ahi9wmWm0/W/EYWJZA7/bQPzI+Nfxx2spVhXcEdwfn37eRxiZcdt5Y89NPhL4i4I2aoCUxjQ6EUxB16d6V1BI09m1DfsO+GzudNoATVgE6QfSzRr7jhRxjLySNlxoU7uXBLGMHl+bAb79rAx0uVy/h82rJIFZGlZbTUuqXMc7qXULA3XuLu7Bx2/BX5cASVQ8EjSBmj1KxeOZCCgYED2xOzeQwslzWayychebK6DpcQyOrKMq5sudW/OUCixbdbu7Nbi+azJXMRI88jKki0sOxDZLmauYiCpRIwCqDfbY3YBllfCvJVBFLRjmSVSyBh0ZFcnTAFbtAWsVRrYgUeMr4SMYjCTEaDHbBWViI4YI6BVxseRZDBlOrdTWKi5zN80Lpk5ZfMAqsbL/1WYVWLGMgqYwjfrEOwIEmsAOvDYmVSkzO9LEQzqFNmMal2AsBh52d9ycBRzXhQNA0evVYPkEu8m+WrV1afeu6Nehxf8O5SZOe8+nXNKHpVC0BBDFuAzb3ET7zbEbjsG+DAGDBgwEc8oRWY3Sgk0CTQF7Abk/AYUDxVlQgZ3KdGs6kkFVBzyp6ffEVvo96gTWHLqCCD2Ir78Il8Jw0w1SHWhRt0skwCDVYWweWANIOmxem98BNm/EkKIzDWzKG6OXKGBXTesFfZjrXdqFNfbfEj+IsuCRqawaoRykseZy+gBesa6BK2BYvYg45zfh+ORnbXIpkJ16WA1ApGmk2Dt7NTtv33okEy/h6JGLKW3cOB0gKdeuhS2QW+sTXYUNsB0viHLm6Z9iBXKlBYl2TotevqU3puqs0N8ef2jy1M2ttKoXZuXJpRQhc6zppDpBOk0fKr2x5mPDsTgAlum9J6TRLl7plKk2SNwRR7Y4bw1EXRy0lxoVXdQRqQoWDBdQsMekELe+mxeAaZTMrKupdQFkdSNGdjXZgDXx7HuMJPFD20a+gJ++h/PDPhHC0y0eiPsWLHZVtmNk6UCqt/wCECzZ7kkruMANJv5UPz/PE9uXGPKmqc5M7mLqh+0D9xJ/li7waLXKsYHQoJP2V/wAYsGBSD8/ww34FlQoLAVe32f1+GOPRPmz5dGy8YrHFmpK9SP5/lhMRffDbjHur8/ywqx1Z+pa/FVuHxH9hfsFfhiSLKovuqo+Nb/fibBjCjzBePccFq7+oA2PmQB/E4Dx3FDa7rb4EgE0fIA4iy2XAZpNyX9RVL5KB5eZPqT8ABOAB/H8bwIgF15mz86A/LHj3rhNwy1kX07efeiPP+eG3E8uJIyCL+B3seY+7CfKA8xSfrAD5Ejv8caPFdc6sR2XjKVl3rz8t/jt6fZgDUBqoE/G99zQPnibNQBWK1sDt8u4xCU3vz7efb5YnYrLLGgyDXGvyr7tvyxV4txlMsRrVyNEkjFQCEjiKa3YkjYawaFsd6Bo4l4S1pXoT/PEPEuCx5iVHkshI5EKBmUMJGiYh9JGpfZUVNg3vjox8cuXqlP4pQO0aRs7rJGhAaLs86wlq1kqFLg0wBNirFkeHxEtRvHl5WWY2CAgMiGB3WRTqr3Yxs5VgK23ANv8As7l7vS/e/wBdNQPOWbpGulHMUGhQ2rttiTLcCgjrShGn3QXkIUaWUKgLUqBXYBRQF7DYY9eKTeLstqdQSdKlrBTelDEadWpaBvUwVe++2GvDc8s8Syp7rixuredd0JUjbuCQcVP0Nl0NDWusaQomlUbIN0UPQfSl6h1bE3ucXsllEhXQgIFsdyWJLMWJLMSSSSTucBPgwYMAYMGDAGDBgwBgwYMAYMGDAGM3mnt2Pqxr7DjSYy48sc3xPfGP5q2n70Kt7DuTX3nGlhj0qB6DCLhv6yP7f/QcaDHnw06t/ZuvchXxh91HzP8AX3HC7Frin6w/IfhirjeXrWHgwYMGMtDHK35138hW3346wYPXlYKx7gwHibG7OxsfDbtt3HzxpUawCPPfGbw+yX6tfkMU1pbVPjEXZvsP5fnhbh7xD9W3y/PCLHmc7e670ZcGb3h8j+OKniXhEmYI5ej9W6qzsymJ2K6ZowFOqRaNe6fIMLOJ+D++f+38xhvimHiez+xBNwInKzRDSHlldyQ2m9WYMi6mKNdJpXSystDSQV2wqg4BmDIFIjUokOmdSwMYWedikSaApJjKI5GgHVemgqjaYMaYY5vC8pA9nAtWNKyuKJy00bSrJy9SyO0iA0LpA2onbDzw3w98vDy5NGzHTpCilNd9CIuq7PSijft3Ja4MAYMGDAGDBgwH/9k="/>
          <p:cNvSpPr>
            <a:spLocks noChangeAspect="1" noChangeArrowheads="1"/>
          </p:cNvSpPr>
          <p:nvPr/>
        </p:nvSpPr>
        <p:spPr bwMode="auto">
          <a:xfrm>
            <a:off x="155575" y="-1119188"/>
            <a:ext cx="2895600" cy="234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63" name="AutoShape 11" descr="data:image/jpeg;base64,/9j/4AAQSkZJRgABAQAAAQABAAD/2wCEAAkGBxMREhUUEhQVFRUWFxgaGBgXFxcUGBoYGBQYGB8aFxgaHyggGBolHBcaITEhJSkrLi4uGR8zODMsNygtLisBCgoKDg0OGhAQGywkICQsLCwsLCwsLCwsLCwsNCwsLCwsLCwsLCw0LCwsLCwsLCwsLCwsLCwsLCwsLCw0LCwsLP/AABEIAMoA+gMBIgACEQEDEQH/xAAbAAACAwEBAQAAAAAAAAAAAAAABQMEBgIBB//EAEYQAAICAAQEAwQGBwcDAgcAAAECAxEABBIhBRMiMQZBUSMyYXEUUoGRscEVM0JTodHwFiRikpPT8URygrLhFzRDc6Oz0v/EABgBAQEBAQEAAAAAAAAAAAAAAAADAgQB/8QAJBEBAQACAwAABgMBAAAAAAAAAAECAxEhMQQSIkFRYRMyQoH/2gAMAwEAAhEDEQA/APuODBgwBgwYMAYMGDAGDBgwBgwYMAqzfEmWYoDEqoIi3MJBbmyMgC17pBXbZtROnp74rJ4lBC1ExLIJANS/qzyq3utXtV6fgd6ol08CsVYqpK3pJAJF96PlhF4y4j9ByjzxRxlg8Qpl2PNzEaMTVG+q/mBgOp/EukE8piFLq1MuzRrIzAX3FQtR2slewJK+5nxMqBvZsaBbZl9xVnJJ32P93cBfUrddWm5xnPwZWMPMNncIqqhdnkewFRFBLMbP2WTteKOS8RZKVolT3szJMgUxMrc2FW5qygi0cAEdXf43gLnEONLDJodTWnVq8v2iQPK1RGYi7IGwNGqx8SLTMI2KKCSbUdKxJNYH/wBtwR8djXfCTiXjHKmSFm0fRpoM1qlIdZfYzJFy0qm6nZhpG5NV3w1zvinJwvokDKdEbSHkuViWboTnsFqLVpqm7Ab0BgJX8R0wHLNGj7y9mLqvwBLRkH0FE+YHk3iYL2iY0XU0y0GjE5YCzuP7s+/qybbsVozeKuHwFoir0kxiYjLyyKJ2TZdQU63ZTpFWTdeYuSDxJBK2XWDQFeeTLukkTq6vFC7GMLVIwH1ttJNd8A0j42pEp0kGNgNJ2J1OUVt9tJYHq3FA72GAOGcUaaV10hVRR52S/OmiYX9UGE1tvfl2xV4T4gys8phjR0Z0aSpIJIRKgYIzguo1blRvvRBqsPI4lX3QBQA2AGw7D5C+2A7wYMGAMGDBgDBgwYAwYMGAMGDBgDBgwYAwYMV87nUiALk9RoBVZ2JomlVQWOwJ2GwBwFjBiPLzrIiujBkdQyspsMrCwQR3BBu8emVdQWxqIJA86BAJ+VkffgO8GDHIbcj0+B/o4DrBgwYAwYMGAMJfGHAznso+XWQRFmjYOV5gBjmST3bF3orv54dYMBjuLeFM1m4guZzUMjRzRzQ1lSqBkDhllTmkyIyuRsVI73jhPBMiDLSRS5eOeCaaUlctphbnxmNhylkDWFIpi5J0799tmThVmuJkmk2+Pcn5DHlyk9axxt8ZT/4YRvFl45py/ITNhXCaHEmZm5qyqQ1K8Z7bEE77dsT53wC0sxleWB2mSBcwZcqJCxhBBaEF9MetdiGDgdxhx9Nb6zb/ABx3FnnU9yf+7cYx/JG/4qoTeCyxb23vcSjz36vtyxGOV73ny/e+PbHmV8ElJubz/wDrp83Qjo+2y3I0A6juvvaq37VjT5TNiQehHcfyx1Nm40NM6KfQsAf44pLynZwyHhXwPJlMwmYlnSV1heFmETLJKGdGEksjyuWe0Pw32A89rir+kYf3sf8AnX+eD9Iw/vY/86/zweLWDCXiniAQO66NQjSN2OpQTzGdQkand5PZ+7tepQLvFuHjMLnSH31FBauoLBXY6WYAMKifqBI6TvgL+DCifxFAqkgs1KpFI4B1FAFDEadVuvTdi+2O4/EGXYqBJuxr3HGk8xogJLX2RMiMgD1bKQLIwDTBhPlPEmXkVW1FbQPurUAYxJpL1p16CG0XqresSfp+DuGPmK0SczUNHTy9Oot1jar77bGgaYMKc34igjUsS20bSDocBgsRl0hiNOvQpbReqgTWGqnb0wHuDBgwBgwYMAYUcfyMs2jlqhC6jvJJBIsm2ho5UDUK1hlKkMG9AVZviLMSFVJCM5H7K6QTv5ayB8dz5YDLrwWaTnK1MulQNQaASTGFIJXAAJjXloQhFi5HNEBSaY8IT0L5FhETpCIWUTZh2RvYFADzIWNJpZo26EsU48R5iUPHHGzJ9JUxAgjUj6lYsmxGsQ8999riGE/9p8wkYkYINTGMltPLDwIqyINbx0xmMy3ZNQ7KfILo8KsdBcROYyAuvqBjXKugjI0AKvOlYkKANKqK8h7k/DDxlAwilVdG8jOTHywiB0GneRo4k3tdLC+qzccniWRJFU8pLmjULJqLSczOtAyxHUKMagMdm99b0jcwcL45mScokksdMuVdnKG2WeDNdDEtWsyQpTirLgafUNtgxjuIeIZYJc0AyEJIxRXBJcrlMo4y8NEVI7SMR7xs7K29eZnxVMv0gexuKQKPcoLqcbsZ1UudKjTIYd9VaqFhssGK/DszzYo5Prorbgr7yg+6d179jvixgDBgwYBdxeegFHnufl/X4YXQJv5fYe/2Ys8aHV/4/mcUI1IBPcHv6j5fDHNsv1OnXPpR5wgOtXsfIX+yfTHb5pBtu799CAM3bbUOyj4sQPjjjORqQpO9mtvQ1iZIwthANyTS0Nz3JrzvzxhtVg5hNs2hfqI1sR5hpPKweygEHsxxqcvlY1FIigHft3J8ye5J9TucZ/fse49BWNJEOkfIfhi+q9I7YOUvoPuGDlL6D7hjvBiqKnBw5Fkkk95pGDW2k6ajVNKGrC9N73uzetBDJ4diDCPmg65A8upkV3IQrWhFAYyKxV3PUV23206WYPa6SoF9VqWJH+EhhR+JvCWLhsqy5uUWC0mqJPZBXrKQoCWKs6dakdx7t0QdwsHgiAktJJo5nNCEqEVudzyfds+0GrcmuwoXiJ/DSGwJZQpIZlHL6pFdnEhJSwwdg+xAtF294Mhi4XnCCWSYsvOEVyjp5mWQAsGzEgYa1I3ZqLAgAWRNk81O0rcvnSNGwMoEqMrH6QBSKz1F0AnQ2jYdie4NM54aGgiN26TqiQlQkclr1qQhOoU1atYGs9JFKOcp4ZIAeSeXnhi4ccs6WLZj3bjpujMFLK0RGh0isVslls7z4mk5gXa+pWCjrJV6mAJ7biN+60RRrV4BC/haIyF2eQk7b8tjVICC5TWwIUjdjs7fCn2DBgDBgwYAwYMGAMGDEc8CupVwGU9wfgbwFDifGBDIkekFnV2FuiCkZFrqO5JkHb0OJP0zBqKmQA3p3BALcxYiFYinIkZUOkmmYA0TjqfLRiRJGIBVHQAkAUzIx7+Y0D7zhdF4UhVpmUlTLzbIWIMrTSc1mV9GskONQ1EgHy2FBLmZ8pJKpc2wI+votJG08yugkSKxTX+0CV3wzyeaWVA6ElW3BIK2PUAgGj3B7EURscKD4Vg1o4voRE3WJyRGCFOt0Lg72dLDdR8bcZaERoqCyFUKL70BW+AlwYMeA4D3BjwMD2wE1gPcGDBgFHF3BYD0G/2/1/HFFSR2OL/F4qYN5EV9oxQxDOdunD+rgxg7kXjtCV7dsGDGeGng+ONKhsAjscZtVs0O5xo41oAegr7sU1o7XWDBgxVJFNOFKg3bGhSs2/xIFKPiawqTjDL9NZxa5aUKoXYlfokEtEk1eqRt9gBXpeHWKbcLgLtIYYi7e8+hdTWmjqarPQNO/lt2wClvErK4jeGisvLlYM7RodEUgIcR9ikwNuEFgi7q5cn4kDJmHkjKchOYydRfl05BplUG+WwBUshINOaNX14PlxoqCEcskp7NOglgxK7dJLAHbzAOJstkYotXLjRNRttKquo77tQ37n7zgFCcVneeOIoidTc2pDJ0iNWXQdAu9W91VbWDeIJ/FumZohFq3KowZgrMuahyzBmKaBTzD3WcjSwIVtsPMpw6GIARRRoBZARFWiQAaobWAB9gxVznh7LS2WhjDMylmCIGbTKkpVmq2VmjXUD3rAL4/FJLEGEAI0aykSA00mblyo5YrrAeInfSdJ7agVxRbxlI6xukJRX6iX1gmNspmZl0akUGQGAWBqWiKY3a6CLgWXWUSiJNQRETpWkCNIw5YroJ5rXXwxIODZcAgQQ0W1EctKLUV1HbvTEX6E+uATf2mkU00Oo65f1fMf2UcgQE1GQHO+xIXb3hjT4pycJy7G2hiJ1a7Mak6+nquve6F379I9Bi5gDBgwYAxHPq0nRp1eWqyO/nW/bHbGtzsMAOATcS4W0uZhc0FSGVSdKMNTPCQKcEiwjdvTCbPZLPkWjSAl82TRDlT9I/uzKvNjUIIgekkg2Nak7jZ4MBjZpM2mYCDnFm5sjDXGVdEz2W/VAt01l3Za6bv9prOJIoc+0ys3MVbJA6GAUzykq9TAWY+Wt6XrbTR1Y12DAZXJcPzCyZYyc5whRnLSA07ZWVZGYaha69PSooFtgBdTT5PMmRmBcAOGQKyqD7Zb1AHqHL1bH19arSYMBjMnwvORPGsZdUFHenGpppGkMhMosspUWUciwVo3j2TIZhlRtGZ1rHKp5ksb3K8ItqDkaCy1XYHsqjfGywYDLJlc0zUecqlhzSZFpvbDeDSxMacsNdBTTJ+0GI64fBm1zERfmMgXS2pgAAFk3NSEOSQmxj1W166tRp8GAjzCalYeoOM7jTYzUt8yQHyc18iAfxvE9k+6uu/YYMGDElTPg8exavOh93/vhlhb4fYmEFu5JP3719l47+mtLtAAR+9azH/wCIFGU9uxC9+qxWL4+OfK9rzMB3IGOeav1h94xVj4ZH3cc1j3eQBm+Q2pR8FAHc1ZOJP0fD+6j/AMi/yxplNzV+sPvGASD1H34h/R8P7qP/ACL/ACxzLw6Mq6hQmtWUsgCtTCtjWAgy3GY2gimk9kJIubTX0ry+YdRqgQvf5H0xF/aTL6gup7JI/VS1ayCNt9NDS7BSfInfHE3AyxhV5XeOKTmdWhSSsZRU9mqjR1ajd3pA7Y5y3D8vMpMMgkplNq4YB0n+kblfrOQWHmKwEkviOGujWxDotcuRbDylCyWvtANDnpvZfQg4sScahWOKTUxWb9XUcjM1xtJ7gXUOlWO4FV64p8L8NJCIrklkeFUVWZhsEikjAAA3FSubNsSRZOkVKvDIGjSFXOlIWhQK4sKUVdQ/xBQKP+I+uA7/ALQZffrNAE6uXIVagp0o2mnfqHQLYmwBYIEWX8RwszA61p9AOiQ/UXU40+yHMZk6qvQxGwNeSeGozfXIBqLxqCmmJzKJS8Y07tzF1deoCyAApIPEfhWASLJbswJJLaG1HnSTCyVtaeVzSFdiAbAAwDLIcRjm1cssQpoko6qaZlOlmADUUYbX2+Iu3hdwjg6ZcuVZ2aQgsz6bOkaRelRqati7WxoWTQpjgDBgwYBb4kgaTKzRorMZEKUpVWp+lipYgAhST3HbFHPPmZGGiKVFKqm7xLp1TqJGbS56liW1033I2xoMKuLcRIgd4g+pWVRaFSSZFU6RIFB2bY+7fngM9mxmIQjzc7Q4iMyrOQxcrmHeOIhwI9DckdJXWoI6jsbvBcrmxNC0vNKrCokLSdJflAlgFej1swIaO+mwwACn3iviN8nDrkjkdgsshWQoH5USqWKiBXWuobsVUEjUy2Ln/tOFeRZY+WqPpslrKc3lGTdAhQFkJKu2kP1aSKwDeeOYsdEkYXyDRMx7eZEgvf4Yj5WY/ew/6L/72KPE+PtDDFKYTTrqcMW9mtAnXoRyKvckBRR1MNro5fxNKDpeNWLyZhYSH0g8rPrlgJOnoHtY9wWJptgaBB5ysx+9h/0X/wB7Bysx+9h/0X/3sIpvFEzD2UMYKyQJIXkNBn4g+UcRhUtgDE5DHT7ymu647fxaw0gwdUnLMQDO4IkSd+vlxMyELl37K3ddxvQOuVmP3sP+i/8AvYOVmP3sP+i/+9hOviliSPo7LcYZAzMC7mFZdAIQpYBYFdWvoJCEUS44Nn/pESyVpJJBXrsEMRRDojg7dmUEX2wBDmHRwkxU6/cdVKAkAkoVLNTUNQ33GrYad72KnETGVKSHvXb3gQbBFdiCAQfIgYVRcYc3GdnXufrr5Oo7C/MeRvyonNykamNp3mMwqCyfs8zjLK5eeVvIBR8ybb+GrFokk77nC2fMct32u9Py2H/GJ3LlfXqtvEXZpgoJN7C6AsnfyHnj2XsfkfwxRzJ5i2DQ9me5XfU1ix39K88WOfrMiDyU186I/HD5fHuOOVuU/A4ItoonOqMgezX3O37fnJ57Gl+BIvGsjcMLBBHwxmY6AAHby+R3xLFKVNqax7M7PWMtbR4MLYOKeTj7R/LF+KVW3Ug4pMpUbjY7wYMGPXijm4JHSZTy5A6MEQhoxupGmRwzWDY3Cit9jjOnhubbWU5qXykBkaBZtBEsb9cNhkiEqypqttSvv1DGwwYDIDhuePLLs+onq0SmkZWRQ9FwCjJGGK09FnGk6iT7FwbMrsNSgldWmTSa1Q3upu9Kyf0ca7BgMNm4Z4pUQmdvaw8oLLJ0p+kXZy5v2qnLlBXXpVDegGzucGDAGDBgwBgwYMAYjzGXSRSkiq6nurAMp+YOxxJgwGczP6MAWMx5Rw03KVAkLDnMu612DaV3B3pQPQYlmTJSNmYfZI/bMCo0aRNCSNzLFtGVkALf4juDiLhfhgwtCxlDckRIgEQS4oYp41DEMbf25JYUvTsq2cccT8Kmdp9UqiOVncLyrYO+R+h9Ta6dNGpqoGyBdCiDPMT5Oeg7ZeXSvNAYxvS1+sAN0tH3vjilm+JcOGkMcu4cPVBHBWTMRpIbFjSZmQt6kWfd24zvhgvLLIs2nmamUESNokaHk6gOaErTfZQ25phiJPCj2tzg1IHa0diamysoGp5Wb/piLJb3x9WiDrL5TLyRjQkLRsqAaVRkKoSyAVsVUkkeQJ2x3LwyF1KtDGykKpUopGlCSooiqBJIHlZxzwjIciNk1arlnkutP67MSTVVntzKvzq9rrF3AUzwnLkk8mKymgnlpZSq0E1utbV2wl4hn+VUGXVY1F+6AoAJPYDYWb/Hzxop30qT6A4wrPbOw/aO3yGw/DGM7wprx57SliSepj6kkkk4W5+MmtJ0uu6t6eoNd1PYj5VuAQzWlHy8/jioyb2fPy+GJR0THm8JshxFyti9tmDbkMO4J+7fzBBHfHs2dV9mFH+vPFfOWtPGCWqnA/aX4f4hvXrZHnYqS9QDA2CLBG9g+eN3xbV1ejbKH2bWoNPGLoEjc+vxP8Tifg25Y+p/98J+FyhbDdyQV3o7G6FbG/Q4dcJretxvXyx7+DG97P8AjvN7Y9ys+rY9x/V48zZwtEmlgfTGclZr+fD9nWIHzpR6RXdgLOjQKBNCyzAb0dvgcGZzGlQQNTNsi3WpiLAvyFAknyAJ8sGVg0Dc2xNs1VqY9zXkNgAPIADyxlxGmT4w77HLy6h6GDf/APLiPi+cmKoIw0b6yWjJhEskaIdQhJLRhtTIeojYMLW9Q4yT6XU/Gvv2w5zOVSUaZEV1u6ZQwsedHzxbC8xDPHisrD4sIiDqVmRUFuTolcnJtmweUq6QeXy73F62IC6QD3F4nlVaaPWQTGGsKWkTMplizKBVM5ZqXtpruwAZ5uWKCYKsDSSzLI5K8q9KGINbSOu1ulKD5fDBm+IZRFm1CMtoLTRVGznTEH0uAaZtBBonsb7b40wqw+I5WK1CvvRK3X35uZeG0AB7InNIJsAgd7I64v4nEEpXSGRCyuQW1KyZV8yf2a2RV7E/rB2qjf8A0rlVv2kQCEKd12YPygo9WD+zoftdPfbHJz+TLO2uEuKDnpLe8YwD5nqLIB62O9jAKM/4omjWZeVHzYkkfTzDpPLhy76FJW2YtmUQGq+0gYkXjkisd1dVWLdiELh5TCpjAWmeR1cjeq5IAGskMp+J5MldUkBJpksqxt1NFfiyq1VuQpq6OOn4lk+lzJB0IXVyUpUMessr9lHL6tj7u/bAVZuLyHLCbpQSSR6KOr2LSjrJIAvk29Vt2s1eKY8VOEowkyqYhIusHQ0/JCAkKLJabyXtE/nQLeLimWeRIVZGLLIyqKIqLQrD4GpV29D6YvyZdGDBlUhtmBAIYVXUD329cAq4RxeSd9PLVQq6mbVd3LNGoUAbWItRs2NQG53DnHMcYXZQBsBsK2GwGOsAYMGEGb8UJGmYbQzGGTlqoq5WKg9Hw1a1N9uWx7DAP8GF83GoEFlz3YCldiSsohICqCSeYwUV38rGOH4/lxduwpdTHlyUoEfM0sdNK+jq0Hqog1gGeDC2fjMayGOmbSGLFVZ9JUxUulQWYkTA7A+619sS5TikUrBY2LEoH9xwArdtRIpWP1TR2O2xwF3BgwYBfx+TTA9edD7yBjGK1H0A7f18rxrvE36g/wDcn/rGMdmrH2j+OOb4i2eOjV4kae+/kfy8/liCJi7kn7h8PU+WOZlKgE7A7/8AOKXCVtu9Em/Q779vP7ce4c8TlfXPT+Q0Nv4YXZj0A7/Idz374vSRk/tfeP5VihmIO+/8MaquCtAgJa/hX4/iP4Y0PCHJxn4BVj5fnh3wpgxA7V9/f1wxvbyzvLj9LOawrzLAWSQAASSdgAPM/DDbOYzs8ollMe+mPSzHyZiTSj1C6bPx0i9mGPatoqxkc27ENW9UoINhCb+x202b8lA7jd9BKHUMOxF4zfCHLF1Bo0N+9UxsV53dYZQ5jltoGyqeq/IH0PnsR9+PLHDt6ztNrxoZog6lTdH0ZlP2MpBH2HGdONG8gVdTEAAWSTQA+JxrWjt+xZxPgoleJ7W4kdAJE5ykOYzZDEHUOUN78zivmvDSyK4ZyC7lzpUAW2R+iEAeQ09Xz27Yt8R4wqRGSMpIAyqxD9CAndpGUMVUDcmttroWRVyviVCQsqiNuUJDpbmqULyjWjKOqIrEX1mtnQEAtWKJPI/DYEvMMrMdV7gE/r1mALHc0V0jsAKoDe6kXhyV2IlZQke0IFSdpS/WNK2NOle9/GxrZvkeMxyuIwTrKua0vpuJkSQK7KA2lnUeXf4GmWAT5TgKxlCGPSytsqqCQjr2UAC+YThYPA8QjMfMNGPQSUjLX9D+iagxHSOWLoUbvfSSp1eDAKoeChc02YDm25lqQKqSPLJt5gj6Kh/8m+FNcGDAGDBgwBhE3hmANrLODqU+8ANX0tsz2ruzuyn/AAsQKs29ws4nk5JIJFbQ7gh4qUoNcbLJGDqZrIdFN7fIYCifDcRVlM0jBgsZDcl10qZG0FGQq1806tQJOlT3F4mTw2oVkE0+khRRZW6lSNA5LKWdqjF6yQbax6JzwLMjUY1VHaKScNqHTn5I5IzfqumTY9ugfDEOYyOf5QCCa7kZQZKZDpi0K395OoFg7dTyjcgqBQAOW8LxPuZZWOvUSTG4LCSdjqUoVYXMRRFDlx1RQHF3hHA4stFyUtkpFp6O0cMcIGwArTGD8yfXCXJ8KzQcpIX5TZiRyY5DFphY5khKV9WrW0bFwbOsChoxUynD+IkjmvLfIUWjpsfoQRlNyaOb9I1OGEf1eurXAaz9FQfuk/yjB+ioP3Sf5RjNZfJ50HLkiTpkOoGRq0GQEl/7yxBomgTOKWqS9tjgM/4j4XCIGIiTYg+6PI3+AxkmysRuo07V2HyJ/LG38TS6YfiTQ+0V+eMokVGvqj88cvxDo1TpTmgVEbQoBqthV6Rf54hymzqp+qP4fnv/AAwygiLhh6qxH3/8YTZskP8AEbj7P+MUi+vHno717f1+P8xihnHIxNBNqUH+vl9+KPEMwqg2e3kN2+weYwq+E49dZCUM7p9XRv8AFtX8sMiChBB3Hnt3/rbCjwfGXkldh3ZTXlSrQ/r44t+Kc80Goqupidh5b1XzuwAMeM68p8958McxntYCLtI33Ko7vv6XsPUjysigIgspVR2jQAd7JeTuT3JPcn1vGX8OZ7MDNaptb6gbCAALtsa2tFF/eT3xtOEyJJmXog6Ylqje5aT8B+ONeqy449xxwbLaZW+Vn/N//QvF2bKlpbqhatdXZUEd/LufjvjnIr7eU+VCvvo0fmDhnjy3iuPbxa8rDVPbvf8A9KM7ejyqe/8A2oe3+IE7aASgzchJEaGmYWzDuiXVj0Y0Qvxs76SMarKIFjQKAFCqABsAABQHwrGtbn2I89k+bpp3jZTashF+6VNhgVYUTsQfI9wDhZJ4aytaSCC6lL1U7IYnRkvuy07tX1jqw6mDFToIDVsSCwB9SARY+FjCfjPCXnMFsA8WphIo06JdI0uq6r03YK2bUspNE4okt5LJQq9oQWUSftA1zZS7n4apFN/Ffhi8JBvuNu+/ba9/TY3jEPl8zEqtOrhWstHDMwqRpM5IdLqV2GuPvp1UuxYBT0/AMw8El80vMhDjnOuq8lGnbUArc2P3tj3s0TgNvgwh4xlZ2lgaIPpBXUOYVUAOpbVpkUltIoH2gO4K0bKuPhfECGDSN7ho803rjBgHu1tLGeb/AIXrzFgNljwG8Y6Xh+c9npEtBtW8p1L7ZGKvU1EaVNA83ZivQNjLw7hWYilh0iQRoWDB5mdK1zbipbsh1I1LIDSikK2A1uDBgwBgxQ4jxiHLmpWYdJckRyOFRSAWdlUhFF92IGx9DV0OLIsWO+/a/XAdYMcCQGtxuLG/ceo9ceo4PYg+W2+4wHWDHAlUgEEUe243+XrgEour3sijtdd6vv8AMYDvBivNno0RpHYKiqXYt00iiyxB3AAxMrgkgEWO48xfr6YBF4qb9UvxJP2DCM7KT6n8MM/FMvtFHoPxwod/dH9f13xx7e85HXr6xX+F5ckMR6bfJR/P8MYHiuWzX7Z0mzWjtQ779/vx9P8AD8XsmJ81P8bP8sZPiR/vDjyAXb5jVt9+LSNasr81jK5bhrncs3xsn+v6GGmRyqqerf4gb4bZfLDviy+STy/ljS17MeExRhSUFHz/AJ4VZjiCStrCcxVBEZPu+YMhbzvcLW1Em+rbqfLGRRFXSN3PqpsaAfVqN+g9NQOK+fFHT2AAx55UscOaT8aYAalqttQAqwTuB59vXHXBl0yEqSh0quobDVb7gnY+R38jviTPRalIUWTVD43hhleHxw6AGcyUNVDWGFAFdN9tve+0+mPMnRjOuzfwplpWt5ZA+pWAAC7VqskjYnV6bflczM4Rbok9lUd2Y9gP59gLJ2Bxb8MwldZYae50kg6QSKBPa6Fn4k4oRJrcyG9IsRA/VP7ZHqw7ei12LMMeXzlx5Zc5WO8pAUB1G3Y2x8ifQeigUAPQb2bJ0uRa41+X4bYQ4c8Ka469Cf5/njWHqezxZmkCqWN0BZpSx29FUEk/ADCfjOdkuAQ86pCxIjWJZKCFhYzFBd+4IvDvC/i30U6FzXINnoE2jdth0h+56gNvX44qiVZnxI0LrHyy9DSxZwjiT6M8+lyE5AalF1IK1aqC0T1B4pulMdOXMekFxUoMVIwkjRgSkvM909CMwsUTbV8grMQcqGhARj7IGMaigUn9garUDbexisczko1y0vRHFzHENBEiWQxS29jYWiyAG6Ov4jAe8S4zLFNIoVDGqwi9VOrSmRQQmk6xqVbthQDHeqxVTxWwUkw6gBpDWwuToG40UFLOd1LEAA6d6DnmZR5RvA0wFDeNpKZC1D9qilmvMWe2IRmMlqsnLhpAIwSYrlVljIVTdupEiAL8V2oiwXS+I5TSrEqFXhEhZyKWXN8kcsMgLkhWsNpIJUb3iP8AtcUjEjRWgXduYNeoZE5v3dAWtI03Y33qsNYWyRMSVlwyjVGnstSbayUUe7sNVj0vE2WXLTxnkmJ03GqFl6Ty9HS6G1YRsACCCARgDg/EXmMyyIqPDKIzpfmKbgilsEqpG0oFEeXxwxxS4TwuPLKViFBm1Nsq22lVulAUdKqNgO2LuAz3GOAvPLIwYBXjjjB1uCgR5GJ5Y6ZCdfZtukWCLBhXwwWcczlaFYk6QSZfbrmNUtj3tcabbjd9+qhoVmOsroYAC9dppJ9ANWq/mtfHGOyM+Zhy8eaZiFMCaw8jzl5JZIakZJCiwhV5lgOF699kGAu5fwxIjhg0d0G1EE6ZBrbSqCjy+ZIze+NmZa3sS5Dw40eVkg9mA7KVTd15aLGvJkkKhpVZUKlmBIV66tO9DI8ezUzqFEalzoLMkjrStxAalTmAC/o0R2PZzuemr3EuPSrDBIoROZA0pLq7gyBYysChSDrfW1dyeWQFN7BZ4bwXlSNNIsZYByixr+rLuWcR36hYrNDUysaGqgvh8PTMoakR3KyktvJFIJnzHLXTalTI5BIPbUN7BDzgmZllV3k0j2sqqoUghY5njGoljqJCg2ABvhjgMk3hABAqCIjqDArWtdUMaKWo0Bl4jH2O5BrasX+GcHMUk7voCuDQQmxbMzMrEa49Vi0DMoK2Ks4fYXcezPLiNd2IA/H8seW8R7JzeGNzpAzCks5QtpYM7N3sAjUSb10u31vhiWbLFWI7+n4H+NYjMKsSHuijAkbEWtEg+u93iWDUyAkhnXzG1kAEmiTQv+OOK828x1c8dNbw1AsG3of4bfljAcR/+Zk/8f8A9a4+gxry4K9F/H/nGA45CyTM5HS+kg+QIULR9Dtf246b9nmm/VViNgKxIJMUY5x546bMY85dfMN0zHQf688J83PqJJxdyuVkkU/sittQO/2enxx7kuE9R5hB010i633FkgWPhhconLJy84FkO8jjvsoPoe5+3t9+GyKiEgBVO10AO5ob/PEhIBGK+emIpFALvem9wK7uw8wux8t6F2RjFqdvPq3w4c5nj/YUjm7VfciKvMEEFvVaFEPta4qlSfMA/l+WOPD0fLJTeq86Ntdlia3YkknE/GU6lPw/C+/343/hH/ahi9wmWm0/W/EYWJZA7/bQPzI+Nfxx2spVhXcEdwfn37eRxiZcdt5Y89NPhL4i4I2aoCUxjQ6EUxB16d6V1BI09m1DfsO+GzudNoATVgE6QfSzRr7jhRxjLySNlxoU7uXBLGMHl+bAb79rAx0uVy/h82rJIFZGlZbTUuqXMc7qXULA3XuLu7Bx2/BX5cASVQ8EjSBmj1KxeOZCCgYED2xOzeQwslzWayychebK6DpcQyOrKMq5sudW/OUCixbdbu7Nbi+azJXMRI88jKki0sOxDZLmauYiCpRIwCqDfbY3YBllfCvJVBFLRjmSVSyBh0ZFcnTAFbtAWsVRrYgUeMr4SMYjCTEaDHbBWViI4YI6BVxseRZDBlOrdTWKi5zN80Lpk5ZfMAqsbL/1WYVWLGMgqYwjfrEOwIEmsAOvDYmVSkzO9LEQzqFNmMal2AsBh52d9ycBRzXhQNA0evVYPkEu8m+WrV1afeu6Nehxf8O5SZOe8+nXNKHpVC0BBDFuAzb3ET7zbEbjsG+DAGDBgwEc8oRWY3Sgk0CTQF7Abk/AYUDxVlQgZ3KdGs6kkFVBzyp6ffEVvo96gTWHLqCCD2Ir78Il8Jw0w1SHWhRt0skwCDVYWweWANIOmxem98BNm/EkKIzDWzKG6OXKGBXTesFfZjrXdqFNfbfEj+IsuCRqawaoRykseZy+gBesa6BK2BYvYg45zfh+ORnbXIpkJ16WA1ApGmk2Dt7NTtv33okEy/h6JGLKW3cOB0gKdeuhS2QW+sTXYUNsB0viHLm6Z9iBXKlBYl2TotevqU3puqs0N8ef2jy1M2ttKoXZuXJpRQhc6zppDpBOk0fKr2x5mPDsTgAlum9J6TRLl7plKk2SNwRR7Y4bw1EXRy0lxoVXdQRqQoWDBdQsMekELe+mxeAaZTMrKupdQFkdSNGdjXZgDXx7HuMJPFD20a+gJ++h/PDPhHC0y0eiPsWLHZVtmNk6UCqt/wCECzZ7kkruMANJv5UPz/PE9uXGPKmqc5M7mLqh+0D9xJ/li7waLXKsYHQoJP2V/wAYsGBSD8/ww34FlQoLAVe32f1+GOPRPmz5dGy8YrHFmpK9SP5/lhMRffDbjHur8/ywqx1Z+pa/FVuHxH9hfsFfhiSLKovuqo+Nb/fibBjCjzBePccFq7+oA2PmQB/E4Dx3FDa7rb4EgE0fIA4iy2XAZpNyX9RVL5KB5eZPqT8ABOAB/H8bwIgF15mz86A/LHj3rhNwy1kX07efeiPP+eG3E8uJIyCL+B3seY+7CfKA8xSfrAD5Ejv8caPFdc6sR2XjKVl3rz8t/jt6fZgDUBqoE/G99zQPnibNQBWK1sDt8u4xCU3vz7efb5YnYrLLGgyDXGvyr7tvyxV4txlMsRrVyNEkjFQCEjiKa3YkjYawaFsd6Bo4l4S1pXoT/PEPEuCx5iVHkshI5EKBmUMJGiYh9JGpfZUVNg3vjox8cuXqlP4pQO0aRs7rJGhAaLs86wlq1kqFLg0wBNirFkeHxEtRvHl5WWY2CAgMiGB3WRTqr3Yxs5VgK23ANv8As7l7vS/e/wBdNQPOWbpGulHMUGhQ2rttiTLcCgjrShGn3QXkIUaWUKgLUqBXYBRQF7DYY9eKTeLstqdQSdKlrBTelDEadWpaBvUwVe++2GvDc8s8Syp7rixuredd0JUjbuCQcVP0Nl0NDWusaQomlUbIN0UPQfSl6h1bE3ucXsllEhXQgIFsdyWJLMWJLMSSSSTucBPgwYMAYMGDAGDBgwBgwYMAYMGDAGM3mnt2Pqxr7DjSYy48sc3xPfGP5q2n70Kt7DuTX3nGlhj0qB6DCLhv6yP7f/QcaDHnw06t/ZuvchXxh91HzP8AX3HC7Frin6w/IfhirjeXrWHgwYMGMtDHK35138hW3346wYPXlYKx7gwHibG7OxsfDbtt3HzxpUawCPPfGbw+yX6tfkMU1pbVPjEXZvsP5fnhbh7xD9W3y/PCLHmc7e670ZcGb3h8j+OKniXhEmYI5ej9W6qzsymJ2K6ZowFOqRaNe6fIMLOJ+D++f+38xhvimHiez+xBNwInKzRDSHlldyQ2m9WYMi6mKNdJpXSystDSQV2wqg4BmDIFIjUokOmdSwMYWedikSaApJjKI5GgHVemgqjaYMaYY5vC8pA9nAtWNKyuKJy00bSrJy9SyO0iA0LpA2onbDzw3w98vDy5NGzHTpCilNd9CIuq7PSijft3Ja4MAYMGDAGDBgwH/9k="/>
          <p:cNvSpPr>
            <a:spLocks noChangeAspect="1" noChangeArrowheads="1"/>
          </p:cNvSpPr>
          <p:nvPr/>
        </p:nvSpPr>
        <p:spPr bwMode="auto">
          <a:xfrm>
            <a:off x="155575" y="-1119188"/>
            <a:ext cx="2895600" cy="234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5064" name="Picture 13" descr="http://upload.wikimedia.org/wikipedia/commons/3/3a/Symptoms_of_leukem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335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3259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AU" dirty="0"/>
              <a:t>C92     Leukaemia </a:t>
            </a:r>
            <a:r>
              <a:rPr lang="en-AU" dirty="0" smtClean="0"/>
              <a:t>myeloid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 fontScale="85000" lnSpcReduction="20000"/>
          </a:bodyPr>
          <a:lstStyle/>
          <a:p>
            <a:r>
              <a:rPr lang="en-AU" dirty="0" err="1"/>
              <a:t>Termasuk</a:t>
            </a:r>
            <a:r>
              <a:rPr lang="en-AU" dirty="0"/>
              <a:t>: leukaemia: </a:t>
            </a:r>
            <a:r>
              <a:rPr lang="en-AU" dirty="0" err="1"/>
              <a:t>granulosit</a:t>
            </a:r>
            <a:r>
              <a:rPr lang="en-AU" dirty="0"/>
              <a:t>, </a:t>
            </a:r>
            <a:r>
              <a:rPr lang="en-AU" dirty="0" err="1" smtClean="0"/>
              <a:t>myelogen</a:t>
            </a:r>
            <a:r>
              <a:rPr lang="en-AU" dirty="0" smtClean="0"/>
              <a:t>, </a:t>
            </a:r>
            <a:r>
              <a:rPr lang="en-AU" dirty="0" err="1" smtClean="0"/>
              <a:t>kode</a:t>
            </a:r>
            <a:r>
              <a:rPr lang="en-AU" dirty="0" smtClean="0"/>
              <a:t> </a:t>
            </a:r>
            <a:r>
              <a:rPr lang="en-AU" dirty="0" err="1"/>
              <a:t>morfologi</a:t>
            </a:r>
            <a:r>
              <a:rPr lang="en-AU" dirty="0"/>
              <a:t> M986-M988, M9930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sifat</a:t>
            </a:r>
            <a:r>
              <a:rPr lang="en-AU" dirty="0"/>
              <a:t> /3</a:t>
            </a:r>
            <a:endParaRPr lang="en-US" dirty="0"/>
          </a:p>
          <a:p>
            <a:r>
              <a:rPr lang="en-AU" dirty="0"/>
              <a:t>C92.0 Leukaemia myeloid </a:t>
            </a:r>
            <a:r>
              <a:rPr lang="en-AU" dirty="0" err="1"/>
              <a:t>akut</a:t>
            </a:r>
            <a:endParaRPr lang="en-US" dirty="0"/>
          </a:p>
          <a:p>
            <a:pPr lvl="1"/>
            <a:r>
              <a:rPr lang="en-AU" dirty="0" err="1" smtClean="0"/>
              <a:t>Kecuali</a:t>
            </a:r>
            <a:r>
              <a:rPr lang="en-AU" dirty="0"/>
              <a:t>:   </a:t>
            </a:r>
            <a:r>
              <a:rPr lang="en-AU" dirty="0" err="1" smtClean="0"/>
              <a:t>eksaserbasi</a:t>
            </a:r>
            <a:r>
              <a:rPr lang="en-AU" dirty="0" smtClean="0"/>
              <a:t> </a:t>
            </a:r>
            <a:r>
              <a:rPr lang="en-AU" dirty="0" err="1"/>
              <a:t>akut</a:t>
            </a:r>
            <a:r>
              <a:rPr lang="en-AU" dirty="0"/>
              <a:t> leukaemia myeloid </a:t>
            </a:r>
            <a:r>
              <a:rPr lang="en-AU" dirty="0" err="1"/>
              <a:t>kronis</a:t>
            </a:r>
            <a:r>
              <a:rPr lang="en-AU" dirty="0"/>
              <a:t> (C92.1)</a:t>
            </a:r>
            <a:endParaRPr lang="en-US" dirty="0"/>
          </a:p>
          <a:p>
            <a:r>
              <a:rPr lang="en-AU" dirty="0"/>
              <a:t>C92.1 Leukaemia myeloid </a:t>
            </a:r>
            <a:r>
              <a:rPr lang="en-AU" dirty="0" err="1"/>
              <a:t>kronis</a:t>
            </a:r>
            <a:endParaRPr lang="en-US" dirty="0"/>
          </a:p>
          <a:p>
            <a:r>
              <a:rPr lang="en-AU" dirty="0"/>
              <a:t>C92.2 Leukaemia myeloid </a:t>
            </a:r>
            <a:r>
              <a:rPr lang="en-AU" dirty="0" err="1"/>
              <a:t>subakut</a:t>
            </a:r>
            <a:endParaRPr lang="en-US" dirty="0"/>
          </a:p>
          <a:p>
            <a:r>
              <a:rPr lang="en-AU" dirty="0"/>
              <a:t>C92.3 </a:t>
            </a:r>
            <a:r>
              <a:rPr lang="en-AU" dirty="0" err="1"/>
              <a:t>Sarkoma</a:t>
            </a:r>
            <a:r>
              <a:rPr lang="en-AU" dirty="0"/>
              <a:t> myeloid; </a:t>
            </a:r>
            <a:r>
              <a:rPr lang="en-AU" dirty="0" err="1"/>
              <a:t>khloroma</a:t>
            </a:r>
            <a:r>
              <a:rPr lang="en-AU" dirty="0"/>
              <a:t>; </a:t>
            </a:r>
            <a:r>
              <a:rPr lang="en-AU" dirty="0" err="1"/>
              <a:t>sarkoma</a:t>
            </a:r>
            <a:r>
              <a:rPr lang="en-AU" dirty="0"/>
              <a:t> </a:t>
            </a:r>
            <a:r>
              <a:rPr lang="en-AU" dirty="0" err="1"/>
              <a:t>granulosit</a:t>
            </a:r>
            <a:endParaRPr lang="en-US" dirty="0"/>
          </a:p>
          <a:p>
            <a:r>
              <a:rPr lang="en-AU" dirty="0"/>
              <a:t>C92.4 Leukaemia </a:t>
            </a:r>
            <a:r>
              <a:rPr lang="en-AU" dirty="0" err="1"/>
              <a:t>promyelosit</a:t>
            </a:r>
            <a:r>
              <a:rPr lang="en-AU" dirty="0"/>
              <a:t> </a:t>
            </a:r>
            <a:r>
              <a:rPr lang="en-AU" dirty="0" err="1"/>
              <a:t>akut</a:t>
            </a:r>
            <a:endParaRPr lang="en-US" dirty="0"/>
          </a:p>
          <a:p>
            <a:r>
              <a:rPr lang="en-AU" dirty="0"/>
              <a:t>C92.5 Leukaemia </a:t>
            </a:r>
            <a:r>
              <a:rPr lang="en-AU" dirty="0" err="1"/>
              <a:t>myelomonosit</a:t>
            </a:r>
            <a:r>
              <a:rPr lang="en-AU" dirty="0"/>
              <a:t> </a:t>
            </a:r>
            <a:r>
              <a:rPr lang="en-AU" dirty="0" err="1"/>
              <a:t>akut</a:t>
            </a:r>
            <a:endParaRPr lang="en-US" dirty="0"/>
          </a:p>
          <a:p>
            <a:r>
              <a:rPr lang="en-AU" dirty="0"/>
              <a:t>C92.7 Leukaemia myeloid lain</a:t>
            </a:r>
            <a:endParaRPr lang="en-US" dirty="0"/>
          </a:p>
          <a:p>
            <a:r>
              <a:rPr lang="en-AU" dirty="0"/>
              <a:t>C92.9 Leukaemia myeloid,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5180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AU" dirty="0"/>
              <a:t>C93     Leukaemia </a:t>
            </a:r>
            <a:r>
              <a:rPr lang="en-AU" dirty="0" err="1" smtClean="0"/>
              <a:t>monosit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err="1"/>
              <a:t>Termasuk</a:t>
            </a:r>
            <a:r>
              <a:rPr lang="en-AU" dirty="0"/>
              <a:t>: leukaemia </a:t>
            </a:r>
            <a:r>
              <a:rPr lang="en-AU" dirty="0" err="1" smtClean="0"/>
              <a:t>monositoid</a:t>
            </a:r>
            <a:r>
              <a:rPr lang="en-AU" dirty="0" smtClean="0"/>
              <a:t>, </a:t>
            </a:r>
            <a:r>
              <a:rPr lang="en-AU" dirty="0" err="1" smtClean="0"/>
              <a:t>kode</a:t>
            </a:r>
            <a:r>
              <a:rPr lang="en-AU" dirty="0" smtClean="0"/>
              <a:t> </a:t>
            </a:r>
            <a:r>
              <a:rPr lang="en-AU" dirty="0" err="1"/>
              <a:t>morfologi</a:t>
            </a:r>
            <a:r>
              <a:rPr lang="en-AU" dirty="0"/>
              <a:t> M989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sifat</a:t>
            </a:r>
            <a:r>
              <a:rPr lang="en-AU" dirty="0"/>
              <a:t> /3</a:t>
            </a:r>
            <a:endParaRPr lang="en-US" dirty="0"/>
          </a:p>
          <a:p>
            <a:r>
              <a:rPr lang="en-AU" dirty="0"/>
              <a:t>C93.0 Leukaemia </a:t>
            </a:r>
            <a:r>
              <a:rPr lang="en-AU" dirty="0" err="1"/>
              <a:t>monosit</a:t>
            </a:r>
            <a:r>
              <a:rPr lang="en-AU" dirty="0"/>
              <a:t> </a:t>
            </a:r>
            <a:r>
              <a:rPr lang="en-AU" dirty="0" err="1"/>
              <a:t>akut</a:t>
            </a:r>
            <a:endParaRPr lang="en-US" dirty="0"/>
          </a:p>
          <a:p>
            <a:pPr lvl="1"/>
            <a:r>
              <a:rPr lang="en-AU" dirty="0" err="1" smtClean="0"/>
              <a:t>Kecuali</a:t>
            </a:r>
            <a:r>
              <a:rPr lang="en-AU" dirty="0"/>
              <a:t>: </a:t>
            </a:r>
            <a:r>
              <a:rPr lang="en-AU" dirty="0" err="1"/>
              <a:t>eksaserbasi</a:t>
            </a:r>
            <a:r>
              <a:rPr lang="en-AU" dirty="0"/>
              <a:t> </a:t>
            </a:r>
            <a:r>
              <a:rPr lang="en-AU" dirty="0" err="1"/>
              <a:t>akut</a:t>
            </a:r>
            <a:r>
              <a:rPr lang="en-AU" dirty="0"/>
              <a:t> leukaemia </a:t>
            </a:r>
            <a:r>
              <a:rPr lang="en-AU" dirty="0" err="1"/>
              <a:t>monosit</a:t>
            </a:r>
            <a:r>
              <a:rPr lang="en-AU" dirty="0"/>
              <a:t> </a:t>
            </a:r>
            <a:r>
              <a:rPr lang="en-AU" dirty="0" err="1"/>
              <a:t>kronis</a:t>
            </a:r>
            <a:r>
              <a:rPr lang="en-AU" dirty="0"/>
              <a:t> (C93.1)</a:t>
            </a:r>
            <a:endParaRPr lang="en-US" dirty="0"/>
          </a:p>
          <a:p>
            <a:r>
              <a:rPr lang="en-AU" dirty="0"/>
              <a:t>C93.1 Leukaemia </a:t>
            </a:r>
            <a:r>
              <a:rPr lang="en-AU" dirty="0" err="1"/>
              <a:t>monosit</a:t>
            </a:r>
            <a:r>
              <a:rPr lang="en-AU" dirty="0"/>
              <a:t> </a:t>
            </a:r>
            <a:r>
              <a:rPr lang="en-AU" dirty="0" err="1"/>
              <a:t>kronis</a:t>
            </a:r>
            <a:endParaRPr lang="en-US" dirty="0"/>
          </a:p>
          <a:p>
            <a:r>
              <a:rPr lang="en-AU" dirty="0"/>
              <a:t>C93.2 Leukaemia </a:t>
            </a:r>
            <a:r>
              <a:rPr lang="en-AU" dirty="0" err="1"/>
              <a:t>monosit</a:t>
            </a:r>
            <a:r>
              <a:rPr lang="en-AU" dirty="0"/>
              <a:t> </a:t>
            </a:r>
            <a:r>
              <a:rPr lang="en-AU" dirty="0" err="1"/>
              <a:t>subakut</a:t>
            </a:r>
            <a:endParaRPr lang="en-US" dirty="0"/>
          </a:p>
          <a:p>
            <a:r>
              <a:rPr lang="en-AU" dirty="0"/>
              <a:t>C93.7 Leukaemia </a:t>
            </a:r>
            <a:r>
              <a:rPr lang="en-AU" dirty="0" err="1"/>
              <a:t>monosit</a:t>
            </a:r>
            <a:r>
              <a:rPr lang="en-AU" dirty="0"/>
              <a:t> lain</a:t>
            </a:r>
            <a:endParaRPr lang="en-US" dirty="0"/>
          </a:p>
          <a:p>
            <a:r>
              <a:rPr lang="en-AU" dirty="0"/>
              <a:t>C93.9 Leukaemia </a:t>
            </a:r>
            <a:r>
              <a:rPr lang="en-AU" dirty="0" err="1"/>
              <a:t>monosit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6385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AU" dirty="0"/>
              <a:t>C94     </a:t>
            </a:r>
            <a:r>
              <a:rPr lang="en-AU" dirty="0" err="1"/>
              <a:t>Leukemia</a:t>
            </a:r>
            <a:r>
              <a:rPr lang="en-AU" dirty="0"/>
              <a:t> lain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jenis</a:t>
            </a:r>
            <a:r>
              <a:rPr lang="en-AU" dirty="0"/>
              <a:t> </a:t>
            </a:r>
            <a:r>
              <a:rPr lang="en-AU" dirty="0" err="1"/>
              <a:t>sel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648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400" dirty="0" err="1"/>
              <a:t>Termasuk</a:t>
            </a:r>
            <a:r>
              <a:rPr lang="en-AU" sz="3400" dirty="0"/>
              <a:t>:  </a:t>
            </a:r>
            <a:r>
              <a:rPr lang="en-AU" sz="3400" dirty="0" err="1"/>
              <a:t>kode</a:t>
            </a:r>
            <a:r>
              <a:rPr lang="en-AU" sz="3400" dirty="0"/>
              <a:t> M984, M9850, M9900, M9910, M9931-M9932 </a:t>
            </a:r>
            <a:r>
              <a:rPr lang="en-AU" sz="3400" dirty="0" err="1"/>
              <a:t>dengan</a:t>
            </a:r>
            <a:r>
              <a:rPr lang="en-AU" sz="3400" dirty="0"/>
              <a:t> </a:t>
            </a:r>
            <a:r>
              <a:rPr lang="en-AU" sz="3400" dirty="0" err="1"/>
              <a:t>kode</a:t>
            </a:r>
            <a:r>
              <a:rPr lang="en-AU" sz="3400" dirty="0"/>
              <a:t> </a:t>
            </a:r>
            <a:r>
              <a:rPr lang="en-AU" sz="3400" dirty="0" err="1"/>
              <a:t>sifat</a:t>
            </a:r>
            <a:r>
              <a:rPr lang="en-AU" sz="3400" dirty="0"/>
              <a:t> /3</a:t>
            </a:r>
            <a:endParaRPr lang="en-US" sz="34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3400" dirty="0" err="1"/>
              <a:t>Kecuali</a:t>
            </a:r>
            <a:r>
              <a:rPr lang="en-AU" sz="3400" dirty="0"/>
              <a:t>:  </a:t>
            </a:r>
            <a:r>
              <a:rPr lang="en-AU" sz="3400" dirty="0" smtClean="0"/>
              <a:t> </a:t>
            </a:r>
            <a:r>
              <a:rPr lang="en-AU" sz="3400" dirty="0" err="1"/>
              <a:t>retikuloendoteliosis</a:t>
            </a:r>
            <a:r>
              <a:rPr lang="en-AU" sz="3400" dirty="0"/>
              <a:t> </a:t>
            </a:r>
            <a:r>
              <a:rPr lang="en-AU" sz="3400" dirty="0" err="1"/>
              <a:t>leukemik</a:t>
            </a:r>
            <a:r>
              <a:rPr lang="en-AU" sz="3400" dirty="0"/>
              <a:t> (C91.4) ; </a:t>
            </a:r>
            <a:r>
              <a:rPr lang="en-AU" sz="3400" dirty="0" err="1"/>
              <a:t>leukemia</a:t>
            </a:r>
            <a:r>
              <a:rPr lang="en-AU" sz="3400" dirty="0"/>
              <a:t> </a:t>
            </a:r>
            <a:r>
              <a:rPr lang="en-AU" sz="3400" dirty="0" err="1"/>
              <a:t>sel</a:t>
            </a:r>
            <a:r>
              <a:rPr lang="en-AU" sz="3400" dirty="0"/>
              <a:t> plasma (C90.1)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400" dirty="0"/>
              <a:t>C94.0 </a:t>
            </a:r>
            <a:r>
              <a:rPr lang="en-AU" sz="3400" dirty="0" err="1"/>
              <a:t>Eritremia</a:t>
            </a:r>
            <a:r>
              <a:rPr lang="en-AU" sz="3400" dirty="0"/>
              <a:t> </a:t>
            </a:r>
            <a:r>
              <a:rPr lang="en-AU" sz="3400" dirty="0" err="1"/>
              <a:t>dan</a:t>
            </a:r>
            <a:r>
              <a:rPr lang="en-AU" sz="3400" dirty="0"/>
              <a:t> </a:t>
            </a:r>
            <a:r>
              <a:rPr lang="en-AU" sz="3400" dirty="0" err="1"/>
              <a:t>eritroleukemia</a:t>
            </a:r>
            <a:r>
              <a:rPr lang="en-AU" sz="3400" dirty="0"/>
              <a:t> </a:t>
            </a:r>
            <a:r>
              <a:rPr lang="en-AU" sz="3400" dirty="0" err="1" smtClean="0"/>
              <a:t>akut</a:t>
            </a:r>
            <a:r>
              <a:rPr lang="en-AU" sz="3400" dirty="0" smtClean="0"/>
              <a:t>,  </a:t>
            </a:r>
            <a:r>
              <a:rPr lang="en-AU" sz="3400" dirty="0" err="1"/>
              <a:t>Myelosis</a:t>
            </a:r>
            <a:r>
              <a:rPr lang="en-AU" sz="3400" dirty="0"/>
              <a:t> </a:t>
            </a:r>
            <a:r>
              <a:rPr lang="en-AU" sz="3400" dirty="0" err="1"/>
              <a:t>eritremik</a:t>
            </a:r>
            <a:r>
              <a:rPr lang="en-AU" sz="3400" dirty="0"/>
              <a:t> </a:t>
            </a:r>
            <a:r>
              <a:rPr lang="en-AU" sz="3400" dirty="0" err="1"/>
              <a:t>akut</a:t>
            </a:r>
            <a:r>
              <a:rPr lang="en-AU" sz="3400" dirty="0"/>
              <a:t>; </a:t>
            </a:r>
            <a:r>
              <a:rPr lang="en-AU" sz="3400" dirty="0" err="1"/>
              <a:t>penyakit</a:t>
            </a:r>
            <a:r>
              <a:rPr lang="en-AU" sz="3400" dirty="0"/>
              <a:t> Di </a:t>
            </a:r>
            <a:r>
              <a:rPr lang="en-AU" sz="3400" dirty="0" err="1"/>
              <a:t>Guglielmo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400" dirty="0"/>
              <a:t>C94.1 </a:t>
            </a:r>
            <a:r>
              <a:rPr lang="en-AU" sz="3400" dirty="0" err="1"/>
              <a:t>Eritremia</a:t>
            </a:r>
            <a:r>
              <a:rPr lang="en-AU" sz="3400" dirty="0"/>
              <a:t> </a:t>
            </a:r>
            <a:r>
              <a:rPr lang="en-AU" sz="3400" dirty="0" err="1"/>
              <a:t>kronis</a:t>
            </a:r>
            <a:r>
              <a:rPr lang="en-AU" sz="3400" dirty="0"/>
              <a:t>; </a:t>
            </a:r>
            <a:r>
              <a:rPr lang="en-AU" sz="3400" dirty="0" err="1"/>
              <a:t>penyakit</a:t>
            </a:r>
            <a:r>
              <a:rPr lang="en-AU" sz="3400" dirty="0"/>
              <a:t> </a:t>
            </a:r>
            <a:r>
              <a:rPr lang="en-AU" sz="3400" dirty="0" err="1"/>
              <a:t>Heilmeyer-Schoner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400" dirty="0"/>
              <a:t>C94.2 </a:t>
            </a:r>
            <a:r>
              <a:rPr lang="en-AU" sz="3400" dirty="0" err="1"/>
              <a:t>Leukemia</a:t>
            </a:r>
            <a:r>
              <a:rPr lang="en-AU" sz="3400" dirty="0"/>
              <a:t> </a:t>
            </a:r>
            <a:r>
              <a:rPr lang="en-AU" sz="3400" dirty="0" err="1"/>
              <a:t>megakaryoblast</a:t>
            </a:r>
            <a:r>
              <a:rPr lang="en-AU" sz="3400" dirty="0"/>
              <a:t> </a:t>
            </a:r>
            <a:r>
              <a:rPr lang="en-AU" sz="3400" dirty="0" err="1" smtClean="0"/>
              <a:t>akut</a:t>
            </a:r>
            <a:r>
              <a:rPr lang="en-AU" sz="3400" dirty="0" smtClean="0"/>
              <a:t>, Leukaemia</a:t>
            </a:r>
            <a:r>
              <a:rPr lang="en-AU" sz="3400" dirty="0"/>
              <a:t>: </a:t>
            </a:r>
            <a:r>
              <a:rPr lang="en-AU" sz="3400" dirty="0" err="1"/>
              <a:t>megakaryoblast</a:t>
            </a:r>
            <a:r>
              <a:rPr lang="en-AU" sz="3400" dirty="0"/>
              <a:t> (</a:t>
            </a:r>
            <a:r>
              <a:rPr lang="en-AU" sz="3400" dirty="0" err="1"/>
              <a:t>akut</a:t>
            </a:r>
            <a:r>
              <a:rPr lang="en-AU" sz="3400" dirty="0"/>
              <a:t>), </a:t>
            </a:r>
            <a:r>
              <a:rPr lang="en-AU" sz="3400" dirty="0" err="1"/>
              <a:t>megakaryocyt</a:t>
            </a:r>
            <a:r>
              <a:rPr lang="en-AU" sz="3400" dirty="0"/>
              <a:t> (</a:t>
            </a:r>
            <a:r>
              <a:rPr lang="en-AU" sz="3400" dirty="0" err="1"/>
              <a:t>akut</a:t>
            </a:r>
            <a:r>
              <a:rPr lang="en-AU" sz="3400" dirty="0"/>
              <a:t>)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400" dirty="0"/>
              <a:t>C94.3 </a:t>
            </a:r>
            <a:r>
              <a:rPr lang="en-AU" sz="3400" dirty="0" err="1"/>
              <a:t>Leukemia</a:t>
            </a:r>
            <a:r>
              <a:rPr lang="en-AU" sz="3400" dirty="0"/>
              <a:t> </a:t>
            </a:r>
            <a:r>
              <a:rPr lang="en-AU" sz="3400" dirty="0" err="1"/>
              <a:t>sel</a:t>
            </a:r>
            <a:r>
              <a:rPr lang="en-AU" sz="3400" dirty="0"/>
              <a:t> mast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400" dirty="0"/>
              <a:t>C94.4 </a:t>
            </a:r>
            <a:r>
              <a:rPr lang="en-AU" sz="3400" dirty="0" err="1"/>
              <a:t>Panmyelosis</a:t>
            </a:r>
            <a:r>
              <a:rPr lang="en-AU" sz="3400" dirty="0"/>
              <a:t> </a:t>
            </a:r>
            <a:r>
              <a:rPr lang="en-AU" sz="3400" dirty="0" err="1"/>
              <a:t>akut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400" dirty="0"/>
              <a:t>C94.5 </a:t>
            </a:r>
            <a:r>
              <a:rPr lang="en-AU" sz="3400" dirty="0" err="1"/>
              <a:t>Myelofibrosis</a:t>
            </a:r>
            <a:r>
              <a:rPr lang="en-AU" sz="3400" dirty="0"/>
              <a:t> </a:t>
            </a:r>
            <a:r>
              <a:rPr lang="en-AU" sz="3400" dirty="0" err="1"/>
              <a:t>akut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400" dirty="0"/>
              <a:t>C94.7 </a:t>
            </a:r>
            <a:r>
              <a:rPr lang="en-AU" sz="3400" dirty="0" err="1"/>
              <a:t>Leukemia</a:t>
            </a:r>
            <a:r>
              <a:rPr lang="en-AU" sz="3400" dirty="0"/>
              <a:t> lain yang </a:t>
            </a:r>
            <a:r>
              <a:rPr lang="en-AU" sz="3400" dirty="0" err="1"/>
              <a:t>dijelaskan</a:t>
            </a:r>
            <a:r>
              <a:rPr lang="en-AU" sz="3400" dirty="0"/>
              <a:t>; </a:t>
            </a:r>
            <a:r>
              <a:rPr lang="en-AU" sz="3400" dirty="0" err="1"/>
              <a:t>leukemia</a:t>
            </a:r>
            <a:r>
              <a:rPr lang="en-AU" sz="3400" dirty="0"/>
              <a:t> </a:t>
            </a:r>
            <a:r>
              <a:rPr lang="en-AU" sz="3400" dirty="0" err="1"/>
              <a:t>sel</a:t>
            </a:r>
            <a:r>
              <a:rPr lang="en-AU" sz="3400" dirty="0"/>
              <a:t> </a:t>
            </a:r>
            <a:r>
              <a:rPr lang="en-AU" sz="3400" dirty="0" err="1"/>
              <a:t>limfosarkom</a:t>
            </a:r>
            <a:r>
              <a:rPr lang="en-AU" dirty="0" err="1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5438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AU" dirty="0"/>
              <a:t>C95     Leukaemia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jenis</a:t>
            </a:r>
            <a:r>
              <a:rPr lang="en-AU" dirty="0"/>
              <a:t> </a:t>
            </a:r>
            <a:r>
              <a:rPr lang="en-AU" dirty="0" err="1"/>
              <a:t>sel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85000" lnSpcReduction="20000"/>
          </a:bodyPr>
          <a:lstStyle/>
          <a:p>
            <a:r>
              <a:rPr lang="en-AU" dirty="0" err="1"/>
              <a:t>Termasuk</a:t>
            </a:r>
            <a:r>
              <a:rPr lang="en-AU" dirty="0"/>
              <a:t>: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morfologi</a:t>
            </a:r>
            <a:r>
              <a:rPr lang="en-AU" dirty="0"/>
              <a:t> M980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sifat</a:t>
            </a:r>
            <a:r>
              <a:rPr lang="en-AU" dirty="0"/>
              <a:t> /3</a:t>
            </a:r>
            <a:endParaRPr lang="en-US" dirty="0"/>
          </a:p>
          <a:p>
            <a:r>
              <a:rPr lang="en-AU" dirty="0"/>
              <a:t>C95.0 </a:t>
            </a:r>
            <a:r>
              <a:rPr lang="en-AU" dirty="0" err="1"/>
              <a:t>Leukemia</a:t>
            </a:r>
            <a:r>
              <a:rPr lang="en-AU" dirty="0"/>
              <a:t> </a:t>
            </a:r>
            <a:r>
              <a:rPr lang="en-AU" dirty="0" err="1"/>
              <a:t>akut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jenis</a:t>
            </a:r>
            <a:r>
              <a:rPr lang="en-AU" dirty="0"/>
              <a:t> </a:t>
            </a:r>
            <a:r>
              <a:rPr lang="en-AU" dirty="0" err="1"/>
              <a:t>sel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r>
              <a:rPr lang="en-AU" dirty="0" smtClean="0"/>
              <a:t>, Leukaemia </a:t>
            </a:r>
            <a:r>
              <a:rPr lang="en-AU" dirty="0" err="1"/>
              <a:t>sel</a:t>
            </a:r>
            <a:r>
              <a:rPr lang="en-AU" dirty="0"/>
              <a:t> blast, </a:t>
            </a:r>
            <a:r>
              <a:rPr lang="en-AU" dirty="0" err="1"/>
              <a:t>leukemia</a:t>
            </a:r>
            <a:r>
              <a:rPr lang="en-AU" dirty="0"/>
              <a:t> </a:t>
            </a:r>
            <a:r>
              <a:rPr lang="en-AU" dirty="0" err="1"/>
              <a:t>sel</a:t>
            </a:r>
            <a:r>
              <a:rPr lang="en-AU" dirty="0"/>
              <a:t> </a:t>
            </a:r>
            <a:r>
              <a:rPr lang="en-AU" dirty="0" smtClean="0"/>
              <a:t>stem, </a:t>
            </a:r>
            <a:endParaRPr lang="en-US" dirty="0"/>
          </a:p>
          <a:p>
            <a:pPr lvl="1"/>
            <a:r>
              <a:rPr lang="en-AU" dirty="0" err="1" smtClean="0"/>
              <a:t>Kecuali</a:t>
            </a:r>
            <a:r>
              <a:rPr lang="en-AU" dirty="0"/>
              <a:t>: </a:t>
            </a:r>
            <a:r>
              <a:rPr lang="en-AU" dirty="0" err="1"/>
              <a:t>eksaserbasi</a:t>
            </a:r>
            <a:r>
              <a:rPr lang="en-AU" dirty="0"/>
              <a:t> </a:t>
            </a:r>
            <a:r>
              <a:rPr lang="en-AU" dirty="0" err="1"/>
              <a:t>akut</a:t>
            </a:r>
            <a:r>
              <a:rPr lang="en-AU" dirty="0"/>
              <a:t> </a:t>
            </a:r>
            <a:r>
              <a:rPr lang="en-AU" dirty="0" err="1"/>
              <a:t>leukemia</a:t>
            </a:r>
            <a:r>
              <a:rPr lang="en-AU" dirty="0"/>
              <a:t> </a:t>
            </a:r>
            <a:r>
              <a:rPr lang="en-AU" dirty="0" err="1"/>
              <a:t>kronis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 (C95.1)</a:t>
            </a:r>
            <a:endParaRPr lang="en-US" dirty="0"/>
          </a:p>
          <a:p>
            <a:r>
              <a:rPr lang="en-AU" dirty="0"/>
              <a:t>C95.1 </a:t>
            </a:r>
            <a:r>
              <a:rPr lang="en-AU" dirty="0" err="1"/>
              <a:t>Leukemia</a:t>
            </a:r>
            <a:r>
              <a:rPr lang="en-AU" dirty="0"/>
              <a:t> </a:t>
            </a:r>
            <a:r>
              <a:rPr lang="en-AU" dirty="0" err="1"/>
              <a:t>kronis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jenis</a:t>
            </a:r>
            <a:r>
              <a:rPr lang="en-AU" dirty="0"/>
              <a:t> </a:t>
            </a:r>
            <a:r>
              <a:rPr lang="en-AU" dirty="0" err="1"/>
              <a:t>sel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C95.2 </a:t>
            </a:r>
            <a:r>
              <a:rPr lang="en-AU" dirty="0" err="1"/>
              <a:t>Leukemia</a:t>
            </a:r>
            <a:r>
              <a:rPr lang="en-AU" dirty="0"/>
              <a:t> </a:t>
            </a:r>
            <a:r>
              <a:rPr lang="en-AU" dirty="0" err="1"/>
              <a:t>subakut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jenis</a:t>
            </a:r>
            <a:r>
              <a:rPr lang="en-AU" dirty="0"/>
              <a:t> </a:t>
            </a:r>
            <a:r>
              <a:rPr lang="en-AU" dirty="0" err="1"/>
              <a:t>sel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C95.7 </a:t>
            </a:r>
            <a:r>
              <a:rPr lang="en-AU" dirty="0" err="1"/>
              <a:t>Leukemia</a:t>
            </a:r>
            <a:r>
              <a:rPr lang="en-AU" dirty="0"/>
              <a:t> lain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jenis</a:t>
            </a:r>
            <a:r>
              <a:rPr lang="en-AU" dirty="0"/>
              <a:t> </a:t>
            </a:r>
            <a:r>
              <a:rPr lang="en-AU" dirty="0" err="1"/>
              <a:t>sel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C95.9 Leukaemia,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90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fi-FI" dirty="0"/>
              <a:t>Neoplasma </a:t>
            </a:r>
            <a:r>
              <a:rPr lang="fi-FI" dirty="0" smtClean="0"/>
              <a:t>Ganas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Bersifat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progresif</a:t>
            </a:r>
            <a:endParaRPr lang="en-US" dirty="0" smtClean="0"/>
          </a:p>
          <a:p>
            <a:pPr lvl="1"/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endParaRPr lang="en-US" dirty="0" smtClean="0"/>
          </a:p>
          <a:p>
            <a:pPr lvl="1"/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berkapsul</a:t>
            </a:r>
            <a:endParaRPr lang="en-US" dirty="0" smtClean="0"/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dipisahkan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endParaRPr lang="en-US" dirty="0" smtClean="0"/>
          </a:p>
          <a:p>
            <a:pPr lvl="1"/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infiltratif</a:t>
            </a:r>
            <a:endParaRPr lang="en-US" dirty="0" smtClean="0"/>
          </a:p>
          <a:p>
            <a:pPr lvl="1"/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destruktif</a:t>
            </a:r>
            <a:endParaRPr lang="en-US" dirty="0" smtClean="0"/>
          </a:p>
          <a:p>
            <a:pPr lvl="1"/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menyebar</a:t>
            </a:r>
            <a:r>
              <a:rPr lang="en-US" dirty="0" smtClean="0"/>
              <a:t> </a:t>
            </a:r>
            <a:r>
              <a:rPr lang="en-US" dirty="0" err="1" smtClean="0"/>
              <a:t>keseluruh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metastases</a:t>
            </a:r>
          </a:p>
          <a:p>
            <a:pPr lvl="1"/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9141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524000"/>
          </a:xfrm>
        </p:spPr>
        <p:txBody>
          <a:bodyPr>
            <a:noAutofit/>
          </a:bodyPr>
          <a:lstStyle/>
          <a:p>
            <a:r>
              <a:rPr lang="en-AU" sz="3600" dirty="0"/>
              <a:t>C96     </a:t>
            </a:r>
            <a:r>
              <a:rPr lang="en-AU" sz="3600" dirty="0" err="1"/>
              <a:t>Neoplasma</a:t>
            </a:r>
            <a:r>
              <a:rPr lang="en-AU" sz="3600" dirty="0"/>
              <a:t> </a:t>
            </a:r>
            <a:r>
              <a:rPr lang="en-AU" sz="3600" dirty="0" err="1"/>
              <a:t>ganas</a:t>
            </a:r>
            <a:r>
              <a:rPr lang="en-AU" sz="3600" dirty="0"/>
              <a:t> lain </a:t>
            </a:r>
            <a:r>
              <a:rPr lang="en-AU" sz="3600" dirty="0" err="1"/>
              <a:t>dan</a:t>
            </a:r>
            <a:r>
              <a:rPr lang="en-AU" sz="3600" dirty="0"/>
              <a:t> </a:t>
            </a:r>
            <a:r>
              <a:rPr lang="en-AU" sz="3600" dirty="0" err="1"/>
              <a:t>tidak</a:t>
            </a:r>
            <a:r>
              <a:rPr lang="en-AU" sz="3600" dirty="0"/>
              <a:t> </a:t>
            </a:r>
            <a:r>
              <a:rPr lang="en-AU" sz="3600" dirty="0" err="1"/>
              <a:t>dijelaskan</a:t>
            </a:r>
            <a:r>
              <a:rPr lang="en-AU" sz="3600" dirty="0"/>
              <a:t> </a:t>
            </a:r>
            <a:r>
              <a:rPr lang="en-AU" sz="3600" dirty="0" err="1"/>
              <a:t>pada</a:t>
            </a:r>
            <a:r>
              <a:rPr lang="en-AU" sz="3600" dirty="0"/>
              <a:t> </a:t>
            </a:r>
            <a:r>
              <a:rPr lang="en-AU" sz="3600" dirty="0" err="1"/>
              <a:t>jaringan</a:t>
            </a:r>
            <a:r>
              <a:rPr lang="en-AU" sz="3600" dirty="0"/>
              <a:t> </a:t>
            </a:r>
            <a:r>
              <a:rPr lang="en-AU" sz="3600" dirty="0" err="1"/>
              <a:t>limfoid</a:t>
            </a:r>
            <a:r>
              <a:rPr lang="en-AU" sz="3600" dirty="0"/>
              <a:t>, </a:t>
            </a:r>
            <a:r>
              <a:rPr lang="en-AU" sz="3600" dirty="0" err="1"/>
              <a:t>haematopoietik</a:t>
            </a:r>
            <a:r>
              <a:rPr lang="en-AU" sz="3600" dirty="0"/>
              <a:t> </a:t>
            </a:r>
            <a:r>
              <a:rPr lang="en-AU" sz="3600" dirty="0" err="1"/>
              <a:t>dan</a:t>
            </a:r>
            <a:r>
              <a:rPr lang="en-AU" sz="3600" dirty="0"/>
              <a:t> yang </a:t>
            </a:r>
            <a:r>
              <a:rPr lang="en-AU" sz="3600" dirty="0" err="1"/>
              <a:t>berhubungan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839200" cy="3916363"/>
          </a:xfrm>
        </p:spPr>
        <p:txBody>
          <a:bodyPr>
            <a:normAutofit fontScale="70000" lnSpcReduction="20000"/>
          </a:bodyPr>
          <a:lstStyle/>
          <a:p>
            <a:r>
              <a:rPr lang="en-AU" dirty="0" err="1"/>
              <a:t>Termasuk</a:t>
            </a:r>
            <a:r>
              <a:rPr lang="en-AU" dirty="0"/>
              <a:t>: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morfologi</a:t>
            </a:r>
            <a:r>
              <a:rPr lang="en-AU" dirty="0"/>
              <a:t> M972, M974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sifat</a:t>
            </a:r>
            <a:r>
              <a:rPr lang="en-AU" dirty="0"/>
              <a:t> /3</a:t>
            </a:r>
            <a:endParaRPr lang="en-US" dirty="0"/>
          </a:p>
          <a:p>
            <a:r>
              <a:rPr lang="en-AU" dirty="0"/>
              <a:t>C96.0 </a:t>
            </a:r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smtClean="0"/>
              <a:t>Letterer-</a:t>
            </a:r>
            <a:r>
              <a:rPr lang="en-AU" dirty="0" err="1" smtClean="0"/>
              <a:t>Siwe</a:t>
            </a:r>
            <a:r>
              <a:rPr lang="en-AU" dirty="0" smtClean="0"/>
              <a:t>,  </a:t>
            </a:r>
            <a:r>
              <a:rPr lang="en-AU" dirty="0" err="1"/>
              <a:t>retikuloendotheliosis</a:t>
            </a:r>
            <a:r>
              <a:rPr lang="en-AU" dirty="0"/>
              <a:t> </a:t>
            </a:r>
            <a:r>
              <a:rPr lang="en-AU" dirty="0" err="1"/>
              <a:t>nonlipid</a:t>
            </a:r>
            <a:r>
              <a:rPr lang="en-AU" dirty="0"/>
              <a:t>:, </a:t>
            </a:r>
            <a:r>
              <a:rPr lang="en-AU" dirty="0" err="1"/>
              <a:t>retikulosis</a:t>
            </a:r>
            <a:r>
              <a:rPr lang="en-AU" dirty="0"/>
              <a:t> </a:t>
            </a:r>
            <a:r>
              <a:rPr lang="en-AU" dirty="0" err="1"/>
              <a:t>nonlipid</a:t>
            </a:r>
            <a:r>
              <a:rPr lang="en-AU" dirty="0"/>
              <a:t>:</a:t>
            </a:r>
            <a:endParaRPr lang="en-US" dirty="0"/>
          </a:p>
          <a:p>
            <a:r>
              <a:rPr lang="en-AU" dirty="0"/>
              <a:t>C96.1 </a:t>
            </a:r>
            <a:r>
              <a:rPr lang="en-AU" dirty="0" err="1"/>
              <a:t>Histiositosis</a:t>
            </a:r>
            <a:r>
              <a:rPr lang="en-AU" dirty="0"/>
              <a:t> </a:t>
            </a:r>
            <a:r>
              <a:rPr lang="en-AU" dirty="0" err="1" smtClean="0"/>
              <a:t>maligna</a:t>
            </a:r>
            <a:r>
              <a:rPr lang="en-AU" dirty="0" smtClean="0"/>
              <a:t>, </a:t>
            </a:r>
            <a:r>
              <a:rPr lang="en-AU" dirty="0" err="1" smtClean="0"/>
              <a:t>Retikulosis</a:t>
            </a:r>
            <a:r>
              <a:rPr lang="en-AU" dirty="0" smtClean="0"/>
              <a:t> </a:t>
            </a:r>
            <a:r>
              <a:rPr lang="en-AU" dirty="0"/>
              <a:t>medulla </a:t>
            </a:r>
            <a:r>
              <a:rPr lang="en-AU" dirty="0" err="1"/>
              <a:t>histiosit</a:t>
            </a:r>
            <a:endParaRPr lang="en-US" dirty="0"/>
          </a:p>
          <a:p>
            <a:r>
              <a:rPr lang="en-AU" dirty="0"/>
              <a:t>C96.2 </a:t>
            </a:r>
            <a:r>
              <a:rPr lang="en-AU" dirty="0" err="1"/>
              <a:t>Tumor</a:t>
            </a:r>
            <a:r>
              <a:rPr lang="en-AU" dirty="0"/>
              <a:t> </a:t>
            </a:r>
            <a:r>
              <a:rPr lang="en-AU" dirty="0" err="1"/>
              <a:t>maligna</a:t>
            </a:r>
            <a:r>
              <a:rPr lang="en-AU" dirty="0"/>
              <a:t> </a:t>
            </a:r>
            <a:r>
              <a:rPr lang="en-AU" dirty="0" err="1"/>
              <a:t>sel</a:t>
            </a:r>
            <a:r>
              <a:rPr lang="en-AU" dirty="0"/>
              <a:t> </a:t>
            </a:r>
            <a:r>
              <a:rPr lang="en-AU" dirty="0" smtClean="0"/>
              <a:t>mast,  </a:t>
            </a:r>
            <a:r>
              <a:rPr lang="en-AU" dirty="0"/>
              <a:t>Malignant: </a:t>
            </a:r>
            <a:r>
              <a:rPr lang="en-AU" dirty="0" err="1"/>
              <a:t>mastositoma</a:t>
            </a:r>
            <a:r>
              <a:rPr lang="en-AU" dirty="0"/>
              <a:t>, </a:t>
            </a:r>
            <a:r>
              <a:rPr lang="en-AU" dirty="0" err="1"/>
              <a:t>mastositosis</a:t>
            </a:r>
            <a:r>
              <a:rPr lang="en-AU" dirty="0"/>
              <a:t>, </a:t>
            </a:r>
            <a:r>
              <a:rPr lang="en-AU" dirty="0" err="1"/>
              <a:t>sarkoma</a:t>
            </a:r>
            <a:r>
              <a:rPr lang="en-AU" dirty="0"/>
              <a:t> </a:t>
            </a:r>
            <a:r>
              <a:rPr lang="en-AU" dirty="0" err="1"/>
              <a:t>sel</a:t>
            </a:r>
            <a:r>
              <a:rPr lang="en-AU" dirty="0"/>
              <a:t> mast</a:t>
            </a:r>
            <a:endParaRPr lang="en-US" dirty="0"/>
          </a:p>
          <a:p>
            <a:pPr lvl="1"/>
            <a:r>
              <a:rPr lang="en-AU" dirty="0" err="1" smtClean="0"/>
              <a:t>Kecuali</a:t>
            </a:r>
            <a:r>
              <a:rPr lang="en-AU" dirty="0"/>
              <a:t>: leukaemia </a:t>
            </a:r>
            <a:r>
              <a:rPr lang="en-AU" dirty="0" err="1"/>
              <a:t>sel</a:t>
            </a:r>
            <a:r>
              <a:rPr lang="en-AU" dirty="0"/>
              <a:t> mast (C94.3), </a:t>
            </a:r>
            <a:r>
              <a:rPr lang="en-AU" dirty="0" err="1"/>
              <a:t>mastositosis</a:t>
            </a:r>
            <a:r>
              <a:rPr lang="en-AU" dirty="0"/>
              <a:t> (</a:t>
            </a:r>
            <a:r>
              <a:rPr lang="en-AU" dirty="0" err="1"/>
              <a:t>kulit</a:t>
            </a:r>
            <a:r>
              <a:rPr lang="en-AU" dirty="0"/>
              <a:t>) (Q82.2)</a:t>
            </a:r>
            <a:endParaRPr lang="en-US" dirty="0"/>
          </a:p>
          <a:p>
            <a:r>
              <a:rPr lang="en-AU" dirty="0"/>
              <a:t>C96.3 </a:t>
            </a:r>
            <a:r>
              <a:rPr lang="en-AU" dirty="0" err="1"/>
              <a:t>Limfoma</a:t>
            </a:r>
            <a:r>
              <a:rPr lang="en-AU" dirty="0"/>
              <a:t> </a:t>
            </a:r>
            <a:r>
              <a:rPr lang="en-AU" dirty="0" err="1"/>
              <a:t>histiosit</a:t>
            </a:r>
            <a:r>
              <a:rPr lang="en-AU" dirty="0"/>
              <a:t> </a:t>
            </a:r>
            <a:r>
              <a:rPr lang="en-AU" dirty="0" err="1"/>
              <a:t>sejati</a:t>
            </a:r>
            <a:endParaRPr lang="en-US" dirty="0"/>
          </a:p>
          <a:p>
            <a:r>
              <a:rPr lang="en-AU" dirty="0"/>
              <a:t>C96.7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lain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limfoid</a:t>
            </a:r>
            <a:r>
              <a:rPr lang="en-AU" dirty="0"/>
              <a:t>, haematopoietic </a:t>
            </a:r>
            <a:r>
              <a:rPr lang="en-AU" dirty="0" err="1"/>
              <a:t>dan</a:t>
            </a:r>
            <a:r>
              <a:rPr lang="en-AU" dirty="0"/>
              <a:t> yang </a:t>
            </a:r>
            <a:r>
              <a:rPr lang="en-AU" dirty="0" err="1"/>
              <a:t>berhubungan</a:t>
            </a:r>
            <a:r>
              <a:rPr lang="en-AU" dirty="0"/>
              <a:t> </a:t>
            </a:r>
            <a:endParaRPr lang="en-US" dirty="0"/>
          </a:p>
          <a:p>
            <a:r>
              <a:rPr lang="en-AU" dirty="0"/>
              <a:t>C96.9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limfoid</a:t>
            </a:r>
            <a:r>
              <a:rPr lang="en-AU" dirty="0"/>
              <a:t>, haematopoietic </a:t>
            </a:r>
            <a:r>
              <a:rPr lang="en-AU" dirty="0" err="1"/>
              <a:t>dan</a:t>
            </a:r>
            <a:r>
              <a:rPr lang="en-AU" dirty="0"/>
              <a:t> yang </a:t>
            </a:r>
            <a:r>
              <a:rPr lang="en-AU" dirty="0" err="1"/>
              <a:t>berhubungan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1787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situs</a:t>
            </a:r>
            <a:r>
              <a:rPr lang="en-AU" dirty="0"/>
              <a:t> </a:t>
            </a:r>
            <a:r>
              <a:rPr lang="en-AU" dirty="0" err="1"/>
              <a:t>ganda</a:t>
            </a:r>
            <a:r>
              <a:rPr lang="en-AU" dirty="0"/>
              <a:t> </a:t>
            </a:r>
            <a:r>
              <a:rPr lang="en-AU" dirty="0" err="1"/>
              <a:t>independen</a:t>
            </a:r>
            <a:r>
              <a:rPr lang="en-AU" dirty="0"/>
              <a:t> (primer) (C97</a:t>
            </a:r>
            <a:r>
              <a:rPr lang="en-AU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C97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situs</a:t>
            </a:r>
            <a:r>
              <a:rPr lang="en-AU" dirty="0"/>
              <a:t> </a:t>
            </a:r>
            <a:r>
              <a:rPr lang="en-AU" dirty="0" err="1"/>
              <a:t>ganda</a:t>
            </a:r>
            <a:r>
              <a:rPr lang="en-AU" dirty="0"/>
              <a:t> </a:t>
            </a:r>
            <a:r>
              <a:rPr lang="en-AU" dirty="0" err="1"/>
              <a:t>independen</a:t>
            </a:r>
            <a:r>
              <a:rPr lang="en-AU" dirty="0"/>
              <a:t> (primer)</a:t>
            </a:r>
            <a:endParaRPr lang="en-US" dirty="0"/>
          </a:p>
          <a:p>
            <a:r>
              <a:rPr lang="en-AU" dirty="0"/>
              <a:t>C97. </a:t>
            </a:r>
            <a:r>
              <a:rPr lang="en-AU" dirty="0" err="1" smtClean="0"/>
              <a:t>Neoplasma</a:t>
            </a:r>
            <a:r>
              <a:rPr lang="en-AU" dirty="0" smtClean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situs</a:t>
            </a:r>
            <a:r>
              <a:rPr lang="en-AU" dirty="0"/>
              <a:t> </a:t>
            </a:r>
            <a:r>
              <a:rPr lang="en-AU" dirty="0" err="1"/>
              <a:t>ganda</a:t>
            </a:r>
            <a:r>
              <a:rPr lang="en-AU" dirty="0"/>
              <a:t> primer yang </a:t>
            </a:r>
            <a:r>
              <a:rPr lang="en-AU" dirty="0" err="1"/>
              <a:t>independen</a:t>
            </a:r>
            <a:endParaRPr lang="en-US" dirty="0"/>
          </a:p>
          <a:p>
            <a:r>
              <a:rPr lang="en-AU" dirty="0"/>
              <a:t>  </a:t>
            </a:r>
            <a:r>
              <a:rPr lang="en-AU" dirty="0" smtClean="0"/>
              <a:t>C97 </a:t>
            </a:r>
            <a:r>
              <a:rPr lang="en-AU" dirty="0" err="1"/>
              <a:t>digunakan</a:t>
            </a:r>
            <a:r>
              <a:rPr lang="en-AU" dirty="0"/>
              <a:t> </a:t>
            </a:r>
            <a:r>
              <a:rPr lang="en-AU" dirty="0" err="1"/>
              <a:t>kalau</a:t>
            </a:r>
            <a:r>
              <a:rPr lang="en-AU" dirty="0"/>
              <a:t> </a:t>
            </a:r>
            <a:r>
              <a:rPr lang="en-AU" dirty="0" err="1"/>
              <a:t>tercatat</a:t>
            </a:r>
            <a:r>
              <a:rPr lang="en-AU" dirty="0"/>
              <a:t> </a:t>
            </a:r>
            <a:r>
              <a:rPr lang="en-AU" dirty="0" err="1"/>
              <a:t>dua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lebih</a:t>
            </a:r>
            <a:r>
              <a:rPr lang="en-AU" dirty="0"/>
              <a:t>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primer yang </a:t>
            </a:r>
            <a:r>
              <a:rPr lang="en-AU" dirty="0" err="1"/>
              <a:t>independen</a:t>
            </a:r>
            <a:r>
              <a:rPr lang="en-AU" dirty="0"/>
              <a:t> </a:t>
            </a:r>
            <a:r>
              <a:rPr lang="en-AU" dirty="0" err="1"/>
              <a:t>sebagai</a:t>
            </a:r>
            <a:r>
              <a:rPr lang="en-AU" dirty="0"/>
              <a:t> </a:t>
            </a:r>
            <a:r>
              <a:rPr lang="en-AU" dirty="0" err="1"/>
              <a:t>kondisi</a:t>
            </a:r>
            <a:r>
              <a:rPr lang="en-AU" dirty="0"/>
              <a:t> </a:t>
            </a:r>
            <a:r>
              <a:rPr lang="en-AU" dirty="0" err="1"/>
              <a:t>utama</a:t>
            </a:r>
            <a:r>
              <a:rPr lang="en-AU" dirty="0"/>
              <a:t>, </a:t>
            </a:r>
            <a:r>
              <a:rPr lang="en-AU" dirty="0" err="1"/>
              <a:t>tanpa</a:t>
            </a:r>
            <a:r>
              <a:rPr lang="en-AU" dirty="0"/>
              <a:t> </a:t>
            </a:r>
            <a:r>
              <a:rPr lang="en-AU" dirty="0" err="1"/>
              <a:t>ada</a:t>
            </a:r>
            <a:r>
              <a:rPr lang="en-AU" dirty="0"/>
              <a:t> yang </a:t>
            </a:r>
            <a:r>
              <a:rPr lang="en-AU" dirty="0" err="1"/>
              <a:t>lebih</a:t>
            </a:r>
            <a:r>
              <a:rPr lang="en-AU" dirty="0"/>
              <a:t> </a:t>
            </a:r>
            <a:r>
              <a:rPr lang="en-AU" dirty="0" err="1"/>
              <a:t>menonjol</a:t>
            </a:r>
            <a:r>
              <a:rPr lang="en-AU" dirty="0"/>
              <a:t>.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tambahan</a:t>
            </a:r>
            <a:r>
              <a:rPr lang="en-AU" dirty="0"/>
              <a:t> </a:t>
            </a:r>
            <a:r>
              <a:rPr lang="en-AU" dirty="0" err="1"/>
              <a:t>bisa</a:t>
            </a:r>
            <a:r>
              <a:rPr lang="en-AU" dirty="0"/>
              <a:t> </a:t>
            </a:r>
            <a:r>
              <a:rPr lang="en-AU" dirty="0" err="1"/>
              <a:t>digunakan</a:t>
            </a:r>
            <a:r>
              <a:rPr lang="en-AU" dirty="0"/>
              <a:t> </a:t>
            </a:r>
            <a:r>
              <a:rPr lang="en-AU" dirty="0" err="1"/>
              <a:t>untuk</a:t>
            </a:r>
            <a:r>
              <a:rPr lang="en-AU" dirty="0"/>
              <a:t> </a:t>
            </a:r>
            <a:r>
              <a:rPr lang="en-AU" dirty="0" err="1"/>
              <a:t>identifikasi</a:t>
            </a:r>
            <a:r>
              <a:rPr lang="en-AU" dirty="0"/>
              <a:t> </a:t>
            </a:r>
            <a:r>
              <a:rPr lang="en-AU" dirty="0" err="1"/>
              <a:t>masing-masing</a:t>
            </a:r>
            <a:r>
              <a:rPr lang="en-AU" dirty="0"/>
              <a:t>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tersebut</a:t>
            </a:r>
            <a:r>
              <a:rPr lang="en-A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0418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AU" dirty="0" err="1"/>
              <a:t>Neoplasma</a:t>
            </a:r>
            <a:r>
              <a:rPr lang="en-AU" dirty="0"/>
              <a:t> in situ (D00-D09</a:t>
            </a:r>
            <a:r>
              <a:rPr lang="en-AU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D00     Carcinoma in situ </a:t>
            </a:r>
            <a:r>
              <a:rPr lang="en-AU" dirty="0" err="1"/>
              <a:t>rongga</a:t>
            </a:r>
            <a:r>
              <a:rPr lang="en-AU" dirty="0"/>
              <a:t> </a:t>
            </a:r>
            <a:r>
              <a:rPr lang="en-AU" dirty="0" err="1"/>
              <a:t>mulut</a:t>
            </a:r>
            <a:r>
              <a:rPr lang="en-AU" dirty="0"/>
              <a:t>, </a:t>
            </a:r>
            <a:r>
              <a:rPr lang="en-AU" dirty="0" err="1"/>
              <a:t>esofagus</a:t>
            </a:r>
            <a:r>
              <a:rPr lang="en-AU" dirty="0"/>
              <a:t>,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lambung</a:t>
            </a:r>
            <a:endParaRPr lang="en-US" dirty="0"/>
          </a:p>
          <a:p>
            <a:r>
              <a:rPr lang="en-AU" dirty="0"/>
              <a:t>D01     Carcinoma in situ organ </a:t>
            </a:r>
            <a:r>
              <a:rPr lang="en-AU" dirty="0" err="1"/>
              <a:t>pencernaan</a:t>
            </a:r>
            <a:r>
              <a:rPr lang="en-AU" dirty="0"/>
              <a:t> lain </a:t>
            </a:r>
            <a:r>
              <a:rPr lang="en-AU" dirty="0" err="1"/>
              <a:t>dan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D02     Carcinoma in situ of middle ear and respiratory system</a:t>
            </a:r>
            <a:endParaRPr lang="en-US" dirty="0"/>
          </a:p>
          <a:p>
            <a:r>
              <a:rPr lang="en-AU" dirty="0"/>
              <a:t>D03     Melanoma in situ</a:t>
            </a:r>
            <a:endParaRPr lang="en-US" dirty="0"/>
          </a:p>
          <a:p>
            <a:r>
              <a:rPr lang="en-AU" dirty="0"/>
              <a:t>D04     Carcinoma in situ </a:t>
            </a:r>
            <a:r>
              <a:rPr lang="en-AU" dirty="0" err="1"/>
              <a:t>kulit</a:t>
            </a:r>
            <a:endParaRPr lang="en-US" dirty="0"/>
          </a:p>
          <a:p>
            <a:r>
              <a:rPr lang="en-US" dirty="0"/>
              <a:t> </a:t>
            </a:r>
            <a:r>
              <a:rPr lang="en-AU" dirty="0" smtClean="0"/>
              <a:t>D05</a:t>
            </a:r>
            <a:r>
              <a:rPr lang="en-AU" dirty="0"/>
              <a:t>     </a:t>
            </a:r>
            <a:r>
              <a:rPr lang="en-AU" dirty="0" err="1"/>
              <a:t>Karsinoma</a:t>
            </a:r>
            <a:r>
              <a:rPr lang="en-AU" dirty="0"/>
              <a:t> in situ </a:t>
            </a:r>
            <a:r>
              <a:rPr lang="en-AU" dirty="0" err="1"/>
              <a:t>mammae</a:t>
            </a:r>
            <a:endParaRPr lang="en-US" dirty="0"/>
          </a:p>
          <a:p>
            <a:r>
              <a:rPr lang="en-AU" dirty="0"/>
              <a:t>D06     </a:t>
            </a:r>
            <a:r>
              <a:rPr lang="en-AU" dirty="0" err="1"/>
              <a:t>Karsinoma</a:t>
            </a:r>
            <a:r>
              <a:rPr lang="en-AU" dirty="0"/>
              <a:t> in situ </a:t>
            </a:r>
            <a:r>
              <a:rPr lang="en-AU" dirty="0" err="1"/>
              <a:t>servix</a:t>
            </a:r>
            <a:r>
              <a:rPr lang="en-AU" dirty="0"/>
              <a:t> uteri</a:t>
            </a:r>
            <a:endParaRPr lang="en-US" dirty="0"/>
          </a:p>
          <a:p>
            <a:r>
              <a:rPr lang="en-AU" dirty="0"/>
              <a:t>D07     </a:t>
            </a:r>
            <a:r>
              <a:rPr lang="en-AU" dirty="0" err="1"/>
              <a:t>Karsinoma</a:t>
            </a:r>
            <a:r>
              <a:rPr lang="en-AU" dirty="0"/>
              <a:t> in situ organ genital lain </a:t>
            </a:r>
            <a:r>
              <a:rPr lang="en-AU" dirty="0" err="1"/>
              <a:t>dan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D09     </a:t>
            </a:r>
            <a:r>
              <a:rPr lang="en-AU" dirty="0" err="1"/>
              <a:t>Karsinoma</a:t>
            </a:r>
            <a:r>
              <a:rPr lang="en-AU" dirty="0"/>
              <a:t> in situ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situs</a:t>
            </a:r>
            <a:r>
              <a:rPr lang="en-AU" dirty="0"/>
              <a:t> lain </a:t>
            </a:r>
            <a:r>
              <a:rPr lang="en-AU" dirty="0" err="1"/>
              <a:t>dan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1822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fi-FI" dirty="0"/>
              <a:t>Neoplasma in </a:t>
            </a:r>
            <a:r>
              <a:rPr lang="fi-FI" dirty="0" smtClean="0"/>
              <a:t>situ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Bersifat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invasif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endParaRPr lang="en-US" dirty="0" smtClean="0"/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menembus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basal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melekat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endParaRPr lang="en-US" dirty="0" smtClean="0"/>
          </a:p>
          <a:p>
            <a:pPr lvl="1"/>
            <a:r>
              <a:rPr lang="en-US" dirty="0" err="1" smtClean="0"/>
              <a:t>Kemampuan</a:t>
            </a:r>
            <a:r>
              <a:rPr lang="en-US" dirty="0" smtClean="0"/>
              <a:t> metastases </a:t>
            </a:r>
            <a:r>
              <a:rPr lang="en-US" dirty="0" err="1" smtClean="0"/>
              <a:t>kecil</a:t>
            </a:r>
            <a:endParaRPr lang="en-US" dirty="0" smtClean="0"/>
          </a:p>
          <a:p>
            <a:pPr lvl="1"/>
            <a:r>
              <a:rPr lang="en-US" dirty="0" smtClean="0"/>
              <a:t>Tumor </a:t>
            </a:r>
            <a:r>
              <a:rPr lang="en-US" dirty="0" err="1" smtClean="0"/>
              <a:t>ganas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 smtClean="0"/>
          </a:p>
          <a:p>
            <a:pPr lvl="1"/>
            <a:r>
              <a:rPr lang="en-US" dirty="0" smtClean="0"/>
              <a:t>Tumor </a:t>
            </a:r>
            <a:r>
              <a:rPr lang="en-US" dirty="0" err="1" smtClean="0"/>
              <a:t>agresif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3562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pPr lvl="0"/>
            <a:r>
              <a:rPr lang="id-ID" sz="36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D00	</a:t>
            </a:r>
            <a:r>
              <a:rPr lang="fi-FI" sz="3600" dirty="0" smtClean="0"/>
              <a:t> Neoplasma in situ pada </a:t>
            </a:r>
            <a:r>
              <a:rPr lang="id-ID" sz="36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rongga mulut, esofagus &amp; lambung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0448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D02	</a:t>
            </a:r>
            <a:r>
              <a:rPr lang="fi-FI" dirty="0" smtClean="0"/>
              <a:t> Neoplasma in situ pada 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telinga tengah &amp; sal. napa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7595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pPr lvl="0"/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D03	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fi-FI" dirty="0" smtClean="0"/>
              <a:t>Neoplasma 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Melanoma in situ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3415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pPr lvl="0"/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D04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fi-FI" dirty="0" smtClean="0"/>
              <a:t>Neoplasma in situ pada 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kulit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986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534400" cy="731838"/>
          </a:xfrm>
        </p:spPr>
        <p:txBody>
          <a:bodyPr>
            <a:normAutofit fontScale="90000"/>
          </a:bodyPr>
          <a:lstStyle/>
          <a:p>
            <a:pPr lvl="0"/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D05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fi-FI" dirty="0" smtClean="0"/>
              <a:t>Neoplasma in situ pada p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ayudara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1508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763000" cy="808038"/>
          </a:xfrm>
        </p:spPr>
        <p:txBody>
          <a:bodyPr>
            <a:normAutofit fontScale="90000"/>
          </a:bodyPr>
          <a:lstStyle/>
          <a:p>
            <a:pPr lvl="0"/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D06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fi-FI" dirty="0" smtClean="0"/>
              <a:t>Neoplasma in situ pada 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serviks uteri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bibir</a:t>
            </a:r>
            <a:r>
              <a:rPr lang="en-AU" dirty="0"/>
              <a:t>, </a:t>
            </a:r>
            <a:r>
              <a:rPr lang="en-AU" dirty="0" err="1"/>
              <a:t>rongga</a:t>
            </a:r>
            <a:r>
              <a:rPr lang="en-AU" dirty="0"/>
              <a:t> </a:t>
            </a:r>
            <a:r>
              <a:rPr lang="en-AU" dirty="0" err="1"/>
              <a:t>mulut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farings</a:t>
            </a:r>
            <a:r>
              <a:rPr lang="en-AU" dirty="0"/>
              <a:t> (C00-C14</a:t>
            </a:r>
            <a:r>
              <a:rPr lang="en-AU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10600" cy="3916363"/>
          </a:xfrm>
        </p:spPr>
        <p:txBody>
          <a:bodyPr/>
          <a:lstStyle/>
          <a:p>
            <a:r>
              <a:rPr lang="es-ES" dirty="0"/>
              <a:t>C00     Neoplasma ganas </a:t>
            </a:r>
            <a:r>
              <a:rPr lang="es-ES" dirty="0" err="1"/>
              <a:t>bibir</a:t>
            </a:r>
            <a:endParaRPr lang="en-US" dirty="0"/>
          </a:p>
          <a:p>
            <a:r>
              <a:rPr lang="es-ES" dirty="0"/>
              <a:t>C01     Neoplasma ganas </a:t>
            </a:r>
            <a:r>
              <a:rPr lang="es-ES" dirty="0" err="1"/>
              <a:t>basis</a:t>
            </a:r>
            <a:r>
              <a:rPr lang="es-ES" dirty="0"/>
              <a:t> </a:t>
            </a:r>
            <a:r>
              <a:rPr lang="es-ES" dirty="0" err="1" smtClean="0"/>
              <a:t>lidah</a:t>
            </a:r>
            <a:r>
              <a:rPr lang="es-ES" dirty="0" smtClean="0"/>
              <a:t> </a:t>
            </a:r>
            <a:r>
              <a:rPr lang="en-US" dirty="0" smtClean="0"/>
              <a:t>;</a:t>
            </a:r>
            <a:r>
              <a:rPr lang="es-ES" dirty="0"/>
              <a:t>  </a:t>
            </a:r>
            <a:r>
              <a:rPr lang="es-ES" dirty="0" err="1"/>
              <a:t>Permukaan</a:t>
            </a:r>
            <a:r>
              <a:rPr lang="es-ES" dirty="0"/>
              <a:t> dorsal </a:t>
            </a:r>
            <a:r>
              <a:rPr lang="es-ES" dirty="0" err="1"/>
              <a:t>basis</a:t>
            </a:r>
            <a:r>
              <a:rPr lang="es-ES" dirty="0"/>
              <a:t> </a:t>
            </a:r>
            <a:r>
              <a:rPr lang="es-ES" dirty="0" err="1" smtClean="0"/>
              <a:t>lidah</a:t>
            </a:r>
            <a:r>
              <a:rPr lang="en-US" dirty="0" smtClean="0"/>
              <a:t>;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/>
              <a:t>lidah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;</a:t>
            </a:r>
            <a:r>
              <a:rPr lang="en-US" dirty="0"/>
              <a:t>  </a:t>
            </a:r>
            <a:r>
              <a:rPr lang="en-US" dirty="0" err="1"/>
              <a:t>Sepertiga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 smtClean="0"/>
              <a:t>lidah</a:t>
            </a:r>
            <a:endParaRPr lang="en-US" dirty="0" smtClean="0"/>
          </a:p>
          <a:p>
            <a:r>
              <a:rPr lang="en-US" dirty="0"/>
              <a:t>C02     </a:t>
            </a:r>
            <a:r>
              <a:rPr lang="en-US" dirty="0" err="1"/>
              <a:t>Neoplasma</a:t>
            </a:r>
            <a:r>
              <a:rPr lang="en-US" dirty="0"/>
              <a:t> </a:t>
            </a:r>
            <a:r>
              <a:rPr lang="en-US" dirty="0" err="1"/>
              <a:t>ganas</a:t>
            </a:r>
            <a:r>
              <a:rPr lang="en-US" dirty="0"/>
              <a:t> </a:t>
            </a:r>
            <a:r>
              <a:rPr lang="en-US" dirty="0" err="1"/>
              <a:t>lidah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lain </a:t>
            </a:r>
            <a:r>
              <a:rPr lang="en-US" dirty="0" err="1"/>
              <a:t>dan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712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D10-D36    Neoplasma jinak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267200" cy="5181600"/>
          </a:xfrm>
        </p:spPr>
        <p:txBody>
          <a:bodyPr>
            <a:noAutofit/>
          </a:bodyPr>
          <a:lstStyle/>
          <a:p>
            <a:pPr marL="274320" lvl="0" indent="-274320"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D10</a:t>
            </a:r>
            <a:r>
              <a:rPr lang="en-US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mulut &amp; farings</a:t>
            </a:r>
          </a:p>
          <a:p>
            <a:pPr marL="274320" lvl="0" indent="-274320"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D11</a:t>
            </a:r>
            <a:r>
              <a:rPr lang="en-US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kel. Liur</a:t>
            </a:r>
          </a:p>
          <a:p>
            <a:pPr marL="274320" lvl="0" indent="-274320"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D12</a:t>
            </a:r>
            <a:r>
              <a:rPr lang="en-US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kolon, rektum, anus &amp; saluran anal</a:t>
            </a:r>
            <a:endParaRPr lang="id-ID" sz="2100" dirty="0" smtClean="0"/>
          </a:p>
          <a:p>
            <a:pPr marL="274320" lvl="0" indent="-274320"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D13</a:t>
            </a:r>
            <a:r>
              <a:rPr lang="en-US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sal. Cerna lain</a:t>
            </a:r>
            <a:endParaRPr lang="id-ID" sz="2100" dirty="0" smtClean="0"/>
          </a:p>
          <a:p>
            <a:pPr marL="274320" lvl="0" indent="-274320"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D14</a:t>
            </a:r>
            <a:r>
              <a:rPr lang="en-US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telinga tengah &amp; saluran napas</a:t>
            </a:r>
          </a:p>
          <a:p>
            <a:pPr marL="274320" lvl="0" indent="-274320"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D15</a:t>
            </a:r>
            <a:r>
              <a:rPr lang="en-US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organ rongga dada lain</a:t>
            </a:r>
            <a:endParaRPr lang="id-ID" sz="2100" dirty="0" smtClean="0"/>
          </a:p>
          <a:p>
            <a:pPr marL="274320" lvl="0" indent="-274320"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D16</a:t>
            </a:r>
            <a:r>
              <a:rPr lang="en-US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tulang &amp; tulang rawan sendi</a:t>
            </a:r>
          </a:p>
          <a:p>
            <a:pPr marL="274320" lvl="0" indent="-274320"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D17</a:t>
            </a:r>
            <a:r>
              <a:rPr lang="en-US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jaringan lemak</a:t>
            </a:r>
          </a:p>
          <a:p>
            <a:pPr marL="274320" lvl="0" indent="-274320"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D18</a:t>
            </a:r>
            <a:r>
              <a:rPr lang="en-US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hemangioma &amp; limfangioma pada semua tempat</a:t>
            </a:r>
          </a:p>
          <a:p>
            <a:pPr marL="274320" lvl="0" indent="-274320"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D19</a:t>
            </a:r>
            <a:r>
              <a:rPr lang="en-US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jar. Mesotelial</a:t>
            </a:r>
          </a:p>
          <a:p>
            <a:pPr marL="274320" lvl="0" indent="-274320"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D20</a:t>
            </a:r>
            <a:r>
              <a:rPr lang="en-US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jar. Lunak retroperitoneum &amp; peritoneum</a:t>
            </a:r>
            <a:endParaRPr lang="id-ID" sz="2100" dirty="0" smtClean="0"/>
          </a:p>
          <a:p>
            <a:pPr marL="274320" lvl="0" indent="-274320"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D21</a:t>
            </a:r>
            <a:r>
              <a:rPr lang="en-US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jar. Ikat &amp; jar lunak lainnya</a:t>
            </a:r>
          </a:p>
          <a:p>
            <a:pPr marL="274320" lvl="0" indent="-274320"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D22</a:t>
            </a:r>
            <a:r>
              <a:rPr lang="en-US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1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nevus melanositik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447800"/>
            <a:ext cx="4267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lvl="0" indent="-320040">
              <a:lnSpc>
                <a:spcPct val="75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D23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kulit lainnya</a:t>
            </a:r>
          </a:p>
          <a:p>
            <a:pPr marL="320040" lvl="0" indent="-320040">
              <a:lnSpc>
                <a:spcPct val="75000"/>
              </a:lnSpc>
              <a:spcBef>
                <a:spcPts val="700"/>
              </a:spcBef>
              <a:buClr>
                <a:schemeClr val="accent2"/>
              </a:buClr>
              <a:buNone/>
            </a:pP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D24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payudara</a:t>
            </a:r>
          </a:p>
          <a:p>
            <a:pPr marL="320040" lvl="0" indent="-320040">
              <a:lnSpc>
                <a:spcPct val="75000"/>
              </a:lnSpc>
              <a:spcBef>
                <a:spcPts val="700"/>
              </a:spcBef>
              <a:buClr>
                <a:schemeClr val="accent2"/>
              </a:buClr>
              <a:buNone/>
            </a:pP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D25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leiomioma uterus</a:t>
            </a:r>
            <a:endParaRPr lang="id-ID" dirty="0" smtClean="0"/>
          </a:p>
          <a:p>
            <a:pPr marL="320040" lvl="0" indent="-320040">
              <a:lnSpc>
                <a:spcPct val="75000"/>
              </a:lnSpc>
              <a:spcBef>
                <a:spcPts val="700"/>
              </a:spcBef>
              <a:buClr>
                <a:schemeClr val="accent2"/>
              </a:buClr>
              <a:buNone/>
            </a:pP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D26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uterus lainnya</a:t>
            </a:r>
          </a:p>
          <a:p>
            <a:pPr marL="320040" lvl="0" indent="-320040">
              <a:lnSpc>
                <a:spcPct val="75000"/>
              </a:lnSpc>
              <a:spcBef>
                <a:spcPts val="700"/>
              </a:spcBef>
              <a:buClr>
                <a:schemeClr val="accent2"/>
              </a:buClr>
              <a:buNone/>
            </a:pP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D27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ovarium</a:t>
            </a:r>
          </a:p>
          <a:p>
            <a:pPr marL="320040" lvl="0" indent="-320040">
              <a:lnSpc>
                <a:spcPct val="75000"/>
              </a:lnSpc>
              <a:spcBef>
                <a:spcPts val="700"/>
              </a:spcBef>
              <a:buClr>
                <a:schemeClr val="accent2"/>
              </a:buClr>
              <a:buNone/>
            </a:pP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D28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alat kelamian wanita lain</a:t>
            </a:r>
            <a:endParaRPr lang="id-ID" dirty="0" smtClean="0"/>
          </a:p>
          <a:p>
            <a:pPr marL="320040" lvl="0" indent="-320040">
              <a:lnSpc>
                <a:spcPct val="75000"/>
              </a:lnSpc>
              <a:spcBef>
                <a:spcPts val="700"/>
              </a:spcBef>
              <a:buClr>
                <a:schemeClr val="accent2"/>
              </a:buClr>
              <a:buNone/>
            </a:pP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D29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alat kelamin pria</a:t>
            </a:r>
          </a:p>
          <a:p>
            <a:pPr marL="320040" lvl="0" indent="-320040">
              <a:lnSpc>
                <a:spcPct val="75000"/>
              </a:lnSpc>
              <a:spcBef>
                <a:spcPts val="700"/>
              </a:spcBef>
              <a:buClr>
                <a:schemeClr val="accent2"/>
              </a:buClr>
              <a:buNone/>
            </a:pP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D30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saluran kemih</a:t>
            </a:r>
          </a:p>
          <a:p>
            <a:pPr marL="320040" lvl="0" indent="-320040">
              <a:lnSpc>
                <a:spcPct val="75000"/>
              </a:lnSpc>
              <a:spcBef>
                <a:spcPts val="700"/>
              </a:spcBef>
              <a:buClr>
                <a:schemeClr val="accent2"/>
              </a:buClr>
              <a:buNone/>
            </a:pP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D31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mata &amp; adneksa</a:t>
            </a:r>
          </a:p>
          <a:p>
            <a:pPr marL="320040" lvl="0" indent="-320040">
              <a:lnSpc>
                <a:spcPct val="75000"/>
              </a:lnSpc>
              <a:spcBef>
                <a:spcPts val="700"/>
              </a:spcBef>
              <a:buClr>
                <a:schemeClr val="accent2"/>
              </a:buClr>
              <a:buNone/>
            </a:pP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D32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selaput otak</a:t>
            </a:r>
          </a:p>
          <a:p>
            <a:pPr marL="320040" lvl="0" indent="-320040">
              <a:lnSpc>
                <a:spcPct val="75000"/>
              </a:lnSpc>
              <a:spcBef>
                <a:spcPts val="700"/>
              </a:spcBef>
              <a:buClr>
                <a:schemeClr val="accent2"/>
              </a:buClr>
              <a:buNone/>
            </a:pP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D33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otak &amp; susunan saraf pusat lainnya</a:t>
            </a:r>
          </a:p>
          <a:p>
            <a:pPr marL="320040" lvl="0" indent="-320040">
              <a:lnSpc>
                <a:spcPct val="75000"/>
              </a:lnSpc>
              <a:spcBef>
                <a:spcPts val="700"/>
              </a:spcBef>
              <a:buClr>
                <a:schemeClr val="accent2"/>
              </a:buClr>
              <a:buNone/>
            </a:pP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D34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tiroid</a:t>
            </a:r>
          </a:p>
          <a:p>
            <a:pPr marL="320040" lvl="0" indent="-320040">
              <a:lnSpc>
                <a:spcPct val="75000"/>
              </a:lnSpc>
              <a:spcBef>
                <a:spcPts val="700"/>
              </a:spcBef>
              <a:buClr>
                <a:schemeClr val="accent2"/>
              </a:buClr>
              <a:buNone/>
            </a:pP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D35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kel. Endokrin lainnya</a:t>
            </a:r>
          </a:p>
          <a:p>
            <a:pPr marL="320040" lvl="0" indent="-320040">
              <a:lnSpc>
                <a:spcPct val="75000"/>
              </a:lnSpc>
              <a:spcBef>
                <a:spcPts val="700"/>
              </a:spcBef>
              <a:buClr>
                <a:schemeClr val="accent2"/>
              </a:buClr>
              <a:buNone/>
            </a:pP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D36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lainnya</a:t>
            </a:r>
            <a:endParaRPr lang="id-ID" b="0" i="0" u="none" strike="noStrike" cap="none" dirty="0">
              <a:solidFill>
                <a:schemeClr val="dk1"/>
              </a:solidFill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4439164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fi-FI" dirty="0"/>
              <a:t>Neoplasma </a:t>
            </a:r>
            <a:r>
              <a:rPr lang="fi-FI" dirty="0" smtClean="0"/>
              <a:t>jinak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Bersifat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Lokal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menyebar</a:t>
            </a:r>
            <a:r>
              <a:rPr lang="en-US" dirty="0" smtClean="0"/>
              <a:t> </a:t>
            </a:r>
            <a:r>
              <a:rPr lang="en-US" dirty="0" err="1" smtClean="0"/>
              <a:t>ketempat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endParaRPr lang="en-US" dirty="0" smtClean="0"/>
          </a:p>
          <a:p>
            <a:pPr lvl="1"/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yang </a:t>
            </a:r>
            <a:r>
              <a:rPr lang="en-US" dirty="0" err="1" smtClean="0"/>
              <a:t>nyata</a:t>
            </a:r>
            <a:endParaRPr lang="en-US" dirty="0" smtClean="0"/>
          </a:p>
          <a:p>
            <a:pPr lvl="1"/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kapsul</a:t>
            </a:r>
            <a:r>
              <a:rPr lang="en-US" dirty="0" smtClean="0"/>
              <a:t> yang </a:t>
            </a:r>
            <a:r>
              <a:rPr lang="en-US" dirty="0" err="1" smtClean="0"/>
              <a:t>memisahkan</a:t>
            </a:r>
            <a:r>
              <a:rPr lang="en-US" dirty="0" smtClean="0"/>
              <a:t> tumor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endParaRPr lang="en-US" dirty="0" smtClean="0"/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endParaRPr lang="en-US" dirty="0" smtClean="0"/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sebar</a:t>
            </a:r>
            <a:r>
              <a:rPr lang="en-US" dirty="0" smtClean="0"/>
              <a:t> </a:t>
            </a:r>
            <a:r>
              <a:rPr lang="en-US" dirty="0" err="1" smtClean="0"/>
              <a:t>ketempat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bermetastase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disembuhkan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6819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162800" cy="731838"/>
          </a:xfrm>
        </p:spPr>
        <p:txBody>
          <a:bodyPr>
            <a:normAutofit fontScale="90000"/>
          </a:bodyPr>
          <a:lstStyle/>
          <a:p>
            <a:pPr lvl="0"/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D25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leiomioma uterus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641" descr="0"/>
          <p:cNvPicPr preferRelativeResize="0"/>
          <p:nvPr/>
        </p:nvPicPr>
        <p:blipFill rotWithShape="1">
          <a:blip r:embed="rId2">
            <a:alphaModFix/>
          </a:blip>
          <a:srcRect l="3241" t="1875" r="5176"/>
          <a:stretch/>
        </p:blipFill>
        <p:spPr>
          <a:xfrm>
            <a:off x="6918960" y="228600"/>
            <a:ext cx="220980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92852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934200" cy="808038"/>
          </a:xfrm>
        </p:spPr>
        <p:txBody>
          <a:bodyPr>
            <a:normAutofit/>
          </a:bodyPr>
          <a:lstStyle/>
          <a:p>
            <a:pPr lvl="0"/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D27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b="0" i="0" u="none" strike="noStrike" cap="none" dirty="0" smtClean="0">
                <a:latin typeface="+mn-lt"/>
                <a:ea typeface="Comic Sans MS"/>
                <a:cs typeface="Comic Sans MS"/>
                <a:sym typeface="Comic Sans MS"/>
              </a:rPr>
              <a:t>Tumor jinak </a:t>
            </a:r>
            <a:r>
              <a:rPr lang="id-ID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ovarium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Shape 652" descr="OVARI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038600"/>
            <a:ext cx="1356360" cy="252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53" descr="OVAR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228600"/>
            <a:ext cx="207264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11620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fi-FI" sz="3600" dirty="0" smtClean="0"/>
              <a:t>D37-D48     Neoplasma dengan sifat tidak jelas atau tidak diketahui [lihat catatan]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343400" cy="5867400"/>
          </a:xfrm>
        </p:spPr>
        <p:txBody>
          <a:bodyPr>
            <a:normAutofit fontScale="25000" lnSpcReduction="20000"/>
          </a:bodyPr>
          <a:lstStyle/>
          <a:p>
            <a:pPr marL="274320" lvl="0" indent="-27432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D37</a:t>
            </a:r>
            <a:r>
              <a:rPr lang="en-US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en-US" sz="8000" b="0" i="0" u="none" strike="noStrike" cap="none" dirty="0" err="1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neoplasma</a:t>
            </a:r>
            <a:r>
              <a:rPr lang="en-US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rongga mulut &amp; sal. Cerna yang tidak menentu perangainya</a:t>
            </a:r>
            <a:endParaRPr lang="id-ID" sz="8000" dirty="0" smtClean="0"/>
          </a:p>
          <a:p>
            <a:pPr marL="274320" lvl="0" indent="-27432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D38</a:t>
            </a:r>
            <a:r>
              <a:rPr lang="en-US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en-US" sz="8000" b="0" i="0" u="none" strike="noStrike" cap="none" dirty="0" err="1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neoplasma</a:t>
            </a:r>
            <a:r>
              <a:rPr lang="en-US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telinga tengah &amp; sal. Napas serta alat rongga dada yang tidak menentu perangainya</a:t>
            </a:r>
            <a:endParaRPr lang="id-ID" sz="8000" dirty="0" smtClean="0"/>
          </a:p>
          <a:p>
            <a:pPr marL="274320" lvl="0" indent="-27432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D39</a:t>
            </a:r>
            <a:r>
              <a:rPr lang="en-US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en-US" sz="8000" b="0" i="0" u="none" strike="noStrike" cap="none" dirty="0" err="1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neoplasma</a:t>
            </a:r>
            <a:r>
              <a:rPr lang="en-US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yang tidak menentu</a:t>
            </a:r>
            <a:r>
              <a:rPr lang="en-US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/</a:t>
            </a:r>
            <a:r>
              <a:rPr lang="en-US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tidak diketahui perangainya dari alat kelamin wanita</a:t>
            </a:r>
            <a:endParaRPr lang="id-ID" sz="8000" dirty="0" smtClean="0"/>
          </a:p>
          <a:p>
            <a:pPr marL="274320" lvl="0" indent="-27432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D40</a:t>
            </a:r>
            <a:r>
              <a:rPr lang="en-US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en-US" sz="8000" b="0" i="0" u="none" strike="noStrike" cap="none" dirty="0" err="1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neoplasma</a:t>
            </a:r>
            <a:r>
              <a:rPr lang="en-US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yang tidak menentu</a:t>
            </a:r>
            <a:r>
              <a:rPr lang="en-US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/</a:t>
            </a:r>
            <a:r>
              <a:rPr lang="en-US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tidak diketahui perangainya dari alat kelamin pria</a:t>
            </a:r>
            <a:endParaRPr lang="id-ID" sz="8000" dirty="0" smtClean="0"/>
          </a:p>
          <a:p>
            <a:pPr marL="274320" lvl="0" indent="-27432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D41</a:t>
            </a:r>
            <a:r>
              <a:rPr lang="en-US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en-US" sz="8000" b="0" i="0" u="none" strike="noStrike" cap="none" dirty="0" err="1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neoplasma</a:t>
            </a:r>
            <a:r>
              <a:rPr lang="en-US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yang tidak menentu/</a:t>
            </a:r>
            <a:r>
              <a:rPr lang="en-US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8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tidak diketahui perangainya dari saluran kemih</a:t>
            </a:r>
            <a:endParaRPr lang="id-ID" sz="8000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752600"/>
            <a:ext cx="43434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D42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neoplasma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yang tidak menentu/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tidak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diketahui perangainya dari selaput otak</a:t>
            </a:r>
            <a:endParaRPr lang="id-ID" sz="2000" dirty="0" smtClean="0"/>
          </a:p>
          <a:p>
            <a:pPr marL="320040" lvl="0" indent="-32004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D43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yang tidak menentu/tidak diketahui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,</a:t>
            </a:r>
            <a:r>
              <a:rPr lang="id-ID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perangainya dari otak &amp; susunan saraf pusat</a:t>
            </a:r>
            <a:endParaRPr lang="id-ID" sz="2000" dirty="0" smtClean="0"/>
          </a:p>
          <a:p>
            <a:pPr marL="320040" lvl="0" indent="-32004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None/>
            </a:pPr>
            <a:r>
              <a:rPr lang="id-ID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D39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yang tidak menentu/tidak diketahui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perangainya dari kel. Endokrin</a:t>
            </a:r>
            <a:endParaRPr lang="id-ID" sz="2000" dirty="0" smtClean="0"/>
          </a:p>
          <a:p>
            <a:pPr marL="320040" lvl="0" indent="-32004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None/>
            </a:pPr>
            <a:r>
              <a:rPr lang="id-ID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D45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Polisitemia vera</a:t>
            </a:r>
            <a:endParaRPr lang="id-ID" sz="2000" dirty="0" smtClean="0"/>
          </a:p>
          <a:p>
            <a:pPr marL="320040" lvl="0" indent="-32004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None/>
            </a:pPr>
            <a:r>
              <a:rPr lang="id-ID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D46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sindrom mielodisplastik</a:t>
            </a:r>
            <a:endParaRPr lang="id-ID" sz="2000" dirty="0" smtClean="0"/>
          </a:p>
          <a:p>
            <a:pPr marL="320040" lvl="0" indent="-32004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None/>
            </a:pPr>
            <a:r>
              <a:rPr lang="id-ID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D47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neoplasma lain jar. Limfoid, hematopoetik &amp; jar. Terkait yang tidak menentu/tidak 	diketahui perangainya</a:t>
            </a:r>
            <a:endParaRPr lang="id-ID" sz="2000" dirty="0" smtClean="0"/>
          </a:p>
          <a:p>
            <a:pPr marL="320040" lvl="0" indent="-32004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None/>
            </a:pPr>
            <a:r>
              <a:rPr lang="id-ID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D48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r>
              <a:rPr lang="id-ID" sz="2000" b="0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yang tidak menentu/tidak diketahui perangainya pada tempat yang tak ditentukan</a:t>
            </a:r>
            <a:endParaRPr lang="id-ID" sz="20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9027896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19200"/>
          </a:xfrm>
        </p:spPr>
        <p:txBody>
          <a:bodyPr>
            <a:noAutofit/>
          </a:bodyPr>
          <a:lstStyle/>
          <a:p>
            <a:pPr marL="320040" lvl="0" indent="-320040">
              <a:lnSpc>
                <a:spcPct val="80000"/>
              </a:lnSpc>
              <a:spcBef>
                <a:spcPts val="700"/>
              </a:spcBef>
            </a:pPr>
            <a:r>
              <a:rPr lang="id-ID" sz="32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D42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neoplasma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id-ID" sz="32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yang tidak menentu/tidak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id-ID" sz="32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diketahui perangainya dari selaput otak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Shape 672" descr="0"/>
          <p:cNvPicPr preferRelativeResize="0"/>
          <p:nvPr/>
        </p:nvPicPr>
        <p:blipFill rotWithShape="1">
          <a:blip r:embed="rId2">
            <a:alphaModFix/>
          </a:blip>
          <a:srcRect l="1727" b="4735"/>
          <a:stretch/>
        </p:blipFill>
        <p:spPr>
          <a:xfrm>
            <a:off x="7010400" y="4343400"/>
            <a:ext cx="190500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65249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763000" cy="1066800"/>
          </a:xfrm>
        </p:spPr>
        <p:txBody>
          <a:bodyPr>
            <a:noAutofit/>
          </a:bodyPr>
          <a:lstStyle/>
          <a:p>
            <a:r>
              <a:rPr lang="en-AU" sz="3200" dirty="0"/>
              <a:t>D48 </a:t>
            </a:r>
            <a:r>
              <a:rPr lang="en-AU" sz="3200" dirty="0" err="1" smtClean="0"/>
              <a:t>Neoplasma</a:t>
            </a:r>
            <a:r>
              <a:rPr lang="en-AU" sz="3200" dirty="0" smtClean="0"/>
              <a:t> </a:t>
            </a:r>
            <a:r>
              <a:rPr lang="en-AU" sz="3200" dirty="0" err="1"/>
              <a:t>dengan</a:t>
            </a:r>
            <a:r>
              <a:rPr lang="en-AU" sz="3200" dirty="0"/>
              <a:t> </a:t>
            </a:r>
            <a:r>
              <a:rPr lang="en-AU" sz="3200" dirty="0" err="1"/>
              <a:t>sifat</a:t>
            </a:r>
            <a:r>
              <a:rPr lang="en-AU" sz="3200" dirty="0"/>
              <a:t> </a:t>
            </a:r>
            <a:r>
              <a:rPr lang="en-AU" sz="3200" dirty="0" err="1"/>
              <a:t>tak</a:t>
            </a:r>
            <a:r>
              <a:rPr lang="en-AU" sz="3200" dirty="0"/>
              <a:t> </a:t>
            </a:r>
            <a:r>
              <a:rPr lang="en-AU" sz="3200" dirty="0" err="1"/>
              <a:t>jelas</a:t>
            </a:r>
            <a:r>
              <a:rPr lang="en-AU" sz="3200" dirty="0"/>
              <a:t> </a:t>
            </a:r>
            <a:r>
              <a:rPr lang="en-AU" sz="3200" dirty="0" err="1"/>
              <a:t>atau</a:t>
            </a:r>
            <a:r>
              <a:rPr lang="en-AU" sz="3200" dirty="0"/>
              <a:t> </a:t>
            </a:r>
            <a:r>
              <a:rPr lang="en-AU" sz="3200" dirty="0" err="1"/>
              <a:t>tak</a:t>
            </a:r>
            <a:r>
              <a:rPr lang="en-AU" sz="3200" dirty="0"/>
              <a:t> </a:t>
            </a:r>
            <a:r>
              <a:rPr lang="en-AU" sz="3200" dirty="0" err="1"/>
              <a:t>diketahui</a:t>
            </a:r>
            <a:r>
              <a:rPr lang="en-AU" sz="3200" dirty="0"/>
              <a:t> </a:t>
            </a:r>
            <a:r>
              <a:rPr lang="en-AU" sz="3200" dirty="0" err="1"/>
              <a:t>pada</a:t>
            </a:r>
            <a:r>
              <a:rPr lang="en-AU" sz="3200" dirty="0"/>
              <a:t> </a:t>
            </a:r>
            <a:r>
              <a:rPr lang="en-AU" sz="3200" dirty="0" err="1"/>
              <a:t>situs</a:t>
            </a:r>
            <a:r>
              <a:rPr lang="en-AU" sz="3200" dirty="0"/>
              <a:t> lain </a:t>
            </a:r>
            <a:r>
              <a:rPr lang="en-AU" sz="3200" dirty="0" err="1"/>
              <a:t>dan</a:t>
            </a:r>
            <a:r>
              <a:rPr lang="en-AU" sz="3200" dirty="0"/>
              <a:t> yang </a:t>
            </a:r>
            <a:r>
              <a:rPr lang="en-AU" sz="3200" dirty="0" err="1"/>
              <a:t>tidak</a:t>
            </a:r>
            <a:r>
              <a:rPr lang="en-AU" sz="3200" dirty="0"/>
              <a:t> </a:t>
            </a:r>
            <a:r>
              <a:rPr lang="en-AU" sz="3200" dirty="0" err="1" smtClean="0"/>
              <a:t>dijelaskan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953000"/>
          </a:xfrm>
        </p:spPr>
        <p:txBody>
          <a:bodyPr>
            <a:normAutofit fontScale="55000" lnSpcReduction="20000"/>
          </a:bodyPr>
          <a:lstStyle/>
          <a:p>
            <a:r>
              <a:rPr lang="en-AU" dirty="0" err="1"/>
              <a:t>Kecuali</a:t>
            </a:r>
            <a:r>
              <a:rPr lang="en-AU" dirty="0"/>
              <a:t>:      neurofibromatosis (</a:t>
            </a:r>
            <a:r>
              <a:rPr lang="en-AU" dirty="0" err="1"/>
              <a:t>nonmalignant</a:t>
            </a:r>
            <a:r>
              <a:rPr lang="en-AU" dirty="0"/>
              <a:t>) (Q85.0)</a:t>
            </a:r>
            <a:endParaRPr lang="en-US" dirty="0"/>
          </a:p>
          <a:p>
            <a:r>
              <a:rPr lang="en-AU" dirty="0"/>
              <a:t>D48.0 </a:t>
            </a:r>
            <a:r>
              <a:rPr lang="en-AU" dirty="0" err="1"/>
              <a:t>Tulang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rawan</a:t>
            </a:r>
            <a:r>
              <a:rPr lang="en-AU" dirty="0"/>
              <a:t> </a:t>
            </a:r>
            <a:r>
              <a:rPr lang="en-AU" dirty="0" err="1"/>
              <a:t>sendi</a:t>
            </a:r>
            <a:endParaRPr lang="en-US" dirty="0"/>
          </a:p>
          <a:p>
            <a:pPr lvl="1"/>
            <a:r>
              <a:rPr lang="en-AU" dirty="0" smtClean="0"/>
              <a:t> </a:t>
            </a:r>
            <a:r>
              <a:rPr lang="en-AU" dirty="0" err="1"/>
              <a:t>Kecuali</a:t>
            </a:r>
            <a:r>
              <a:rPr lang="en-AU" dirty="0"/>
              <a:t>: </a:t>
            </a:r>
            <a:r>
              <a:rPr lang="en-AU" dirty="0" smtClean="0"/>
              <a:t> </a:t>
            </a:r>
            <a:r>
              <a:rPr lang="en-AU" dirty="0" err="1"/>
              <a:t>rawan</a:t>
            </a:r>
            <a:r>
              <a:rPr lang="en-AU" dirty="0"/>
              <a:t> </a:t>
            </a:r>
            <a:r>
              <a:rPr lang="en-AU" dirty="0" err="1"/>
              <a:t>telinga</a:t>
            </a:r>
            <a:r>
              <a:rPr lang="en-AU" dirty="0"/>
              <a:t> (D48.1), </a:t>
            </a:r>
            <a:r>
              <a:rPr lang="en-AU" dirty="0" err="1"/>
              <a:t>larings</a:t>
            </a:r>
            <a:r>
              <a:rPr lang="en-AU" dirty="0"/>
              <a:t> (D38.0), </a:t>
            </a:r>
            <a:r>
              <a:rPr lang="en-AU" dirty="0" err="1"/>
              <a:t>hidung</a:t>
            </a:r>
            <a:r>
              <a:rPr lang="en-AU" dirty="0"/>
              <a:t> (D38.5</a:t>
            </a:r>
            <a:r>
              <a:rPr lang="en-AU" dirty="0" smtClean="0"/>
              <a:t>), </a:t>
            </a:r>
            <a:r>
              <a:rPr lang="en-AU" dirty="0" err="1" smtClean="0"/>
              <a:t>jaringan</a:t>
            </a:r>
            <a:r>
              <a:rPr lang="en-AU" dirty="0" smtClean="0"/>
              <a:t> </a:t>
            </a:r>
            <a:r>
              <a:rPr lang="en-AU" dirty="0" err="1"/>
              <a:t>ikat</a:t>
            </a:r>
            <a:r>
              <a:rPr lang="en-AU" dirty="0"/>
              <a:t> </a:t>
            </a:r>
            <a:r>
              <a:rPr lang="en-AU" dirty="0" err="1"/>
              <a:t>kelopak</a:t>
            </a:r>
            <a:r>
              <a:rPr lang="en-AU" dirty="0"/>
              <a:t> </a:t>
            </a:r>
            <a:r>
              <a:rPr lang="en-AU" dirty="0" err="1"/>
              <a:t>mata</a:t>
            </a:r>
            <a:r>
              <a:rPr lang="en-AU" dirty="0"/>
              <a:t> (D48.1), synovia (D48.1)</a:t>
            </a:r>
            <a:endParaRPr lang="en-US" dirty="0"/>
          </a:p>
          <a:p>
            <a:r>
              <a:rPr lang="en-AU" dirty="0"/>
              <a:t>D48.1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ikat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lunak</a:t>
            </a:r>
            <a:r>
              <a:rPr lang="en-AU" dirty="0"/>
              <a:t> lain;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ikat</a:t>
            </a:r>
            <a:r>
              <a:rPr lang="en-AU" dirty="0"/>
              <a:t> </a:t>
            </a:r>
            <a:r>
              <a:rPr lang="en-AU" dirty="0" err="1"/>
              <a:t>telinga</a:t>
            </a:r>
            <a:r>
              <a:rPr lang="en-AU" dirty="0"/>
              <a:t>, </a:t>
            </a:r>
            <a:r>
              <a:rPr lang="en-AU" dirty="0" err="1"/>
              <a:t>kelopak</a:t>
            </a:r>
            <a:r>
              <a:rPr lang="en-AU" dirty="0"/>
              <a:t> </a:t>
            </a:r>
            <a:r>
              <a:rPr lang="en-AU" dirty="0" err="1"/>
              <a:t>mata</a:t>
            </a:r>
            <a:endParaRPr lang="en-US" dirty="0"/>
          </a:p>
          <a:p>
            <a:pPr lvl="1"/>
            <a:r>
              <a:rPr lang="en-AU" dirty="0" smtClean="0"/>
              <a:t> </a:t>
            </a:r>
            <a:r>
              <a:rPr lang="en-AU" dirty="0" err="1"/>
              <a:t>Kecuali</a:t>
            </a:r>
            <a:r>
              <a:rPr lang="en-AU" dirty="0"/>
              <a:t>:  </a:t>
            </a:r>
            <a:r>
              <a:rPr lang="en-AU" dirty="0" err="1" smtClean="0"/>
              <a:t>rawan</a:t>
            </a:r>
            <a:r>
              <a:rPr lang="en-AU" dirty="0" smtClean="0"/>
              <a:t> </a:t>
            </a:r>
            <a:r>
              <a:rPr lang="en-AU" dirty="0" err="1"/>
              <a:t>sendi</a:t>
            </a:r>
            <a:r>
              <a:rPr lang="en-AU" dirty="0"/>
              <a:t> (D48.0), </a:t>
            </a:r>
            <a:r>
              <a:rPr lang="en-AU" dirty="0" err="1"/>
              <a:t>larings</a:t>
            </a:r>
            <a:r>
              <a:rPr lang="en-AU" dirty="0"/>
              <a:t> (D38.0), </a:t>
            </a:r>
            <a:r>
              <a:rPr lang="en-AU" dirty="0" err="1"/>
              <a:t>hidung</a:t>
            </a:r>
            <a:r>
              <a:rPr lang="en-AU" dirty="0"/>
              <a:t> (D38.5</a:t>
            </a:r>
            <a:r>
              <a:rPr lang="en-AU" dirty="0" smtClean="0"/>
              <a:t>),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/>
              <a:t>ikat</a:t>
            </a:r>
            <a:r>
              <a:rPr lang="en-US" dirty="0"/>
              <a:t> </a:t>
            </a:r>
            <a:r>
              <a:rPr lang="en-US" dirty="0" err="1"/>
              <a:t>mammae</a:t>
            </a:r>
            <a:r>
              <a:rPr lang="en-US" dirty="0"/>
              <a:t> (D48.6)</a:t>
            </a:r>
          </a:p>
          <a:p>
            <a:r>
              <a:rPr lang="en-US" dirty="0"/>
              <a:t>D48.2 </a:t>
            </a:r>
            <a:r>
              <a:rPr lang="en-US" dirty="0" err="1"/>
              <a:t>Syaraf</a:t>
            </a:r>
            <a:r>
              <a:rPr lang="en-US" dirty="0"/>
              <a:t> </a:t>
            </a:r>
            <a:r>
              <a:rPr lang="en-US" dirty="0" err="1"/>
              <a:t>perifer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 </a:t>
            </a:r>
            <a:r>
              <a:rPr lang="en-US" dirty="0" err="1"/>
              <a:t>otonom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 err="1"/>
              <a:t>Kecuali</a:t>
            </a:r>
            <a:r>
              <a:rPr lang="en-US" dirty="0"/>
              <a:t>: </a:t>
            </a:r>
            <a:r>
              <a:rPr lang="en-US" dirty="0" err="1"/>
              <a:t>suaraf</a:t>
            </a:r>
            <a:r>
              <a:rPr lang="en-US" dirty="0"/>
              <a:t> </a:t>
            </a:r>
            <a:r>
              <a:rPr lang="en-US" dirty="0" err="1"/>
              <a:t>perifer</a:t>
            </a:r>
            <a:r>
              <a:rPr lang="en-US" dirty="0"/>
              <a:t> </a:t>
            </a:r>
            <a:r>
              <a:rPr lang="en-US" dirty="0" err="1"/>
              <a:t>orbita</a:t>
            </a:r>
            <a:r>
              <a:rPr lang="en-US" dirty="0"/>
              <a:t> (D48.7)</a:t>
            </a:r>
          </a:p>
          <a:p>
            <a:r>
              <a:rPr lang="en-US" dirty="0"/>
              <a:t>D48.3 </a:t>
            </a:r>
            <a:r>
              <a:rPr lang="en-US" dirty="0" err="1"/>
              <a:t>Retroperitoneum</a:t>
            </a:r>
            <a:endParaRPr lang="en-US" dirty="0"/>
          </a:p>
          <a:p>
            <a:r>
              <a:rPr lang="fi-FI" dirty="0"/>
              <a:t>D48.4 Peritoneum</a:t>
            </a:r>
            <a:endParaRPr lang="en-US" dirty="0"/>
          </a:p>
          <a:p>
            <a:r>
              <a:rPr lang="fi-FI" dirty="0"/>
              <a:t>D48.5 Kulit: pinggir anus, kulit anus, kulit perianus, kulit mammae</a:t>
            </a:r>
            <a:endParaRPr lang="en-US" dirty="0"/>
          </a:p>
          <a:p>
            <a:pPr lvl="1"/>
            <a:r>
              <a:rPr lang="fi-FI" dirty="0" smtClean="0"/>
              <a:t> </a:t>
            </a:r>
            <a:r>
              <a:rPr lang="es-ES" dirty="0" err="1"/>
              <a:t>Kecuali</a:t>
            </a:r>
            <a:r>
              <a:rPr lang="es-ES" dirty="0"/>
              <a:t>: </a:t>
            </a:r>
            <a:r>
              <a:rPr lang="es-ES" dirty="0" smtClean="0"/>
              <a:t> </a:t>
            </a:r>
            <a:r>
              <a:rPr lang="es-ES" dirty="0" err="1"/>
              <a:t>anus</a:t>
            </a:r>
            <a:r>
              <a:rPr lang="es-ES" dirty="0"/>
              <a:t> NOS (D37.7), </a:t>
            </a:r>
            <a:r>
              <a:rPr lang="es-ES" dirty="0" err="1"/>
              <a:t>kulit</a:t>
            </a:r>
            <a:r>
              <a:rPr lang="es-ES" dirty="0"/>
              <a:t> </a:t>
            </a:r>
            <a:r>
              <a:rPr lang="es-ES" dirty="0" err="1"/>
              <a:t>organ</a:t>
            </a:r>
            <a:r>
              <a:rPr lang="es-ES" dirty="0"/>
              <a:t> genital (D39.7, D40.7</a:t>
            </a:r>
            <a:r>
              <a:rPr lang="es-ES" dirty="0" smtClean="0"/>
              <a:t>),  </a:t>
            </a:r>
            <a:r>
              <a:rPr lang="es-ES" dirty="0"/>
              <a:t>batas </a:t>
            </a:r>
            <a:r>
              <a:rPr lang="es-ES" dirty="0" err="1"/>
              <a:t>vermilion</a:t>
            </a:r>
            <a:r>
              <a:rPr lang="es-ES" dirty="0"/>
              <a:t> </a:t>
            </a:r>
            <a:r>
              <a:rPr lang="es-ES" dirty="0" err="1"/>
              <a:t>bibir</a:t>
            </a:r>
            <a:r>
              <a:rPr lang="es-ES" dirty="0"/>
              <a:t> (D37.0)</a:t>
            </a:r>
            <a:endParaRPr lang="en-US" dirty="0"/>
          </a:p>
          <a:p>
            <a:r>
              <a:rPr lang="es-ES" dirty="0"/>
              <a:t>D48.6 </a:t>
            </a:r>
            <a:r>
              <a:rPr lang="es-ES" dirty="0" err="1" smtClean="0"/>
              <a:t>Mammae</a:t>
            </a:r>
            <a:r>
              <a:rPr lang="es-ES" dirty="0" smtClean="0"/>
              <a:t>, </a:t>
            </a:r>
            <a:r>
              <a:rPr lang="es-ES" dirty="0"/>
              <a:t>  </a:t>
            </a:r>
            <a:r>
              <a:rPr lang="es-ES" dirty="0" err="1"/>
              <a:t>Jaringan</a:t>
            </a:r>
            <a:r>
              <a:rPr lang="es-ES" dirty="0"/>
              <a:t> </a:t>
            </a:r>
            <a:r>
              <a:rPr lang="es-ES" dirty="0" err="1"/>
              <a:t>ikat</a:t>
            </a:r>
            <a:r>
              <a:rPr lang="es-ES" dirty="0"/>
              <a:t> </a:t>
            </a:r>
            <a:r>
              <a:rPr lang="es-ES" dirty="0" err="1"/>
              <a:t>mammae</a:t>
            </a:r>
            <a:r>
              <a:rPr lang="es-ES" dirty="0"/>
              <a:t>, </a:t>
            </a:r>
            <a:r>
              <a:rPr lang="es-ES" dirty="0" err="1"/>
              <a:t>cystosarcoma</a:t>
            </a:r>
            <a:r>
              <a:rPr lang="es-ES" dirty="0"/>
              <a:t> </a:t>
            </a:r>
            <a:r>
              <a:rPr lang="es-ES" dirty="0" err="1"/>
              <a:t>phyllodes</a:t>
            </a:r>
            <a:endParaRPr lang="en-US" dirty="0"/>
          </a:p>
          <a:p>
            <a:pPr lvl="1"/>
            <a:r>
              <a:rPr lang="es-ES" dirty="0" smtClean="0"/>
              <a:t> </a:t>
            </a:r>
            <a:r>
              <a:rPr lang="es-ES" dirty="0" err="1"/>
              <a:t>Kecuali</a:t>
            </a:r>
            <a:r>
              <a:rPr lang="es-ES" dirty="0"/>
              <a:t>: </a:t>
            </a:r>
            <a:r>
              <a:rPr lang="es-ES" dirty="0" err="1"/>
              <a:t>kulit</a:t>
            </a:r>
            <a:r>
              <a:rPr lang="es-ES" dirty="0"/>
              <a:t> </a:t>
            </a:r>
            <a:r>
              <a:rPr lang="es-ES" dirty="0" err="1"/>
              <a:t>mammae</a:t>
            </a:r>
            <a:r>
              <a:rPr lang="es-ES" dirty="0"/>
              <a:t> (D48.5)</a:t>
            </a:r>
            <a:endParaRPr lang="en-US" dirty="0"/>
          </a:p>
          <a:p>
            <a:r>
              <a:rPr lang="es-ES" dirty="0"/>
              <a:t>D48.7 </a:t>
            </a:r>
            <a:r>
              <a:rPr lang="es-ES" dirty="0" err="1"/>
              <a:t>Situs</a:t>
            </a:r>
            <a:r>
              <a:rPr lang="es-ES" dirty="0"/>
              <a:t> </a:t>
            </a:r>
            <a:r>
              <a:rPr lang="es-ES" dirty="0" err="1"/>
              <a:t>lain</a:t>
            </a:r>
            <a:r>
              <a:rPr lang="es-ES" dirty="0"/>
              <a:t> yang </a:t>
            </a:r>
            <a:r>
              <a:rPr lang="es-ES" dirty="0" err="1"/>
              <a:t>dijelaskan</a:t>
            </a:r>
            <a:r>
              <a:rPr lang="es-ES" dirty="0"/>
              <a:t>: mata, </a:t>
            </a:r>
            <a:r>
              <a:rPr lang="es-ES" dirty="0" err="1"/>
              <a:t>jantung</a:t>
            </a:r>
            <a:r>
              <a:rPr lang="es-ES" dirty="0"/>
              <a:t>, </a:t>
            </a:r>
            <a:r>
              <a:rPr lang="es-ES" dirty="0" err="1"/>
              <a:t>syaraf</a:t>
            </a:r>
            <a:r>
              <a:rPr lang="es-ES" dirty="0"/>
              <a:t> </a:t>
            </a:r>
            <a:r>
              <a:rPr lang="es-ES" dirty="0" err="1"/>
              <a:t>perifer</a:t>
            </a:r>
            <a:r>
              <a:rPr lang="es-ES" dirty="0"/>
              <a:t> </a:t>
            </a:r>
            <a:r>
              <a:rPr lang="es-ES" dirty="0" err="1"/>
              <a:t>orabita</a:t>
            </a:r>
            <a:endParaRPr lang="en-US" dirty="0"/>
          </a:p>
          <a:p>
            <a:pPr lvl="1"/>
            <a:r>
              <a:rPr lang="es-ES" dirty="0" smtClean="0"/>
              <a:t> </a:t>
            </a:r>
            <a:r>
              <a:rPr lang="fi-FI" dirty="0"/>
              <a:t>Kecuali:        jaringan ikat (D48.1), kulit kelopak mata (D48.5)</a:t>
            </a:r>
            <a:endParaRPr lang="en-US" dirty="0"/>
          </a:p>
          <a:p>
            <a:r>
              <a:rPr lang="fi-FI" dirty="0"/>
              <a:t>D48.9 Neoplasma dengan sifat tidak jelas atau tidak diketahui, tidak </a:t>
            </a:r>
            <a:r>
              <a:rPr lang="fi-FI" dirty="0" smtClean="0"/>
              <a:t>dijelaskan, </a:t>
            </a: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en-US" dirty="0" err="1"/>
              <a:t>Pertumbuhan</a:t>
            </a:r>
            <a:r>
              <a:rPr lang="en-US" dirty="0"/>
              <a:t>” NOS", </a:t>
            </a:r>
            <a:r>
              <a:rPr lang="en-US" dirty="0" err="1"/>
              <a:t>neoplasma</a:t>
            </a:r>
            <a:r>
              <a:rPr lang="en-US" dirty="0"/>
              <a:t> NOS,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NOS, tumor </a:t>
            </a:r>
            <a:r>
              <a:rPr lang="en-US" dirty="0" smtClean="0"/>
              <a:t>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3285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1219200"/>
          </a:xfrm>
        </p:spPr>
        <p:txBody>
          <a:bodyPr/>
          <a:lstStyle/>
          <a:p>
            <a:pPr eaLnBrk="1" hangingPunct="1"/>
            <a:r>
              <a:rPr lang="en-US" sz="5400" smtClean="0"/>
              <a:t>SELAMAT BELAJAR</a:t>
            </a:r>
          </a:p>
        </p:txBody>
      </p:sp>
      <p:pic>
        <p:nvPicPr>
          <p:cNvPr id="7171" name="Picture 2" descr="C:\Users\PUTRI\Documents\winnie the pooh\graphics-baby-pooh-0814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314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8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Neoplasma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mulut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8316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yang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mulut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bibir</a:t>
            </a:r>
            <a:r>
              <a:rPr lang="en-US" dirty="0"/>
              <a:t>, </a:t>
            </a:r>
            <a:r>
              <a:rPr lang="en-US" dirty="0" err="1"/>
              <a:t>lidah</a:t>
            </a:r>
            <a:r>
              <a:rPr lang="en-US" dirty="0"/>
              <a:t>, </a:t>
            </a:r>
            <a:r>
              <a:rPr lang="en-US" dirty="0" err="1"/>
              <a:t>gusi</a:t>
            </a:r>
            <a:r>
              <a:rPr lang="en-US" dirty="0"/>
              <a:t>,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mulut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langit-langit</a:t>
            </a:r>
            <a:r>
              <a:rPr lang="en-US" dirty="0"/>
              <a:t> </a:t>
            </a:r>
            <a:r>
              <a:rPr lang="en-US" dirty="0" err="1"/>
              <a:t>mulut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jaringan-jaringan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mulut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kelenjar</a:t>
            </a:r>
            <a:r>
              <a:rPr lang="en-US" dirty="0"/>
              <a:t> </a:t>
            </a:r>
            <a:r>
              <a:rPr lang="en-US" dirty="0" err="1"/>
              <a:t>getah</a:t>
            </a:r>
            <a:r>
              <a:rPr lang="en-US" dirty="0"/>
              <a:t> </a:t>
            </a:r>
            <a:r>
              <a:rPr lang="en-US" dirty="0" err="1" smtClean="0"/>
              <a:t>bening</a:t>
            </a:r>
            <a:r>
              <a:rPr lang="en-US" dirty="0" smtClean="0"/>
              <a:t> </a:t>
            </a:r>
            <a:r>
              <a:rPr lang="en-US" dirty="0" err="1" smtClean="0"/>
              <a:t>kedaerah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yang lain</a:t>
            </a:r>
          </a:p>
          <a:p>
            <a:r>
              <a:rPr lang="en-US" dirty="0" err="1" smtClean="0"/>
              <a:t>Banyak</a:t>
            </a:r>
            <a:r>
              <a:rPr lang="en-US" dirty="0"/>
              <a:t> </a:t>
            </a:r>
            <a:r>
              <a:rPr lang="en-US" dirty="0" err="1"/>
              <a:t>menyerang</a:t>
            </a:r>
            <a:r>
              <a:rPr lang="en-US" dirty="0"/>
              <a:t> </a:t>
            </a:r>
            <a:r>
              <a:rPr lang="en-US" dirty="0" err="1"/>
              <a:t>lansia</a:t>
            </a:r>
            <a:r>
              <a:rPr lang="en-US" dirty="0"/>
              <a:t> </a:t>
            </a:r>
            <a:r>
              <a:rPr lang="en-US" dirty="0" err="1"/>
              <a:t>berusia</a:t>
            </a:r>
            <a:r>
              <a:rPr lang="en-US" dirty="0"/>
              <a:t> 50-75 </a:t>
            </a:r>
            <a:r>
              <a:rPr lang="en-US" dirty="0" err="1" smtClean="0"/>
              <a:t>tahun</a:t>
            </a:r>
            <a:endParaRPr lang="en-US" dirty="0" smtClean="0"/>
          </a:p>
          <a:p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mulut</a:t>
            </a:r>
            <a:r>
              <a:rPr lang="en-US" dirty="0"/>
              <a:t> yang paling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karsinoma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 smtClean="0"/>
              <a:t>skuamosa</a:t>
            </a:r>
            <a:r>
              <a:rPr lang="en-US" dirty="0" smtClean="0"/>
              <a:t>, </a:t>
            </a:r>
            <a:r>
              <a:rPr lang="es-ES" dirty="0"/>
              <a:t>melanoma oral </a:t>
            </a:r>
            <a:r>
              <a:rPr lang="es-ES" dirty="0" err="1" smtClean="0"/>
              <a:t>malignant</a:t>
            </a:r>
            <a:r>
              <a:rPr lang="es-ES" dirty="0" smtClean="0"/>
              <a:t> dan </a:t>
            </a:r>
            <a:r>
              <a:rPr lang="es-ES" dirty="0" err="1" smtClean="0"/>
              <a:t>adenokarsinoma</a:t>
            </a:r>
            <a:r>
              <a:rPr lang="es-ES" dirty="0" smtClean="0"/>
              <a:t> pada </a:t>
            </a:r>
            <a:r>
              <a:rPr lang="es-ES" dirty="0" err="1" smtClean="0"/>
              <a:t>kelenjar</a:t>
            </a:r>
            <a:r>
              <a:rPr lang="es-ES" dirty="0" smtClean="0"/>
              <a:t> saliva.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47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Tanda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Gejala</a:t>
            </a:r>
            <a:r>
              <a:rPr lang="en-US" b="1" dirty="0" smtClean="0"/>
              <a:t> </a:t>
            </a:r>
            <a:r>
              <a:rPr lang="en-US" b="1" dirty="0" err="1"/>
              <a:t>Kanker</a:t>
            </a:r>
            <a:r>
              <a:rPr lang="en-US" b="1" dirty="0"/>
              <a:t> </a:t>
            </a:r>
            <a:r>
              <a:rPr lang="en-US" b="1" dirty="0" err="1" smtClean="0"/>
              <a:t>Mulut</a:t>
            </a:r>
            <a:endParaRPr lang="en-US" b="1" dirty="0" smtClean="0"/>
          </a:p>
          <a:p>
            <a:pPr lvl="1"/>
            <a:r>
              <a:rPr lang="en-US" dirty="0" err="1"/>
              <a:t>Sariawan</a:t>
            </a:r>
            <a:r>
              <a:rPr lang="en-US" dirty="0"/>
              <a:t>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 smtClean="0"/>
              <a:t>pendarahan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kunjung</a:t>
            </a:r>
            <a:r>
              <a:rPr lang="en-US" dirty="0"/>
              <a:t> </a:t>
            </a:r>
            <a:r>
              <a:rPr lang="en-US" dirty="0" err="1" smtClean="0"/>
              <a:t>sembuh</a:t>
            </a:r>
            <a:endParaRPr lang="en-US" dirty="0" smtClean="0"/>
          </a:p>
          <a:p>
            <a:pPr lvl="1"/>
            <a:r>
              <a:rPr lang="sv-SE" dirty="0"/>
              <a:t>Bercak merah atau putih dalam mulut</a:t>
            </a:r>
            <a:r>
              <a:rPr lang="sv-SE" dirty="0" smtClean="0"/>
              <a:t>.</a:t>
            </a:r>
          </a:p>
          <a:p>
            <a:pPr lvl="1"/>
            <a:r>
              <a:rPr lang="en-US" dirty="0" err="1"/>
              <a:t>Benjolan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penebalan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mulut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kunjung</a:t>
            </a:r>
            <a:r>
              <a:rPr lang="en-US" dirty="0"/>
              <a:t> </a:t>
            </a:r>
            <a:r>
              <a:rPr lang="en-US" dirty="0" err="1"/>
              <a:t>hilang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Pembengkakan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kelenjar</a:t>
            </a:r>
            <a:r>
              <a:rPr lang="en-US" dirty="0"/>
              <a:t> </a:t>
            </a:r>
            <a:r>
              <a:rPr lang="en-US" dirty="0" err="1"/>
              <a:t>getah</a:t>
            </a:r>
            <a:r>
              <a:rPr lang="en-US" dirty="0"/>
              <a:t> </a:t>
            </a:r>
            <a:r>
              <a:rPr lang="en-US" dirty="0" err="1"/>
              <a:t>bening</a:t>
            </a:r>
            <a:r>
              <a:rPr lang="en-US" dirty="0"/>
              <a:t> </a:t>
            </a:r>
            <a:r>
              <a:rPr lang="en-US" dirty="0" err="1" smtClean="0"/>
              <a:t>leher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sembuh-sembuh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Gigi </a:t>
            </a:r>
            <a:r>
              <a:rPr lang="en-US" dirty="0" err="1" smtClean="0"/>
              <a:t>goyang</a:t>
            </a:r>
            <a:r>
              <a:rPr lang="en-US" dirty="0" smtClean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 smtClean="0"/>
              <a:t>.</a:t>
            </a:r>
          </a:p>
          <a:p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Risiko</a:t>
            </a:r>
            <a:r>
              <a:rPr lang="en-US" b="1" dirty="0"/>
              <a:t> </a:t>
            </a:r>
            <a:r>
              <a:rPr lang="en-US" b="1" dirty="0" err="1"/>
              <a:t>Kanker</a:t>
            </a:r>
            <a:r>
              <a:rPr lang="en-US" b="1" dirty="0"/>
              <a:t> </a:t>
            </a:r>
            <a:r>
              <a:rPr lang="en-US" b="1" dirty="0" err="1"/>
              <a:t>Mulut</a:t>
            </a:r>
            <a:endParaRPr lang="en-US" b="1" dirty="0"/>
          </a:p>
          <a:p>
            <a:pPr lvl="1"/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HPV (</a:t>
            </a:r>
            <a:r>
              <a:rPr lang="en-US" i="1" dirty="0"/>
              <a:t>human papillomavirus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Menurunnya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kekebalan</a:t>
            </a:r>
            <a:r>
              <a:rPr lang="en-US" dirty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pPr lvl="1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 smtClean="0"/>
              <a:t>tembakau,rokok</a:t>
            </a:r>
            <a:r>
              <a:rPr lang="en-US" dirty="0" smtClean="0"/>
              <a:t>, </a:t>
            </a:r>
            <a:r>
              <a:rPr lang="en-US" dirty="0" err="1" smtClean="0"/>
              <a:t>mengunyah</a:t>
            </a:r>
            <a:r>
              <a:rPr lang="en-US" dirty="0" smtClean="0"/>
              <a:t> </a:t>
            </a:r>
            <a:r>
              <a:rPr lang="en-US" dirty="0" err="1" smtClean="0"/>
              <a:t>pinang</a:t>
            </a:r>
            <a:r>
              <a:rPr lang="en-US" dirty="0" smtClean="0"/>
              <a:t> </a:t>
            </a:r>
            <a:r>
              <a:rPr lang="en-US" dirty="0" err="1" smtClean="0"/>
              <a:t>dsb</a:t>
            </a:r>
            <a:endParaRPr lang="en-US" dirty="0" smtClean="0"/>
          </a:p>
          <a:p>
            <a:r>
              <a:rPr lang="en-US" b="1" dirty="0"/>
              <a:t>Diagnosis </a:t>
            </a:r>
          </a:p>
          <a:p>
            <a:pPr lvl="1"/>
            <a:r>
              <a:rPr lang="en-US" dirty="0" err="1" smtClean="0"/>
              <a:t>Biopsi</a:t>
            </a:r>
            <a:r>
              <a:rPr lang="en-US" dirty="0" smtClean="0"/>
              <a:t>, </a:t>
            </a:r>
            <a:r>
              <a:rPr lang="en-US" dirty="0" err="1" smtClean="0"/>
              <a:t>endoskopi</a:t>
            </a:r>
            <a:r>
              <a:rPr lang="en-US" dirty="0" smtClean="0"/>
              <a:t>, </a:t>
            </a:r>
            <a:r>
              <a:rPr lang="it-IT" i="1" dirty="0"/>
              <a:t>rontgen, MRI scan, CT scan,</a:t>
            </a:r>
            <a:r>
              <a:rPr lang="it-IT" dirty="0"/>
              <a:t> serta </a:t>
            </a:r>
            <a:r>
              <a:rPr lang="it-IT" i="1" dirty="0"/>
              <a:t>PET scan.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18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rmAutofit/>
          </a:bodyPr>
          <a:lstStyle/>
          <a:p>
            <a:r>
              <a:rPr lang="es-ES" dirty="0" smtClean="0"/>
              <a:t>C00     Neoplasma ganas </a:t>
            </a:r>
            <a:r>
              <a:rPr lang="es-ES" dirty="0" err="1" smtClean="0"/>
              <a:t>bibir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>
            <a:normAutofit fontScale="70000" lnSpcReduction="20000"/>
          </a:bodyPr>
          <a:lstStyle/>
          <a:p>
            <a:r>
              <a:rPr lang="es-ES" dirty="0" err="1" smtClean="0"/>
              <a:t>Kecuali</a:t>
            </a:r>
            <a:r>
              <a:rPr lang="es-ES" dirty="0"/>
              <a:t>:      </a:t>
            </a:r>
            <a:r>
              <a:rPr lang="es-ES" dirty="0" err="1"/>
              <a:t>kulit</a:t>
            </a:r>
            <a:r>
              <a:rPr lang="es-ES" dirty="0"/>
              <a:t> </a:t>
            </a:r>
            <a:r>
              <a:rPr lang="es-ES" dirty="0" err="1"/>
              <a:t>bibir</a:t>
            </a:r>
            <a:r>
              <a:rPr lang="es-ES" dirty="0"/>
              <a:t> (C43.0, C44.0)</a:t>
            </a:r>
            <a:endParaRPr lang="en-US" dirty="0"/>
          </a:p>
          <a:p>
            <a:r>
              <a:rPr lang="es-ES" dirty="0"/>
              <a:t>C00.0 </a:t>
            </a:r>
            <a:r>
              <a:rPr lang="es-ES" dirty="0" err="1"/>
              <a:t>Bibir</a:t>
            </a:r>
            <a:r>
              <a:rPr lang="es-ES" dirty="0"/>
              <a:t> atas </a:t>
            </a:r>
            <a:r>
              <a:rPr lang="es-ES" dirty="0" err="1"/>
              <a:t>luar</a:t>
            </a:r>
            <a:r>
              <a:rPr lang="es-ES" dirty="0"/>
              <a:t>; </a:t>
            </a:r>
            <a:r>
              <a:rPr lang="es-ES" dirty="0" err="1"/>
              <a:t>bibir</a:t>
            </a:r>
            <a:r>
              <a:rPr lang="es-ES" dirty="0"/>
              <a:t> atas: NOS, </a:t>
            </a:r>
            <a:r>
              <a:rPr lang="es-ES" dirty="0" err="1"/>
              <a:t>area</a:t>
            </a:r>
            <a:r>
              <a:rPr lang="es-ES" dirty="0"/>
              <a:t> </a:t>
            </a:r>
            <a:r>
              <a:rPr lang="es-ES" dirty="0" err="1"/>
              <a:t>lipstik</a:t>
            </a:r>
            <a:r>
              <a:rPr lang="es-ES" dirty="0"/>
              <a:t>, batas </a:t>
            </a:r>
            <a:r>
              <a:rPr lang="es-ES" dirty="0" err="1"/>
              <a:t>vermilion</a:t>
            </a:r>
            <a:endParaRPr lang="en-US" dirty="0"/>
          </a:p>
          <a:p>
            <a:r>
              <a:rPr lang="es-ES" dirty="0"/>
              <a:t>C00.1 </a:t>
            </a:r>
            <a:r>
              <a:rPr lang="es-ES" dirty="0" err="1"/>
              <a:t>Bibir</a:t>
            </a:r>
            <a:r>
              <a:rPr lang="es-ES" dirty="0"/>
              <a:t> </a:t>
            </a:r>
            <a:r>
              <a:rPr lang="es-ES" dirty="0" err="1"/>
              <a:t>bawah</a:t>
            </a:r>
            <a:r>
              <a:rPr lang="es-ES" dirty="0"/>
              <a:t> </a:t>
            </a:r>
            <a:r>
              <a:rPr lang="es-ES" dirty="0" err="1"/>
              <a:t>luar</a:t>
            </a:r>
            <a:r>
              <a:rPr lang="es-ES" dirty="0"/>
              <a:t>: </a:t>
            </a:r>
            <a:r>
              <a:rPr lang="es-ES" dirty="0" err="1"/>
              <a:t>bibir</a:t>
            </a:r>
            <a:r>
              <a:rPr lang="es-ES" dirty="0"/>
              <a:t> </a:t>
            </a:r>
            <a:r>
              <a:rPr lang="es-ES" dirty="0" err="1"/>
              <a:t>bawah</a:t>
            </a:r>
            <a:r>
              <a:rPr lang="es-ES" dirty="0"/>
              <a:t>: NOS, </a:t>
            </a:r>
            <a:r>
              <a:rPr lang="es-ES" dirty="0" err="1"/>
              <a:t>area</a:t>
            </a:r>
            <a:r>
              <a:rPr lang="es-ES" dirty="0"/>
              <a:t> </a:t>
            </a:r>
            <a:r>
              <a:rPr lang="es-ES" dirty="0" err="1"/>
              <a:t>lipstik</a:t>
            </a:r>
            <a:r>
              <a:rPr lang="es-ES" dirty="0"/>
              <a:t>, batas </a:t>
            </a:r>
            <a:r>
              <a:rPr lang="es-ES" dirty="0" err="1"/>
              <a:t>vermilion</a:t>
            </a:r>
            <a:endParaRPr lang="en-US" dirty="0"/>
          </a:p>
          <a:p>
            <a:r>
              <a:rPr lang="es-ES" dirty="0"/>
              <a:t>C00.2 </a:t>
            </a:r>
            <a:r>
              <a:rPr lang="es-ES" dirty="0" err="1"/>
              <a:t>Bibir</a:t>
            </a:r>
            <a:r>
              <a:rPr lang="es-ES" dirty="0"/>
              <a:t> </a:t>
            </a:r>
            <a:r>
              <a:rPr lang="es-ES" dirty="0" err="1"/>
              <a:t>luar</a:t>
            </a:r>
            <a:r>
              <a:rPr lang="es-ES" dirty="0"/>
              <a:t>,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/>
              <a:t>dijelaskan</a:t>
            </a:r>
            <a:r>
              <a:rPr lang="es-ES" dirty="0"/>
              <a:t>: batas </a:t>
            </a:r>
            <a:r>
              <a:rPr lang="es-ES" dirty="0" err="1"/>
              <a:t>vermilion</a:t>
            </a:r>
            <a:r>
              <a:rPr lang="es-ES" dirty="0"/>
              <a:t> NOS</a:t>
            </a:r>
            <a:endParaRPr lang="en-US" dirty="0"/>
          </a:p>
          <a:p>
            <a:r>
              <a:rPr lang="es-ES" dirty="0"/>
              <a:t>C00.3 </a:t>
            </a:r>
            <a:r>
              <a:rPr lang="es-ES" dirty="0" err="1"/>
              <a:t>Bibir</a:t>
            </a:r>
            <a:r>
              <a:rPr lang="es-ES" dirty="0"/>
              <a:t> atas, </a:t>
            </a:r>
            <a:r>
              <a:rPr lang="es-ES" dirty="0" err="1"/>
              <a:t>permukaan</a:t>
            </a:r>
            <a:r>
              <a:rPr lang="es-ES" dirty="0"/>
              <a:t> </a:t>
            </a:r>
            <a:r>
              <a:rPr lang="es-ES" dirty="0" err="1"/>
              <a:t>dalam</a:t>
            </a:r>
            <a:r>
              <a:rPr lang="es-ES" dirty="0"/>
              <a:t>: </a:t>
            </a:r>
            <a:r>
              <a:rPr lang="es-ES" dirty="0" err="1"/>
              <a:t>buccal</a:t>
            </a:r>
            <a:r>
              <a:rPr lang="es-ES" dirty="0"/>
              <a:t>, </a:t>
            </a:r>
            <a:r>
              <a:rPr lang="es-ES" dirty="0" err="1"/>
              <a:t>frenulum</a:t>
            </a:r>
            <a:r>
              <a:rPr lang="es-ES" dirty="0"/>
              <a:t>, mucosa, </a:t>
            </a:r>
            <a:r>
              <a:rPr lang="es-ES" dirty="0" err="1"/>
              <a:t>permukaan</a:t>
            </a:r>
            <a:r>
              <a:rPr lang="es-ES" dirty="0"/>
              <a:t> oral</a:t>
            </a:r>
            <a:endParaRPr lang="en-US" dirty="0"/>
          </a:p>
          <a:p>
            <a:r>
              <a:rPr lang="es-ES" dirty="0"/>
              <a:t>C00.4 </a:t>
            </a:r>
            <a:r>
              <a:rPr lang="es-ES" dirty="0" err="1"/>
              <a:t>Bibir</a:t>
            </a:r>
            <a:r>
              <a:rPr lang="es-ES" dirty="0"/>
              <a:t> </a:t>
            </a:r>
            <a:r>
              <a:rPr lang="es-ES" dirty="0" err="1"/>
              <a:t>bawah</a:t>
            </a:r>
            <a:r>
              <a:rPr lang="es-ES" dirty="0"/>
              <a:t>, </a:t>
            </a:r>
            <a:r>
              <a:rPr lang="es-ES" dirty="0" err="1"/>
              <a:t>permukaan</a:t>
            </a:r>
            <a:r>
              <a:rPr lang="es-ES" dirty="0"/>
              <a:t> </a:t>
            </a:r>
            <a:r>
              <a:rPr lang="es-ES" dirty="0" err="1"/>
              <a:t>dalam</a:t>
            </a:r>
            <a:r>
              <a:rPr lang="es-ES" dirty="0"/>
              <a:t>: </a:t>
            </a:r>
            <a:r>
              <a:rPr lang="es-ES" dirty="0" err="1"/>
              <a:t>buccal</a:t>
            </a:r>
            <a:r>
              <a:rPr lang="es-ES" dirty="0"/>
              <a:t>, </a:t>
            </a:r>
            <a:r>
              <a:rPr lang="es-ES" dirty="0" err="1"/>
              <a:t>frenulum</a:t>
            </a:r>
            <a:r>
              <a:rPr lang="es-ES" dirty="0"/>
              <a:t>, mucosa, </a:t>
            </a:r>
            <a:r>
              <a:rPr lang="es-ES" dirty="0" err="1"/>
              <a:t>permukaan</a:t>
            </a:r>
            <a:r>
              <a:rPr lang="es-ES" dirty="0"/>
              <a:t> oral</a:t>
            </a:r>
            <a:endParaRPr lang="en-US" dirty="0"/>
          </a:p>
          <a:p>
            <a:r>
              <a:rPr lang="es-ES" dirty="0"/>
              <a:t>C00.5 </a:t>
            </a:r>
            <a:r>
              <a:rPr lang="es-ES" dirty="0" err="1"/>
              <a:t>Bibir</a:t>
            </a:r>
            <a:r>
              <a:rPr lang="es-ES" dirty="0"/>
              <a:t>, </a:t>
            </a:r>
            <a:r>
              <a:rPr lang="es-ES" dirty="0" err="1"/>
              <a:t>tak</a:t>
            </a:r>
            <a:r>
              <a:rPr lang="es-ES" dirty="0"/>
              <a:t> </a:t>
            </a:r>
            <a:r>
              <a:rPr lang="es-ES" dirty="0" err="1"/>
              <a:t>dijelaskan</a:t>
            </a:r>
            <a:r>
              <a:rPr lang="es-ES" dirty="0"/>
              <a:t>, </a:t>
            </a:r>
            <a:r>
              <a:rPr lang="es-ES" dirty="0" err="1"/>
              <a:t>permukaan</a:t>
            </a:r>
            <a:r>
              <a:rPr lang="es-ES" dirty="0"/>
              <a:t> </a:t>
            </a:r>
            <a:r>
              <a:rPr lang="es-ES" dirty="0" err="1"/>
              <a:t>dalam</a:t>
            </a:r>
            <a:r>
              <a:rPr lang="es-ES" dirty="0"/>
              <a:t>: </a:t>
            </a:r>
            <a:r>
              <a:rPr lang="es-ES" dirty="0" err="1"/>
              <a:t>buccal</a:t>
            </a:r>
            <a:r>
              <a:rPr lang="es-ES" dirty="0"/>
              <a:t>, </a:t>
            </a:r>
            <a:r>
              <a:rPr lang="es-ES" dirty="0" err="1"/>
              <a:t>frenulum</a:t>
            </a:r>
            <a:r>
              <a:rPr lang="es-ES" dirty="0"/>
              <a:t>, mucosa, </a:t>
            </a:r>
            <a:r>
              <a:rPr lang="es-ES" dirty="0" err="1"/>
              <a:t>perm</a:t>
            </a:r>
            <a:r>
              <a:rPr lang="es-ES" dirty="0"/>
              <a:t>. oral</a:t>
            </a:r>
            <a:endParaRPr lang="en-US" dirty="0"/>
          </a:p>
          <a:p>
            <a:r>
              <a:rPr lang="es-ES" dirty="0"/>
              <a:t>C00.6 </a:t>
            </a:r>
            <a:r>
              <a:rPr lang="es-ES" dirty="0" err="1"/>
              <a:t>Sudut</a:t>
            </a:r>
            <a:r>
              <a:rPr lang="es-ES" dirty="0"/>
              <a:t> </a:t>
            </a:r>
            <a:r>
              <a:rPr lang="es-ES" dirty="0" err="1"/>
              <a:t>bibir</a:t>
            </a:r>
            <a:endParaRPr lang="en-US" dirty="0"/>
          </a:p>
          <a:p>
            <a:r>
              <a:rPr lang="es-ES" dirty="0"/>
              <a:t>C00.8 </a:t>
            </a:r>
            <a:r>
              <a:rPr lang="es-ES" dirty="0" err="1"/>
              <a:t>Lesi</a:t>
            </a:r>
            <a:r>
              <a:rPr lang="es-ES" dirty="0"/>
              <a:t> </a:t>
            </a:r>
            <a:r>
              <a:rPr lang="es-ES" dirty="0" err="1"/>
              <a:t>overlap</a:t>
            </a:r>
            <a:r>
              <a:rPr lang="es-ES" dirty="0"/>
              <a:t> pada </a:t>
            </a:r>
            <a:r>
              <a:rPr lang="es-ES" dirty="0" err="1"/>
              <a:t>bibir</a:t>
            </a:r>
            <a:endParaRPr lang="en-US" dirty="0"/>
          </a:p>
          <a:p>
            <a:r>
              <a:rPr lang="es-ES" dirty="0"/>
              <a:t>C00.9 </a:t>
            </a:r>
            <a:r>
              <a:rPr lang="es-ES" dirty="0" err="1"/>
              <a:t>Lip</a:t>
            </a:r>
            <a:r>
              <a:rPr lang="es-ES" dirty="0"/>
              <a:t>,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7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 smtClean="0"/>
              <a:t>patofisiologi</a:t>
            </a:r>
            <a:r>
              <a:rPr lang="en-US" dirty="0" smtClean="0"/>
              <a:t> </a:t>
            </a:r>
            <a:r>
              <a:rPr lang="en-US" dirty="0" err="1" smtClean="0"/>
              <a:t>neoplasma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organ – organ </a:t>
            </a:r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neoplasma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organ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ditubuh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neoplasma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organ – organ </a:t>
            </a:r>
            <a:r>
              <a:rPr lang="en-US" dirty="0" err="1"/>
              <a:t>terkait</a:t>
            </a:r>
            <a:r>
              <a:rPr lang="en-US" dirty="0"/>
              <a:t> 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</p:spTree>
    <p:extLst>
      <p:ext uri="{BB962C8B-B14F-4D97-AF65-F5344CB8AC3E}">
        <p14:creationId xmlns:p14="http://schemas.microsoft.com/office/powerpoint/2010/main" val="3887663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C01     Neoplasma ganas </a:t>
            </a:r>
            <a:r>
              <a:rPr lang="es-ES" dirty="0" err="1" smtClean="0"/>
              <a:t>basis</a:t>
            </a:r>
            <a:r>
              <a:rPr lang="es-ES" dirty="0" smtClean="0"/>
              <a:t> </a:t>
            </a:r>
            <a:r>
              <a:rPr lang="es-ES" dirty="0" err="1" smtClean="0"/>
              <a:t>lidah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Permukaan</a:t>
            </a:r>
            <a:r>
              <a:rPr lang="es-ES" dirty="0" smtClean="0"/>
              <a:t> </a:t>
            </a:r>
            <a:r>
              <a:rPr lang="es-ES" dirty="0"/>
              <a:t>dorsal </a:t>
            </a:r>
            <a:r>
              <a:rPr lang="es-ES" dirty="0" err="1"/>
              <a:t>basis</a:t>
            </a:r>
            <a:r>
              <a:rPr lang="es-ES" dirty="0"/>
              <a:t> </a:t>
            </a:r>
            <a:r>
              <a:rPr lang="es-ES" dirty="0" err="1" smtClean="0"/>
              <a:t>lidah</a:t>
            </a:r>
            <a:r>
              <a:rPr lang="es-ES" dirty="0" smtClean="0"/>
              <a:t> </a:t>
            </a:r>
            <a:r>
              <a:rPr lang="en-US" dirty="0" smtClean="0"/>
              <a:t>;</a:t>
            </a:r>
            <a:r>
              <a:rPr lang="es-ES" dirty="0" smtClean="0"/>
              <a:t> 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lidah</a:t>
            </a:r>
            <a:r>
              <a:rPr lang="en-US" dirty="0" smtClean="0"/>
              <a:t> yang </a:t>
            </a:r>
            <a:r>
              <a:rPr lang="en-US" dirty="0" err="1" smtClean="0"/>
              <a:t>tidakbergerak</a:t>
            </a:r>
            <a:r>
              <a:rPr lang="en-US" dirty="0" smtClean="0"/>
              <a:t>;  </a:t>
            </a:r>
            <a:r>
              <a:rPr lang="en-US" dirty="0" err="1"/>
              <a:t>Sepertiga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lidah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53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neoplasma ganas di bibir,lidah , mulut dan fa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28956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sil gambar untuk neoplasma ganas di bibir,lidah , mulut dan f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004888"/>
            <a:ext cx="24765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mbar terka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67038"/>
            <a:ext cx="28956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611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C02     </a:t>
            </a:r>
            <a:r>
              <a:rPr lang="en-US" dirty="0" err="1" smtClean="0"/>
              <a:t>Neoplasma</a:t>
            </a:r>
            <a:r>
              <a:rPr lang="en-US" dirty="0" smtClean="0"/>
              <a:t> </a:t>
            </a:r>
            <a:r>
              <a:rPr lang="en-US" dirty="0" err="1" smtClean="0"/>
              <a:t>ganas</a:t>
            </a:r>
            <a:r>
              <a:rPr lang="en-US" dirty="0" smtClean="0"/>
              <a:t> </a:t>
            </a:r>
            <a:r>
              <a:rPr lang="en-US" dirty="0" err="1" smtClean="0"/>
              <a:t>lidah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lain </a:t>
            </a:r>
            <a:r>
              <a:rPr lang="en-US" dirty="0" err="1" smtClean="0"/>
              <a:t>dan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dijelaskan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C02.0 </a:t>
            </a:r>
            <a:r>
              <a:rPr lang="en-US" dirty="0" err="1" smtClean="0"/>
              <a:t>Permukaan</a:t>
            </a:r>
            <a:r>
              <a:rPr lang="en-US" dirty="0" smtClean="0"/>
              <a:t> dorsal </a:t>
            </a:r>
            <a:r>
              <a:rPr lang="en-US" dirty="0" err="1" smtClean="0"/>
              <a:t>lidah</a:t>
            </a:r>
            <a:r>
              <a:rPr lang="en-US" dirty="0" smtClean="0"/>
              <a:t> – </a:t>
            </a:r>
            <a:r>
              <a:rPr lang="en-US" dirty="0" err="1" smtClean="0"/>
              <a:t>dua-pertiga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lidah</a:t>
            </a:r>
            <a:r>
              <a:rPr lang="en-US" dirty="0" smtClean="0"/>
              <a:t> </a:t>
            </a:r>
          </a:p>
          <a:p>
            <a:pPr lvl="1"/>
            <a:r>
              <a:rPr lang="es-ES" dirty="0" err="1" smtClean="0"/>
              <a:t>Kecuali</a:t>
            </a:r>
            <a:r>
              <a:rPr lang="es-ES" dirty="0" smtClean="0"/>
              <a:t>: </a:t>
            </a:r>
            <a:r>
              <a:rPr lang="es-ES" dirty="0" err="1" smtClean="0"/>
              <a:t>permukaan</a:t>
            </a:r>
            <a:r>
              <a:rPr lang="es-ES" dirty="0" smtClean="0"/>
              <a:t> dorsal </a:t>
            </a:r>
            <a:r>
              <a:rPr lang="es-ES" dirty="0" err="1" smtClean="0"/>
              <a:t>dasar</a:t>
            </a:r>
            <a:r>
              <a:rPr lang="es-ES" dirty="0" smtClean="0"/>
              <a:t> </a:t>
            </a:r>
            <a:r>
              <a:rPr lang="es-ES" dirty="0" err="1" smtClean="0"/>
              <a:t>lidah</a:t>
            </a:r>
            <a:r>
              <a:rPr lang="es-ES" dirty="0" smtClean="0"/>
              <a:t> (C01)</a:t>
            </a:r>
            <a:endParaRPr lang="en-US" dirty="0" smtClean="0"/>
          </a:p>
          <a:p>
            <a:r>
              <a:rPr lang="es-ES" dirty="0" smtClean="0"/>
              <a:t>C02.1 </a:t>
            </a:r>
            <a:r>
              <a:rPr lang="es-ES" dirty="0" err="1" smtClean="0"/>
              <a:t>Pinggir</a:t>
            </a:r>
            <a:r>
              <a:rPr lang="es-ES" dirty="0" smtClean="0"/>
              <a:t> </a:t>
            </a:r>
            <a:r>
              <a:rPr lang="es-ES" dirty="0" err="1" smtClean="0"/>
              <a:t>lidah</a:t>
            </a:r>
            <a:r>
              <a:rPr lang="es-ES" dirty="0" smtClean="0"/>
              <a:t> – </a:t>
            </a:r>
            <a:r>
              <a:rPr lang="es-ES" dirty="0" err="1" smtClean="0"/>
              <a:t>ujung</a:t>
            </a:r>
            <a:r>
              <a:rPr lang="es-ES" dirty="0" smtClean="0"/>
              <a:t> </a:t>
            </a:r>
            <a:r>
              <a:rPr lang="es-ES" dirty="0" err="1" smtClean="0"/>
              <a:t>lidah</a:t>
            </a:r>
            <a:endParaRPr lang="en-US" dirty="0" smtClean="0"/>
          </a:p>
          <a:p>
            <a:r>
              <a:rPr lang="es-ES" dirty="0" smtClean="0"/>
              <a:t>C02.2 </a:t>
            </a:r>
            <a:r>
              <a:rPr lang="es-ES" dirty="0" err="1" smtClean="0"/>
              <a:t>Permukaan</a:t>
            </a:r>
            <a:r>
              <a:rPr lang="es-ES" dirty="0" smtClean="0"/>
              <a:t> ventral </a:t>
            </a:r>
            <a:r>
              <a:rPr lang="es-ES" dirty="0" err="1" smtClean="0"/>
              <a:t>lidah</a:t>
            </a:r>
            <a:r>
              <a:rPr lang="es-ES" dirty="0" smtClean="0"/>
              <a:t> – </a:t>
            </a:r>
            <a:r>
              <a:rPr lang="es-ES" dirty="0" err="1" smtClean="0"/>
              <a:t>dua</a:t>
            </a:r>
            <a:r>
              <a:rPr lang="es-ES" dirty="0" smtClean="0"/>
              <a:t> </a:t>
            </a:r>
            <a:r>
              <a:rPr lang="es-ES" dirty="0" err="1" smtClean="0"/>
              <a:t>pertiga</a:t>
            </a:r>
            <a:r>
              <a:rPr lang="es-ES" dirty="0" smtClean="0"/>
              <a:t> </a:t>
            </a:r>
            <a:r>
              <a:rPr lang="es-ES" dirty="0" err="1" smtClean="0"/>
              <a:t>depan</a:t>
            </a:r>
            <a:r>
              <a:rPr lang="es-ES" dirty="0" smtClean="0"/>
              <a:t> </a:t>
            </a:r>
            <a:r>
              <a:rPr lang="es-ES" dirty="0" err="1" smtClean="0"/>
              <a:t>permukaan</a:t>
            </a:r>
            <a:r>
              <a:rPr lang="es-ES" dirty="0" smtClean="0"/>
              <a:t> atas </a:t>
            </a:r>
            <a:r>
              <a:rPr lang="es-ES" dirty="0" err="1" smtClean="0"/>
              <a:t>lidah</a:t>
            </a:r>
            <a:r>
              <a:rPr lang="es-ES" dirty="0" smtClean="0"/>
              <a:t> </a:t>
            </a:r>
            <a:r>
              <a:rPr lang="es-ES" dirty="0" err="1" smtClean="0"/>
              <a:t>Frenulum</a:t>
            </a:r>
            <a:r>
              <a:rPr lang="es-ES" dirty="0" smtClean="0"/>
              <a:t> linguae</a:t>
            </a:r>
            <a:endParaRPr lang="en-US" dirty="0" smtClean="0"/>
          </a:p>
          <a:p>
            <a:r>
              <a:rPr lang="es-ES" dirty="0" smtClean="0"/>
              <a:t>C02.3 </a:t>
            </a:r>
            <a:r>
              <a:rPr lang="es-ES" dirty="0" err="1" smtClean="0"/>
              <a:t>Dua-pertiga</a:t>
            </a:r>
            <a:r>
              <a:rPr lang="es-ES" dirty="0" smtClean="0"/>
              <a:t> </a:t>
            </a:r>
            <a:r>
              <a:rPr lang="es-ES" dirty="0" err="1" smtClean="0"/>
              <a:t>depan</a:t>
            </a:r>
            <a:r>
              <a:rPr lang="es-ES" dirty="0" smtClean="0"/>
              <a:t> </a:t>
            </a:r>
            <a:r>
              <a:rPr lang="es-ES" dirty="0" err="1" smtClean="0"/>
              <a:t>lidah</a:t>
            </a:r>
            <a:r>
              <a:rPr lang="es-ES" dirty="0" smtClean="0"/>
              <a:t> – </a:t>
            </a:r>
            <a:r>
              <a:rPr lang="es-ES" dirty="0" err="1" smtClean="0"/>
              <a:t>bagian</a:t>
            </a:r>
            <a:r>
              <a:rPr lang="es-ES" dirty="0" smtClean="0"/>
              <a:t> </a:t>
            </a:r>
            <a:r>
              <a:rPr lang="es-ES" dirty="0" err="1" smtClean="0"/>
              <a:t>tidak</a:t>
            </a:r>
            <a:r>
              <a:rPr lang="es-ES" dirty="0" smtClean="0"/>
              <a:t> </a:t>
            </a:r>
            <a:r>
              <a:rPr lang="es-ES" dirty="0" err="1" smtClean="0"/>
              <a:t>dijelaskan</a:t>
            </a:r>
            <a:r>
              <a:rPr lang="es-ES" dirty="0" smtClean="0"/>
              <a:t>; </a:t>
            </a:r>
            <a:r>
              <a:rPr lang="es-ES" dirty="0" err="1" smtClean="0"/>
              <a:t>Sepertiga</a:t>
            </a:r>
            <a:r>
              <a:rPr lang="es-ES" dirty="0" smtClean="0"/>
              <a:t> </a:t>
            </a:r>
            <a:r>
              <a:rPr lang="es-ES" dirty="0" err="1" smtClean="0"/>
              <a:t>tengah</a:t>
            </a:r>
            <a:r>
              <a:rPr lang="es-ES" dirty="0" smtClean="0"/>
              <a:t> </a:t>
            </a:r>
            <a:r>
              <a:rPr lang="es-ES" dirty="0" err="1" smtClean="0"/>
              <a:t>lidah</a:t>
            </a:r>
            <a:r>
              <a:rPr lang="es-ES" dirty="0" smtClean="0"/>
              <a:t> NOS – </a:t>
            </a:r>
            <a:r>
              <a:rPr lang="es-ES" dirty="0" err="1" smtClean="0"/>
              <a:t>Bagian</a:t>
            </a:r>
            <a:r>
              <a:rPr lang="es-ES" dirty="0" smtClean="0"/>
              <a:t> </a:t>
            </a:r>
            <a:r>
              <a:rPr lang="es-ES" dirty="0" err="1" smtClean="0"/>
              <a:t>lidah</a:t>
            </a:r>
            <a:r>
              <a:rPr lang="es-ES" dirty="0" smtClean="0"/>
              <a:t> yang </a:t>
            </a:r>
            <a:r>
              <a:rPr lang="es-ES" dirty="0" err="1" smtClean="0"/>
              <a:t>bergerak</a:t>
            </a:r>
            <a:r>
              <a:rPr lang="es-ES" dirty="0" smtClean="0"/>
              <a:t> NOS</a:t>
            </a:r>
          </a:p>
          <a:p>
            <a:r>
              <a:rPr lang="es-ES" dirty="0"/>
              <a:t>C02.4 </a:t>
            </a:r>
            <a:r>
              <a:rPr lang="es-ES" dirty="0" err="1"/>
              <a:t>Tonsilla</a:t>
            </a:r>
            <a:r>
              <a:rPr lang="es-ES" dirty="0"/>
              <a:t> </a:t>
            </a:r>
            <a:r>
              <a:rPr lang="es-ES" dirty="0" err="1"/>
              <a:t>lingualis</a:t>
            </a:r>
            <a:endParaRPr lang="en-US" dirty="0"/>
          </a:p>
          <a:p>
            <a:pPr lvl="1"/>
            <a:r>
              <a:rPr lang="es-ES" dirty="0" err="1" smtClean="0"/>
              <a:t>Kecuali</a:t>
            </a:r>
            <a:r>
              <a:rPr lang="es-ES" dirty="0"/>
              <a:t>: </a:t>
            </a:r>
            <a:r>
              <a:rPr lang="es-ES" dirty="0" err="1"/>
              <a:t>tonsil</a:t>
            </a:r>
            <a:r>
              <a:rPr lang="es-ES" dirty="0"/>
              <a:t> NOS (C09.9)</a:t>
            </a:r>
            <a:endParaRPr lang="en-US" dirty="0"/>
          </a:p>
          <a:p>
            <a:r>
              <a:rPr lang="es-ES" dirty="0"/>
              <a:t>C02.8 </a:t>
            </a:r>
            <a:r>
              <a:rPr lang="es-ES" dirty="0" err="1"/>
              <a:t>Lesi</a:t>
            </a:r>
            <a:r>
              <a:rPr lang="es-ES" dirty="0"/>
              <a:t> </a:t>
            </a:r>
            <a:r>
              <a:rPr lang="es-ES" dirty="0" err="1"/>
              <a:t>overlap</a:t>
            </a:r>
            <a:r>
              <a:rPr lang="es-ES" dirty="0"/>
              <a:t> pada </a:t>
            </a:r>
            <a:r>
              <a:rPr lang="es-ES" dirty="0" err="1" smtClean="0"/>
              <a:t>lidah</a:t>
            </a:r>
            <a:r>
              <a:rPr lang="es-ES" dirty="0"/>
              <a:t>  </a:t>
            </a:r>
            <a:r>
              <a:rPr lang="es-ES" dirty="0" err="1"/>
              <a:t>titik</a:t>
            </a:r>
            <a:r>
              <a:rPr lang="es-ES" dirty="0"/>
              <a:t> </a:t>
            </a:r>
            <a:r>
              <a:rPr lang="es-ES" dirty="0" err="1"/>
              <a:t>asalnya</a:t>
            </a:r>
            <a:r>
              <a:rPr lang="es-ES" dirty="0"/>
              <a:t> </a:t>
            </a:r>
            <a:r>
              <a:rPr lang="es-ES" dirty="0" err="1"/>
              <a:t>tidak</a:t>
            </a:r>
            <a:r>
              <a:rPr lang="es-ES" dirty="0"/>
              <a:t> bisa </a:t>
            </a:r>
            <a:r>
              <a:rPr lang="es-ES" dirty="0" err="1"/>
              <a:t>diklasifikasikan</a:t>
            </a:r>
            <a:r>
              <a:rPr lang="es-ES" dirty="0"/>
              <a:t> pada </a:t>
            </a:r>
            <a:r>
              <a:rPr lang="es-ES" dirty="0" err="1"/>
              <a:t>kategori</a:t>
            </a:r>
            <a:r>
              <a:rPr lang="es-ES" dirty="0"/>
              <a:t> C01-C02.4</a:t>
            </a:r>
            <a:endParaRPr lang="en-US" dirty="0"/>
          </a:p>
          <a:p>
            <a:r>
              <a:rPr lang="es-ES" dirty="0"/>
              <a:t>C02.9 </a:t>
            </a:r>
            <a:r>
              <a:rPr lang="es-ES" dirty="0" err="1"/>
              <a:t>Lidah</a:t>
            </a:r>
            <a:r>
              <a:rPr lang="es-ES" dirty="0"/>
              <a:t>,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/>
              <a:t>dijelaskan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12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C03     Neoplasma ganas </a:t>
            </a:r>
            <a:r>
              <a:rPr lang="es-ES" dirty="0" err="1"/>
              <a:t>gusi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Termasuk</a:t>
            </a:r>
            <a:r>
              <a:rPr lang="es-ES" dirty="0"/>
              <a:t>: </a:t>
            </a:r>
            <a:r>
              <a:rPr lang="es-ES" dirty="0" err="1"/>
              <a:t>mukosa</a:t>
            </a:r>
            <a:r>
              <a:rPr lang="es-ES" dirty="0"/>
              <a:t> </a:t>
            </a:r>
            <a:r>
              <a:rPr lang="es-ES" dirty="0" err="1"/>
              <a:t>alveoli</a:t>
            </a:r>
            <a:r>
              <a:rPr lang="es-ES" dirty="0"/>
              <a:t> (</a:t>
            </a:r>
            <a:r>
              <a:rPr lang="es-ES" dirty="0" err="1"/>
              <a:t>tonjolan</a:t>
            </a:r>
            <a:r>
              <a:rPr lang="es-ES" dirty="0"/>
              <a:t>); </a:t>
            </a:r>
            <a:r>
              <a:rPr lang="es-ES" dirty="0" err="1"/>
              <a:t>gingiva</a:t>
            </a:r>
            <a:endParaRPr lang="en-US" dirty="0"/>
          </a:p>
          <a:p>
            <a:pPr lvl="1"/>
            <a:r>
              <a:rPr lang="es-ES" dirty="0" err="1"/>
              <a:t>Kecuali</a:t>
            </a:r>
            <a:r>
              <a:rPr lang="es-ES" dirty="0"/>
              <a:t>: </a:t>
            </a:r>
            <a:r>
              <a:rPr lang="es-ES" dirty="0" smtClean="0"/>
              <a:t>neoplasma </a:t>
            </a:r>
            <a:r>
              <a:rPr lang="es-ES" dirty="0" err="1"/>
              <a:t>odontogenik</a:t>
            </a:r>
            <a:r>
              <a:rPr lang="es-ES" dirty="0"/>
              <a:t> ganas (C41.0-C41.1)</a:t>
            </a:r>
            <a:endParaRPr lang="en-US" dirty="0"/>
          </a:p>
          <a:p>
            <a:r>
              <a:rPr lang="es-ES" dirty="0"/>
              <a:t>C03.0 </a:t>
            </a:r>
            <a:r>
              <a:rPr lang="es-ES" dirty="0" err="1"/>
              <a:t>Gusi</a:t>
            </a:r>
            <a:r>
              <a:rPr lang="es-ES" dirty="0"/>
              <a:t> atas</a:t>
            </a:r>
            <a:endParaRPr lang="en-US" dirty="0"/>
          </a:p>
          <a:p>
            <a:r>
              <a:rPr lang="es-ES" dirty="0"/>
              <a:t>C03.1 </a:t>
            </a:r>
            <a:r>
              <a:rPr lang="es-ES" dirty="0" err="1"/>
              <a:t>Gusi</a:t>
            </a:r>
            <a:r>
              <a:rPr lang="es-ES" dirty="0"/>
              <a:t> </a:t>
            </a:r>
            <a:r>
              <a:rPr lang="es-ES" dirty="0" err="1"/>
              <a:t>bawah</a:t>
            </a:r>
            <a:endParaRPr lang="en-US" dirty="0"/>
          </a:p>
          <a:p>
            <a:r>
              <a:rPr lang="es-ES" dirty="0"/>
              <a:t>C03.9 </a:t>
            </a:r>
            <a:r>
              <a:rPr lang="es-ES" dirty="0" err="1"/>
              <a:t>Gusi</a:t>
            </a:r>
            <a:r>
              <a:rPr lang="es-ES" dirty="0"/>
              <a:t>,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6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C04     Neoplasma ganas </a:t>
            </a:r>
            <a:r>
              <a:rPr lang="es-ES" dirty="0" err="1"/>
              <a:t>lantai</a:t>
            </a:r>
            <a:r>
              <a:rPr lang="es-ES" dirty="0"/>
              <a:t> </a:t>
            </a:r>
            <a:r>
              <a:rPr lang="es-ES" dirty="0" err="1"/>
              <a:t>mulut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C04.0 </a:t>
            </a:r>
            <a:r>
              <a:rPr lang="es-ES" dirty="0" err="1"/>
              <a:t>Lantai</a:t>
            </a:r>
            <a:r>
              <a:rPr lang="es-ES" dirty="0"/>
              <a:t> anterior </a:t>
            </a:r>
            <a:r>
              <a:rPr lang="es-ES" dirty="0" err="1"/>
              <a:t>mulut</a:t>
            </a:r>
            <a:r>
              <a:rPr lang="es-ES" dirty="0"/>
              <a:t> – anterior </a:t>
            </a:r>
            <a:r>
              <a:rPr lang="es-ES" dirty="0" err="1"/>
              <a:t>dari</a:t>
            </a:r>
            <a:r>
              <a:rPr lang="es-ES" dirty="0"/>
              <a:t> </a:t>
            </a:r>
            <a:r>
              <a:rPr lang="es-ES" dirty="0" err="1"/>
              <a:t>pertemuan</a:t>
            </a:r>
            <a:r>
              <a:rPr lang="es-ES" dirty="0"/>
              <a:t> premolar - </a:t>
            </a:r>
            <a:r>
              <a:rPr lang="es-ES" dirty="0" err="1"/>
              <a:t>caninus</a:t>
            </a:r>
            <a:endParaRPr lang="en-US" dirty="0"/>
          </a:p>
          <a:p>
            <a:r>
              <a:rPr lang="es-ES" dirty="0"/>
              <a:t>C04.1 </a:t>
            </a:r>
            <a:r>
              <a:rPr lang="es-ES" dirty="0" err="1"/>
              <a:t>Lantai</a:t>
            </a:r>
            <a:r>
              <a:rPr lang="es-ES" dirty="0"/>
              <a:t> lateral </a:t>
            </a:r>
            <a:r>
              <a:rPr lang="es-ES" dirty="0" err="1"/>
              <a:t>mulut</a:t>
            </a:r>
            <a:endParaRPr lang="en-US" dirty="0"/>
          </a:p>
          <a:p>
            <a:r>
              <a:rPr lang="es-ES" dirty="0"/>
              <a:t>C04.8 </a:t>
            </a:r>
            <a:r>
              <a:rPr lang="es-ES" dirty="0" err="1"/>
              <a:t>Lesi</a:t>
            </a:r>
            <a:r>
              <a:rPr lang="es-ES" dirty="0"/>
              <a:t> </a:t>
            </a:r>
            <a:r>
              <a:rPr lang="es-ES" dirty="0" err="1"/>
              <a:t>overlap</a:t>
            </a:r>
            <a:r>
              <a:rPr lang="es-ES" dirty="0"/>
              <a:t> pada </a:t>
            </a:r>
            <a:r>
              <a:rPr lang="es-ES" dirty="0" err="1"/>
              <a:t>lantai</a:t>
            </a:r>
            <a:r>
              <a:rPr lang="es-ES" dirty="0"/>
              <a:t> </a:t>
            </a:r>
            <a:r>
              <a:rPr lang="es-ES" dirty="0" err="1"/>
              <a:t>mulut</a:t>
            </a:r>
            <a:endParaRPr lang="en-US" dirty="0"/>
          </a:p>
          <a:p>
            <a:r>
              <a:rPr lang="es-ES" dirty="0"/>
              <a:t>C04.9 </a:t>
            </a:r>
            <a:r>
              <a:rPr lang="es-ES" dirty="0" err="1"/>
              <a:t>Lantai</a:t>
            </a:r>
            <a:r>
              <a:rPr lang="es-ES" dirty="0"/>
              <a:t> </a:t>
            </a:r>
            <a:r>
              <a:rPr lang="es-ES" dirty="0" err="1"/>
              <a:t>mulut</a:t>
            </a:r>
            <a:r>
              <a:rPr lang="es-ES" dirty="0"/>
              <a:t>,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 smtClean="0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02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C05     Neoplasma ganas </a:t>
            </a:r>
            <a:r>
              <a:rPr lang="es-ES" dirty="0" err="1" smtClean="0"/>
              <a:t>palatum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C05.0 </a:t>
            </a:r>
            <a:r>
              <a:rPr lang="es-ES" dirty="0" err="1"/>
              <a:t>Palatum</a:t>
            </a:r>
            <a:r>
              <a:rPr lang="es-ES" dirty="0"/>
              <a:t> </a:t>
            </a:r>
            <a:r>
              <a:rPr lang="es-ES" dirty="0" err="1"/>
              <a:t>durum</a:t>
            </a:r>
            <a:endParaRPr lang="en-US" dirty="0"/>
          </a:p>
          <a:p>
            <a:r>
              <a:rPr lang="es-ES" dirty="0"/>
              <a:t>C05.1 </a:t>
            </a:r>
            <a:r>
              <a:rPr lang="es-ES" dirty="0" err="1"/>
              <a:t>Palatum</a:t>
            </a:r>
            <a:r>
              <a:rPr lang="es-ES" dirty="0"/>
              <a:t> molle</a:t>
            </a:r>
            <a:endParaRPr lang="en-US" dirty="0"/>
          </a:p>
          <a:p>
            <a:pPr lvl="1"/>
            <a:r>
              <a:rPr lang="es-ES" dirty="0" err="1" smtClean="0"/>
              <a:t>Kecuali</a:t>
            </a:r>
            <a:r>
              <a:rPr lang="es-ES" dirty="0"/>
              <a:t>: </a:t>
            </a:r>
            <a:r>
              <a:rPr lang="es-ES" dirty="0" err="1"/>
              <a:t>permukaan</a:t>
            </a:r>
            <a:r>
              <a:rPr lang="es-ES" dirty="0"/>
              <a:t> </a:t>
            </a:r>
            <a:r>
              <a:rPr lang="es-ES" dirty="0" err="1"/>
              <a:t>nasofarings</a:t>
            </a:r>
            <a:r>
              <a:rPr lang="es-ES" dirty="0"/>
              <a:t> </a:t>
            </a:r>
            <a:r>
              <a:rPr lang="es-ES" dirty="0" err="1"/>
              <a:t>palatum</a:t>
            </a:r>
            <a:r>
              <a:rPr lang="es-ES" dirty="0"/>
              <a:t> molle (C11.3)</a:t>
            </a:r>
            <a:endParaRPr lang="en-US" dirty="0"/>
          </a:p>
          <a:p>
            <a:r>
              <a:rPr lang="es-ES" dirty="0"/>
              <a:t>C05.2 </a:t>
            </a:r>
            <a:r>
              <a:rPr lang="es-ES" dirty="0" err="1"/>
              <a:t>Uvula</a:t>
            </a:r>
            <a:endParaRPr lang="en-US" dirty="0"/>
          </a:p>
          <a:p>
            <a:r>
              <a:rPr lang="es-ES" dirty="0"/>
              <a:t>C05.8 </a:t>
            </a:r>
            <a:r>
              <a:rPr lang="es-ES" dirty="0" err="1"/>
              <a:t>Lesi</a:t>
            </a:r>
            <a:r>
              <a:rPr lang="es-ES" dirty="0"/>
              <a:t> </a:t>
            </a:r>
            <a:r>
              <a:rPr lang="es-ES" dirty="0" err="1"/>
              <a:t>overlap</a:t>
            </a:r>
            <a:r>
              <a:rPr lang="es-ES" dirty="0"/>
              <a:t> pada </a:t>
            </a:r>
            <a:r>
              <a:rPr lang="es-ES" dirty="0" err="1"/>
              <a:t>palatum</a:t>
            </a:r>
            <a:endParaRPr lang="en-US" dirty="0"/>
          </a:p>
          <a:p>
            <a:r>
              <a:rPr lang="es-ES" dirty="0"/>
              <a:t>C05.9 </a:t>
            </a:r>
            <a:r>
              <a:rPr lang="es-ES" dirty="0" err="1"/>
              <a:t>Palate</a:t>
            </a:r>
            <a:r>
              <a:rPr lang="es-ES" dirty="0"/>
              <a:t>,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/>
              <a:t>dijelaskan</a:t>
            </a:r>
            <a:r>
              <a:rPr lang="es-ES" dirty="0"/>
              <a:t>; </a:t>
            </a:r>
            <a:r>
              <a:rPr lang="es-ES" dirty="0" err="1"/>
              <a:t>atap</a:t>
            </a:r>
            <a:r>
              <a:rPr lang="es-ES" dirty="0"/>
              <a:t> </a:t>
            </a:r>
            <a:r>
              <a:rPr lang="es-ES" dirty="0" err="1"/>
              <a:t>mulut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49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C06 </a:t>
            </a:r>
            <a:r>
              <a:rPr lang="es-ES" dirty="0" smtClean="0"/>
              <a:t>Neoplasma </a:t>
            </a:r>
            <a:r>
              <a:rPr lang="es-ES" dirty="0"/>
              <a:t>ganas </a:t>
            </a:r>
            <a:r>
              <a:rPr lang="es-ES" dirty="0" err="1"/>
              <a:t>mulut</a:t>
            </a:r>
            <a:r>
              <a:rPr lang="es-ES" dirty="0"/>
              <a:t> pada </a:t>
            </a:r>
            <a:r>
              <a:rPr lang="es-ES" dirty="0" err="1"/>
              <a:t>bagian</a:t>
            </a:r>
            <a:r>
              <a:rPr lang="es-ES" dirty="0"/>
              <a:t> </a:t>
            </a:r>
            <a:r>
              <a:rPr lang="es-ES" dirty="0" err="1"/>
              <a:t>lain</a:t>
            </a:r>
            <a:r>
              <a:rPr lang="es-ES" dirty="0"/>
              <a:t> dan yang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/>
              <a:t>dijelaskan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495800"/>
          </a:xfrm>
        </p:spPr>
        <p:txBody>
          <a:bodyPr>
            <a:normAutofit/>
          </a:bodyPr>
          <a:lstStyle/>
          <a:p>
            <a:r>
              <a:rPr lang="es-ES" dirty="0"/>
              <a:t>C06.0 </a:t>
            </a:r>
            <a:r>
              <a:rPr lang="es-ES" dirty="0" err="1"/>
              <a:t>Mukosa</a:t>
            </a:r>
            <a:r>
              <a:rPr lang="es-ES" dirty="0"/>
              <a:t> pipi; pipi </a:t>
            </a:r>
            <a:r>
              <a:rPr lang="es-ES" dirty="0" err="1"/>
              <a:t>dalam</a:t>
            </a:r>
            <a:endParaRPr lang="en-US" dirty="0"/>
          </a:p>
          <a:p>
            <a:r>
              <a:rPr lang="es-ES" dirty="0"/>
              <a:t>C06.1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mulut</a:t>
            </a:r>
            <a:r>
              <a:rPr lang="es-ES" dirty="0"/>
              <a:t>; </a:t>
            </a:r>
            <a:r>
              <a:rPr lang="es-ES" dirty="0" err="1"/>
              <a:t>sulcus</a:t>
            </a:r>
            <a:r>
              <a:rPr lang="es-ES" dirty="0"/>
              <a:t> </a:t>
            </a:r>
            <a:r>
              <a:rPr lang="es-ES" dirty="0" err="1"/>
              <a:t>buccalis</a:t>
            </a:r>
            <a:r>
              <a:rPr lang="es-ES" dirty="0"/>
              <a:t> (</a:t>
            </a:r>
            <a:r>
              <a:rPr lang="es-ES" dirty="0" err="1"/>
              <a:t>upper</a:t>
            </a:r>
            <a:r>
              <a:rPr lang="es-ES" dirty="0"/>
              <a:t>)(</a:t>
            </a:r>
            <a:r>
              <a:rPr lang="es-ES" dirty="0" err="1"/>
              <a:t>lower</a:t>
            </a:r>
            <a:r>
              <a:rPr lang="es-ES" dirty="0"/>
              <a:t>), </a:t>
            </a:r>
            <a:r>
              <a:rPr lang="es-ES" dirty="0" err="1"/>
              <a:t>sulcus</a:t>
            </a:r>
            <a:r>
              <a:rPr lang="es-ES" dirty="0"/>
              <a:t> </a:t>
            </a:r>
            <a:r>
              <a:rPr lang="es-ES" dirty="0" err="1"/>
              <a:t>labialis</a:t>
            </a:r>
            <a:r>
              <a:rPr lang="es-ES" dirty="0"/>
              <a:t> (</a:t>
            </a:r>
            <a:r>
              <a:rPr lang="es-ES" dirty="0" err="1"/>
              <a:t>upper</a:t>
            </a:r>
            <a:r>
              <a:rPr lang="es-ES" dirty="0"/>
              <a:t>)(</a:t>
            </a:r>
            <a:r>
              <a:rPr lang="es-ES" dirty="0" err="1"/>
              <a:t>lower</a:t>
            </a:r>
            <a:r>
              <a:rPr lang="es-ES" dirty="0"/>
              <a:t>)</a:t>
            </a:r>
            <a:endParaRPr lang="en-US" dirty="0"/>
          </a:p>
          <a:p>
            <a:r>
              <a:rPr lang="es-ES" dirty="0"/>
              <a:t>C06.2 </a:t>
            </a:r>
            <a:r>
              <a:rPr lang="es-ES" dirty="0" err="1"/>
              <a:t>Area</a:t>
            </a:r>
            <a:r>
              <a:rPr lang="es-ES" dirty="0"/>
              <a:t> </a:t>
            </a:r>
            <a:r>
              <a:rPr lang="es-ES" dirty="0" err="1"/>
              <a:t>retromolar</a:t>
            </a:r>
            <a:endParaRPr lang="en-US" dirty="0"/>
          </a:p>
          <a:p>
            <a:r>
              <a:rPr lang="es-ES" dirty="0"/>
              <a:t>C06.8 </a:t>
            </a:r>
            <a:r>
              <a:rPr lang="es-ES" dirty="0" err="1"/>
              <a:t>Lesi</a:t>
            </a:r>
            <a:r>
              <a:rPr lang="es-ES" dirty="0"/>
              <a:t> </a:t>
            </a:r>
            <a:r>
              <a:rPr lang="es-ES" dirty="0" err="1"/>
              <a:t>overlap</a:t>
            </a:r>
            <a:r>
              <a:rPr lang="es-ES" dirty="0"/>
              <a:t> </a:t>
            </a:r>
            <a:r>
              <a:rPr lang="es-ES" dirty="0" err="1"/>
              <a:t>mulut</a:t>
            </a:r>
            <a:r>
              <a:rPr lang="es-ES" dirty="0"/>
              <a:t> pada </a:t>
            </a:r>
            <a:r>
              <a:rPr lang="es-ES" dirty="0" err="1"/>
              <a:t>bagian</a:t>
            </a:r>
            <a:r>
              <a:rPr lang="es-ES" dirty="0"/>
              <a:t> </a:t>
            </a:r>
            <a:r>
              <a:rPr lang="es-ES" dirty="0" err="1"/>
              <a:t>lain</a:t>
            </a:r>
            <a:r>
              <a:rPr lang="es-ES" dirty="0"/>
              <a:t> dan yang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/>
              <a:t>dijelaskan</a:t>
            </a:r>
            <a:endParaRPr lang="en-US" dirty="0"/>
          </a:p>
          <a:p>
            <a:r>
              <a:rPr lang="es-ES" dirty="0"/>
              <a:t>C06.9 </a:t>
            </a:r>
            <a:r>
              <a:rPr lang="es-ES" dirty="0" err="1"/>
              <a:t>Mulut</a:t>
            </a:r>
            <a:r>
              <a:rPr lang="es-ES" dirty="0"/>
              <a:t>,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 smtClean="0"/>
              <a:t>dijelaskan</a:t>
            </a:r>
            <a:r>
              <a:rPr lang="en-US" dirty="0" smtClean="0"/>
              <a:t>;</a:t>
            </a:r>
            <a:r>
              <a:rPr lang="es-ES" dirty="0"/>
              <a:t>   </a:t>
            </a:r>
            <a:r>
              <a:rPr lang="es-ES" dirty="0" err="1"/>
              <a:t>Kelenjar</a:t>
            </a:r>
            <a:r>
              <a:rPr lang="es-ES" dirty="0"/>
              <a:t> saliva </a:t>
            </a:r>
            <a:r>
              <a:rPr lang="es-ES" dirty="0" err="1"/>
              <a:t>minor</a:t>
            </a:r>
            <a:r>
              <a:rPr lang="es-ES" dirty="0"/>
              <a:t>, </a:t>
            </a:r>
            <a:r>
              <a:rPr lang="es-ES" dirty="0" err="1"/>
              <a:t>situs</a:t>
            </a:r>
            <a:r>
              <a:rPr lang="es-ES" dirty="0"/>
              <a:t>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/>
              <a:t>dijelaskan</a:t>
            </a:r>
            <a:r>
              <a:rPr lang="es-ES" dirty="0"/>
              <a:t>; </a:t>
            </a:r>
            <a:r>
              <a:rPr lang="es-ES" dirty="0" err="1"/>
              <a:t>rongga</a:t>
            </a:r>
            <a:r>
              <a:rPr lang="es-ES" dirty="0"/>
              <a:t> </a:t>
            </a:r>
            <a:r>
              <a:rPr lang="es-ES" dirty="0" err="1"/>
              <a:t>mulut</a:t>
            </a:r>
            <a:r>
              <a:rPr lang="es-ES" dirty="0"/>
              <a:t> 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76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s-ES" dirty="0"/>
              <a:t>C07     Neoplasma ganas </a:t>
            </a:r>
            <a:r>
              <a:rPr lang="es-ES" dirty="0" err="1"/>
              <a:t>kelenjar</a:t>
            </a:r>
            <a:r>
              <a:rPr lang="es-ES" dirty="0"/>
              <a:t> </a:t>
            </a:r>
            <a:r>
              <a:rPr lang="es-ES" dirty="0" err="1" smtClean="0"/>
              <a:t>parotid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89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C08 </a:t>
            </a:r>
            <a:r>
              <a:rPr lang="es-ES" dirty="0" smtClean="0"/>
              <a:t>Neoplasma </a:t>
            </a:r>
            <a:r>
              <a:rPr lang="es-ES" dirty="0"/>
              <a:t>ganas </a:t>
            </a:r>
            <a:r>
              <a:rPr lang="es-ES" dirty="0" err="1"/>
              <a:t>kelenjar</a:t>
            </a:r>
            <a:r>
              <a:rPr lang="es-ES" dirty="0"/>
              <a:t> saliva mayor </a:t>
            </a:r>
            <a:r>
              <a:rPr lang="es-ES" dirty="0" err="1"/>
              <a:t>lain</a:t>
            </a:r>
            <a:r>
              <a:rPr lang="es-ES" dirty="0"/>
              <a:t> dan yang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 smtClean="0"/>
              <a:t>dijelaskan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572000"/>
          </a:xfrm>
        </p:spPr>
        <p:txBody>
          <a:bodyPr>
            <a:normAutofit fontScale="85000" lnSpcReduction="1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 err="1"/>
              <a:t>Kecuali</a:t>
            </a:r>
            <a:r>
              <a:rPr lang="es-ES" dirty="0"/>
              <a:t>:      </a:t>
            </a:r>
            <a:r>
              <a:rPr lang="es-ES" dirty="0" err="1"/>
              <a:t>kelenjar</a:t>
            </a:r>
            <a:r>
              <a:rPr lang="es-ES" dirty="0"/>
              <a:t> saliva </a:t>
            </a:r>
            <a:r>
              <a:rPr lang="es-ES" dirty="0" err="1"/>
              <a:t>minor</a:t>
            </a:r>
            <a:r>
              <a:rPr lang="es-ES" dirty="0"/>
              <a:t> yang </a:t>
            </a:r>
            <a:r>
              <a:rPr lang="es-ES" dirty="0" err="1"/>
              <a:t>dijelaskan</a:t>
            </a:r>
            <a:r>
              <a:rPr lang="es-ES" dirty="0"/>
              <a:t>, </a:t>
            </a:r>
            <a:r>
              <a:rPr lang="es-ES" dirty="0" err="1"/>
              <a:t>diklasifikasi</a:t>
            </a:r>
            <a:r>
              <a:rPr lang="es-ES" dirty="0"/>
              <a:t> </a:t>
            </a:r>
            <a:r>
              <a:rPr lang="es-ES" dirty="0" err="1"/>
              <a:t>menurut</a:t>
            </a:r>
            <a:r>
              <a:rPr lang="es-ES" dirty="0"/>
              <a:t> </a:t>
            </a:r>
            <a:r>
              <a:rPr lang="es-ES" dirty="0" err="1"/>
              <a:t>lokasi</a:t>
            </a:r>
            <a:r>
              <a:rPr lang="es-ES" dirty="0"/>
              <a:t> </a:t>
            </a:r>
            <a:r>
              <a:rPr lang="es-ES" dirty="0" err="1" smtClean="0"/>
              <a:t>anatomis</a:t>
            </a:r>
            <a:r>
              <a:rPr lang="en-US" dirty="0" smtClean="0"/>
              <a:t>;</a:t>
            </a:r>
            <a:r>
              <a:rPr lang="es-ES" dirty="0"/>
              <a:t>   </a:t>
            </a:r>
            <a:r>
              <a:rPr lang="es-ES" dirty="0" err="1"/>
              <a:t>kelenjar</a:t>
            </a:r>
            <a:r>
              <a:rPr lang="es-ES" dirty="0"/>
              <a:t> saliva </a:t>
            </a:r>
            <a:r>
              <a:rPr lang="es-ES" dirty="0" err="1"/>
              <a:t>minor</a:t>
            </a:r>
            <a:r>
              <a:rPr lang="es-ES" dirty="0"/>
              <a:t> NOS (C06.9); </a:t>
            </a:r>
            <a:r>
              <a:rPr lang="es-ES" dirty="0" err="1"/>
              <a:t>kelenjar</a:t>
            </a:r>
            <a:r>
              <a:rPr lang="es-ES" dirty="0"/>
              <a:t> </a:t>
            </a:r>
            <a:r>
              <a:rPr lang="es-ES" dirty="0" err="1"/>
              <a:t>parotid</a:t>
            </a:r>
            <a:r>
              <a:rPr lang="es-ES" dirty="0"/>
              <a:t> (C07)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C08.0 </a:t>
            </a:r>
            <a:r>
              <a:rPr lang="es-ES" dirty="0" err="1"/>
              <a:t>Kelenjar</a:t>
            </a:r>
            <a:r>
              <a:rPr lang="es-ES" dirty="0"/>
              <a:t> </a:t>
            </a:r>
            <a:r>
              <a:rPr lang="es-ES" dirty="0" err="1"/>
              <a:t>submandibularis</a:t>
            </a:r>
            <a:r>
              <a:rPr lang="es-ES" dirty="0"/>
              <a:t>; </a:t>
            </a:r>
            <a:r>
              <a:rPr lang="es-ES" dirty="0" err="1"/>
              <a:t>kelenjar</a:t>
            </a:r>
            <a:r>
              <a:rPr lang="es-ES" dirty="0"/>
              <a:t> </a:t>
            </a:r>
            <a:r>
              <a:rPr lang="es-ES" dirty="0" err="1"/>
              <a:t>submaxillaris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C08.1 </a:t>
            </a:r>
            <a:r>
              <a:rPr lang="es-ES" dirty="0" err="1"/>
              <a:t>Kelenjar</a:t>
            </a:r>
            <a:r>
              <a:rPr lang="es-ES" dirty="0"/>
              <a:t> </a:t>
            </a:r>
            <a:r>
              <a:rPr lang="es-ES" dirty="0" err="1"/>
              <a:t>sublingualis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C08.8 Lesi overlap pada kelenjar saliva </a:t>
            </a:r>
            <a:r>
              <a:rPr lang="fi-FI" dirty="0" smtClean="0"/>
              <a:t>mayor</a:t>
            </a:r>
            <a:r>
              <a:rPr lang="en-US" dirty="0" smtClean="0"/>
              <a:t>;</a:t>
            </a:r>
            <a:r>
              <a:rPr lang="fi-FI" dirty="0"/>
              <a:t> 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asalnya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diklasifikasikan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C07-C08.1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C08.9 Major salivary gland,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; </a:t>
            </a:r>
            <a:r>
              <a:rPr lang="en-US" dirty="0" err="1"/>
              <a:t>kelenjar</a:t>
            </a:r>
            <a:r>
              <a:rPr lang="en-US" dirty="0"/>
              <a:t> saliva (mayor) NOS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82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/>
              <a:t>C09     </a:t>
            </a:r>
            <a:r>
              <a:rPr lang="en-US" dirty="0" err="1"/>
              <a:t>Neoplasma</a:t>
            </a:r>
            <a:r>
              <a:rPr lang="en-US" dirty="0"/>
              <a:t> </a:t>
            </a:r>
            <a:r>
              <a:rPr lang="en-US" dirty="0" err="1"/>
              <a:t>ganas</a:t>
            </a:r>
            <a:r>
              <a:rPr lang="en-US" dirty="0"/>
              <a:t> tonsil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err="1"/>
              <a:t>Kecuali</a:t>
            </a:r>
            <a:r>
              <a:rPr lang="en-US" dirty="0"/>
              <a:t>:      </a:t>
            </a:r>
            <a:r>
              <a:rPr lang="en-US" dirty="0" err="1"/>
              <a:t>Tonsilla</a:t>
            </a:r>
            <a:r>
              <a:rPr lang="en-US" dirty="0"/>
              <a:t> </a:t>
            </a:r>
            <a:r>
              <a:rPr lang="en-US" dirty="0" err="1"/>
              <a:t>lingualis</a:t>
            </a:r>
            <a:r>
              <a:rPr lang="en-US" dirty="0"/>
              <a:t> (C02.4); </a:t>
            </a:r>
            <a:r>
              <a:rPr lang="en-US" dirty="0" err="1"/>
              <a:t>tonsilla</a:t>
            </a:r>
            <a:r>
              <a:rPr lang="en-US" dirty="0"/>
              <a:t> </a:t>
            </a:r>
            <a:r>
              <a:rPr lang="en-US" dirty="0" err="1"/>
              <a:t>pharyngealis</a:t>
            </a:r>
            <a:r>
              <a:rPr lang="en-US" dirty="0"/>
              <a:t> (C11.1)</a:t>
            </a:r>
          </a:p>
          <a:p>
            <a:r>
              <a:rPr lang="en-US" dirty="0"/>
              <a:t>C09.0 Fossa </a:t>
            </a:r>
            <a:r>
              <a:rPr lang="en-US" dirty="0" err="1"/>
              <a:t>tonsillaris</a:t>
            </a:r>
            <a:endParaRPr lang="en-US" dirty="0"/>
          </a:p>
          <a:p>
            <a:r>
              <a:rPr lang="en-US" dirty="0"/>
              <a:t>C09.1 </a:t>
            </a:r>
            <a:r>
              <a:rPr lang="en-US" dirty="0" err="1"/>
              <a:t>Tonsillar</a:t>
            </a:r>
            <a:r>
              <a:rPr lang="en-US" dirty="0"/>
              <a:t> pillar (anterior)(posterior)</a:t>
            </a:r>
          </a:p>
          <a:p>
            <a:r>
              <a:rPr lang="en-US" dirty="0"/>
              <a:t>C09.8 </a:t>
            </a:r>
            <a:r>
              <a:rPr lang="en-US" dirty="0" err="1"/>
              <a:t>Lesi</a:t>
            </a:r>
            <a:r>
              <a:rPr lang="en-US" dirty="0"/>
              <a:t> overlap </a:t>
            </a:r>
            <a:r>
              <a:rPr lang="en-US" dirty="0" err="1"/>
              <a:t>pada</a:t>
            </a:r>
            <a:r>
              <a:rPr lang="en-US" dirty="0"/>
              <a:t> tonsil</a:t>
            </a:r>
          </a:p>
          <a:p>
            <a:r>
              <a:rPr lang="en-US" dirty="0"/>
              <a:t>C09.9 Tonsil,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dijelaskan;Tonsil</a:t>
            </a:r>
            <a:r>
              <a:rPr lang="en-US" dirty="0"/>
              <a:t>: NOS, </a:t>
            </a:r>
            <a:r>
              <a:rPr lang="en-US" dirty="0" err="1"/>
              <a:t>faucialis</a:t>
            </a:r>
            <a:r>
              <a:rPr lang="en-US" dirty="0"/>
              <a:t>, </a:t>
            </a:r>
            <a:r>
              <a:rPr lang="en-US" dirty="0" err="1"/>
              <a:t>palatina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2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PENDAHULUAN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abnormal yang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disekitarnya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menyebar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organ </a:t>
            </a:r>
            <a:r>
              <a:rPr lang="en-US" dirty="0" err="1" smtClean="0"/>
              <a:t>tubuh</a:t>
            </a:r>
            <a:r>
              <a:rPr lang="en-US" dirty="0" smtClean="0"/>
              <a:t> lain yang </a:t>
            </a:r>
            <a:r>
              <a:rPr lang="en-US" dirty="0" err="1" smtClean="0"/>
              <a:t>letaknya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. </a:t>
            </a:r>
          </a:p>
          <a:p>
            <a:pPr eaLnBrk="1" hangingPunct="1"/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proliferasi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terkendali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9609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C10     </a:t>
            </a:r>
            <a:r>
              <a:rPr lang="en-US" dirty="0" err="1"/>
              <a:t>Neoplasma</a:t>
            </a:r>
            <a:r>
              <a:rPr lang="en-US" dirty="0"/>
              <a:t> </a:t>
            </a:r>
            <a:r>
              <a:rPr lang="en-US" dirty="0" err="1"/>
              <a:t>ganas</a:t>
            </a:r>
            <a:r>
              <a:rPr lang="en-US" dirty="0"/>
              <a:t> </a:t>
            </a:r>
            <a:r>
              <a:rPr lang="en-US" dirty="0" err="1" smtClean="0"/>
              <a:t>orofarings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err="1"/>
              <a:t>Kecuali</a:t>
            </a:r>
            <a:r>
              <a:rPr lang="en-US" sz="2800" dirty="0"/>
              <a:t>: </a:t>
            </a:r>
            <a:r>
              <a:rPr lang="en-US" sz="2800" dirty="0" smtClean="0"/>
              <a:t>tonsil </a:t>
            </a:r>
            <a:r>
              <a:rPr lang="en-US" sz="2800" dirty="0"/>
              <a:t>(C09.-)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C10.0 </a:t>
            </a:r>
            <a:r>
              <a:rPr lang="en-US" sz="2800" dirty="0" err="1"/>
              <a:t>Vallecula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C10.1 </a:t>
            </a:r>
            <a:r>
              <a:rPr lang="en-US" sz="2800" dirty="0" err="1"/>
              <a:t>Permukaan</a:t>
            </a:r>
            <a:r>
              <a:rPr lang="en-US" sz="2800" dirty="0"/>
              <a:t> anterior </a:t>
            </a:r>
            <a:r>
              <a:rPr lang="en-US" sz="2800" dirty="0" smtClean="0"/>
              <a:t>epiglottis;</a:t>
            </a:r>
            <a:r>
              <a:rPr lang="en-US" sz="2800" dirty="0"/>
              <a:t>  </a:t>
            </a:r>
            <a:r>
              <a:rPr lang="en-US" sz="2800" dirty="0" err="1"/>
              <a:t>Pinggir</a:t>
            </a:r>
            <a:r>
              <a:rPr lang="en-US" sz="2800" dirty="0"/>
              <a:t> [</a:t>
            </a:r>
            <a:r>
              <a:rPr lang="en-US" sz="2800" dirty="0" err="1"/>
              <a:t>batas</a:t>
            </a:r>
            <a:r>
              <a:rPr lang="en-US" sz="2800" dirty="0"/>
              <a:t>] </a:t>
            </a:r>
            <a:r>
              <a:rPr lang="en-US" sz="2800" dirty="0" err="1"/>
              <a:t>bebas</a:t>
            </a:r>
            <a:r>
              <a:rPr lang="en-US" sz="2800" dirty="0"/>
              <a:t> epiglottis; </a:t>
            </a:r>
            <a:r>
              <a:rPr lang="en-US" sz="2800" dirty="0" err="1"/>
              <a:t>plica</a:t>
            </a:r>
            <a:r>
              <a:rPr lang="en-US" sz="2800" dirty="0"/>
              <a:t> </a:t>
            </a:r>
            <a:r>
              <a:rPr lang="en-US" sz="2800" dirty="0" err="1"/>
              <a:t>glossoepiglottis</a:t>
            </a:r>
            <a:endParaRPr lang="en-US" sz="2800" dirty="0"/>
          </a:p>
          <a:p>
            <a:pPr lvl="1">
              <a:spcBef>
                <a:spcPts val="0"/>
              </a:spcBef>
            </a:pPr>
            <a:r>
              <a:rPr lang="es-ES" dirty="0" err="1" smtClean="0"/>
              <a:t>Kecuali</a:t>
            </a:r>
            <a:r>
              <a:rPr lang="es-ES" dirty="0"/>
              <a:t>: </a:t>
            </a:r>
            <a:r>
              <a:rPr lang="es-ES" dirty="0" smtClean="0"/>
              <a:t> </a:t>
            </a:r>
            <a:r>
              <a:rPr lang="es-ES" dirty="0" err="1"/>
              <a:t>epiglottis</a:t>
            </a:r>
            <a:r>
              <a:rPr lang="es-ES" dirty="0"/>
              <a:t> (</a:t>
            </a:r>
            <a:r>
              <a:rPr lang="es-ES" dirty="0" err="1"/>
              <a:t>pars</a:t>
            </a:r>
            <a:r>
              <a:rPr lang="es-ES" dirty="0"/>
              <a:t> </a:t>
            </a:r>
            <a:r>
              <a:rPr lang="es-ES" dirty="0" err="1"/>
              <a:t>suprahyoidea</a:t>
            </a:r>
            <a:r>
              <a:rPr lang="es-ES" dirty="0"/>
              <a:t>) NOS (C32.1)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nb-NO" sz="2800" dirty="0"/>
              <a:t>C10.2 Dinding lateral orofarings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nb-NO" sz="2800" dirty="0"/>
              <a:t>C10.3 Dinding posterior orofarings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it-IT" sz="2800" dirty="0"/>
              <a:t>C10.4 Branchial cleft (fistula branchial); kista branchial [situs neoplasma]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it-IT" sz="2800" dirty="0"/>
              <a:t>C10.8 Lesi overlap pada orofarings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it-IT" sz="2800" dirty="0"/>
              <a:t>C10.9 Orofarings, tidak dijelaskan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2094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it-IT" dirty="0"/>
              <a:t>C11     Neoplasma ganas </a:t>
            </a:r>
            <a:r>
              <a:rPr lang="it-IT" dirty="0" smtClean="0"/>
              <a:t>nasofarings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724400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C11.0 Dinding superior nasofarings; </a:t>
            </a:r>
            <a:r>
              <a:rPr lang="it-IT" dirty="0" smtClean="0"/>
              <a:t>Atap </a:t>
            </a:r>
            <a:r>
              <a:rPr lang="it-IT" dirty="0"/>
              <a:t>nasofarings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C11.1 Dinding posterior nasofarings; </a:t>
            </a:r>
            <a:r>
              <a:rPr lang="it-IT" dirty="0" smtClean="0"/>
              <a:t>Adenoid</a:t>
            </a:r>
            <a:r>
              <a:rPr lang="it-IT" dirty="0"/>
              <a:t>; tonsilla farings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C11.2 Dinding lateral nasofarings; </a:t>
            </a:r>
            <a:r>
              <a:rPr lang="it-IT" dirty="0" smtClean="0"/>
              <a:t>Fossa </a:t>
            </a:r>
            <a:r>
              <a:rPr lang="it-IT" dirty="0"/>
              <a:t>Rosenmuller; muara tuba auditorius; recessus farings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C11.3 Dinding anterior </a:t>
            </a:r>
            <a:r>
              <a:rPr lang="it-IT" dirty="0" smtClean="0"/>
              <a:t>nasofarings, Lantai </a:t>
            </a:r>
            <a:r>
              <a:rPr lang="it-IT" dirty="0"/>
              <a:t>nasofarings</a:t>
            </a:r>
            <a:br>
              <a:rPr lang="it-IT" dirty="0"/>
            </a:br>
            <a:r>
              <a:rPr lang="it-IT" dirty="0"/>
              <a:t>Permukaan nasofarings (anterior)(posterior) palatum molle</a:t>
            </a:r>
            <a:br>
              <a:rPr lang="it-IT" dirty="0"/>
            </a:br>
            <a:r>
              <a:rPr lang="it-IT" dirty="0"/>
              <a:t>Pinggir posterior: choana, septum hidung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C11.8 Lesi overlap pada nasofarings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C11.9 Nasofarings, tidak dijelaskan; dinding nasofarings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92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C12     Neoplasma ganas sinus </a:t>
            </a:r>
            <a:r>
              <a:rPr lang="pt-BR" dirty="0" smtClean="0"/>
              <a:t>piriformis; Fossa pyriformis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75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pt-BR" dirty="0"/>
              <a:t>C13     Neoplasma ganas </a:t>
            </a:r>
            <a:r>
              <a:rPr lang="pt-BR" dirty="0" smtClean="0"/>
              <a:t>hipofaring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3000" dirty="0"/>
              <a:t>Kecuali:      sinus pyriformis (C12)</a:t>
            </a:r>
            <a:endParaRPr lang="en-US" sz="3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3000" dirty="0"/>
              <a:t>C13.0 Regio postcricoidea</a:t>
            </a:r>
            <a:endParaRPr lang="en-US" sz="3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3000" dirty="0"/>
              <a:t>C13.1 Plika ariepiglottis, permukaan hipofarings, NOS, zona pinggir</a:t>
            </a:r>
            <a:endParaRPr lang="en-US" sz="30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i-FI" sz="3000" dirty="0" smtClean="0"/>
              <a:t>Kecuali</a:t>
            </a:r>
            <a:r>
              <a:rPr lang="fi-FI" sz="3000" dirty="0"/>
              <a:t>:  </a:t>
            </a:r>
            <a:r>
              <a:rPr lang="fi-FI" sz="3000" dirty="0" smtClean="0"/>
              <a:t> </a:t>
            </a:r>
            <a:r>
              <a:rPr lang="fi-FI" sz="3000" dirty="0"/>
              <a:t>Plika ariepiglottis, permukaan larings (C32.1)</a:t>
            </a:r>
            <a:endParaRPr lang="en-US" sz="3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b-NO" sz="3000" dirty="0"/>
              <a:t>C13.2 Dinding posterior hipofarings</a:t>
            </a:r>
            <a:endParaRPr lang="en-US" sz="3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b-NO" sz="3000" dirty="0"/>
              <a:t>C13.8 Lesi overlap pada hipofarings</a:t>
            </a:r>
            <a:endParaRPr lang="en-US" sz="3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b-NO" sz="3000" dirty="0"/>
              <a:t>C13.9 Hipofarings, tidak dijelaskan; dinding hipofarings NOS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67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nb-NO" dirty="0"/>
              <a:t>C14 </a:t>
            </a:r>
            <a:r>
              <a:rPr lang="nb-NO" dirty="0" smtClean="0"/>
              <a:t>Neoplasma </a:t>
            </a:r>
            <a:r>
              <a:rPr lang="nb-NO" dirty="0"/>
              <a:t>ganas bibir, rongga mulut, dan farings lainnya, dan yang situsnya kurang jelas </a:t>
            </a:r>
            <a:r>
              <a:rPr lang="en-US" dirty="0"/>
              <a:t/>
            </a:r>
            <a:br>
              <a:rPr lang="en-US" dirty="0"/>
            </a:br>
            <a:r>
              <a:rPr lang="nb-NO" dirty="0"/>
              <a:t>Kecuali: oral cavity NOS (C06.9</a:t>
            </a:r>
            <a:r>
              <a:rPr lang="nb-NO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r>
              <a:rPr lang="nb-NO" dirty="0"/>
              <a:t>C14.0 Farings, tidak dijelaskan</a:t>
            </a:r>
            <a:endParaRPr lang="en-US" dirty="0"/>
          </a:p>
          <a:p>
            <a:r>
              <a:rPr lang="nb-NO" dirty="0"/>
              <a:t>C14.2 Cincin Waldeyer</a:t>
            </a:r>
            <a:endParaRPr lang="en-US" dirty="0"/>
          </a:p>
          <a:p>
            <a:r>
              <a:rPr lang="nb-NO" dirty="0"/>
              <a:t>C14.8 Lesi overlap pada bibir, rongga mulut dan </a:t>
            </a:r>
            <a:r>
              <a:rPr lang="nb-NO" dirty="0" smtClean="0"/>
              <a:t>farings</a:t>
            </a:r>
            <a:r>
              <a:rPr lang="en-US" dirty="0" smtClean="0"/>
              <a:t>;</a:t>
            </a:r>
            <a:r>
              <a:rPr lang="nb-NO" dirty="0" smtClean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asalnya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diklasifikasikan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C00-C14.2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30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Neoplasma</a:t>
            </a:r>
            <a:r>
              <a:rPr lang="en-US" dirty="0"/>
              <a:t> </a:t>
            </a:r>
            <a:r>
              <a:rPr lang="en-US" dirty="0" err="1"/>
              <a:t>ganas</a:t>
            </a:r>
            <a:r>
              <a:rPr lang="en-US" dirty="0"/>
              <a:t> organ </a:t>
            </a:r>
            <a:r>
              <a:rPr lang="en-US" dirty="0" err="1"/>
              <a:t>pencernaan</a:t>
            </a:r>
            <a:r>
              <a:rPr lang="en-US" dirty="0"/>
              <a:t> (C15-C26)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763000" cy="40687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C15     </a:t>
            </a:r>
            <a:r>
              <a:rPr lang="en-US" dirty="0" err="1"/>
              <a:t>Neoplasma</a:t>
            </a:r>
            <a:r>
              <a:rPr lang="en-US" dirty="0"/>
              <a:t> </a:t>
            </a:r>
            <a:r>
              <a:rPr lang="en-US" dirty="0" err="1"/>
              <a:t>ganas</a:t>
            </a:r>
            <a:r>
              <a:rPr lang="en-US" dirty="0"/>
              <a:t> </a:t>
            </a:r>
            <a:r>
              <a:rPr lang="en-US" dirty="0" err="1"/>
              <a:t>esofagus</a:t>
            </a:r>
            <a:endParaRPr lang="en-US" dirty="0"/>
          </a:p>
          <a:p>
            <a:r>
              <a:rPr lang="en-US" dirty="0"/>
              <a:t>C16     </a:t>
            </a:r>
            <a:r>
              <a:rPr lang="en-US" dirty="0" err="1"/>
              <a:t>Neoplasma</a:t>
            </a:r>
            <a:r>
              <a:rPr lang="en-US" dirty="0"/>
              <a:t> </a:t>
            </a:r>
            <a:r>
              <a:rPr lang="en-US" dirty="0" err="1"/>
              <a:t>ganas</a:t>
            </a:r>
            <a:r>
              <a:rPr lang="en-US" dirty="0"/>
              <a:t> </a:t>
            </a:r>
            <a:r>
              <a:rPr lang="en-US" dirty="0" err="1"/>
              <a:t>lambung</a:t>
            </a:r>
            <a:endParaRPr lang="en-US" dirty="0"/>
          </a:p>
          <a:p>
            <a:r>
              <a:rPr lang="en-US" dirty="0"/>
              <a:t>C17     </a:t>
            </a:r>
            <a:r>
              <a:rPr lang="en-US" dirty="0" err="1"/>
              <a:t>Neoplasma</a:t>
            </a:r>
            <a:r>
              <a:rPr lang="en-US" dirty="0"/>
              <a:t> </a:t>
            </a:r>
            <a:r>
              <a:rPr lang="en-US" dirty="0" err="1"/>
              <a:t>ganas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halus</a:t>
            </a:r>
            <a:endParaRPr lang="en-US" dirty="0"/>
          </a:p>
          <a:p>
            <a:r>
              <a:rPr lang="fi-FI" dirty="0"/>
              <a:t>C18     Neoplasma ganas kolon</a:t>
            </a:r>
            <a:endParaRPr lang="en-US" dirty="0"/>
          </a:p>
          <a:p>
            <a:r>
              <a:rPr lang="es-ES" dirty="0"/>
              <a:t>C19     Neoplasma ganas </a:t>
            </a:r>
            <a:r>
              <a:rPr lang="es-ES" dirty="0" err="1"/>
              <a:t>rectosigmoid</a:t>
            </a:r>
            <a:r>
              <a:rPr lang="es-ES" dirty="0"/>
              <a:t> </a:t>
            </a:r>
            <a:r>
              <a:rPr lang="es-ES" dirty="0" err="1"/>
              <a:t>junction</a:t>
            </a:r>
            <a:endParaRPr lang="en-US" dirty="0"/>
          </a:p>
          <a:p>
            <a:r>
              <a:rPr lang="es-ES" dirty="0"/>
              <a:t>C20     Neoplasma ganas </a:t>
            </a:r>
            <a:r>
              <a:rPr lang="es-ES" dirty="0" err="1"/>
              <a:t>rektum</a:t>
            </a:r>
            <a:endParaRPr lang="en-US" dirty="0"/>
          </a:p>
          <a:p>
            <a:r>
              <a:rPr lang="en-US" dirty="0"/>
              <a:t> </a:t>
            </a:r>
            <a:r>
              <a:rPr lang="es-ES" dirty="0" smtClean="0"/>
              <a:t>C21</a:t>
            </a:r>
            <a:r>
              <a:rPr lang="es-ES" dirty="0"/>
              <a:t>     Neoplasma ganas </a:t>
            </a:r>
            <a:r>
              <a:rPr lang="es-ES" dirty="0" err="1"/>
              <a:t>anus</a:t>
            </a:r>
            <a:r>
              <a:rPr lang="es-ES" dirty="0"/>
              <a:t> dan </a:t>
            </a:r>
            <a:r>
              <a:rPr lang="es-ES" dirty="0" err="1"/>
              <a:t>saluran</a:t>
            </a:r>
            <a:r>
              <a:rPr lang="es-ES" dirty="0"/>
              <a:t> </a:t>
            </a:r>
            <a:r>
              <a:rPr lang="es-ES" dirty="0" err="1"/>
              <a:t>anus</a:t>
            </a:r>
            <a:r>
              <a:rPr lang="es-ES" dirty="0"/>
              <a:t> anal</a:t>
            </a:r>
            <a:endParaRPr lang="en-US" dirty="0"/>
          </a:p>
          <a:p>
            <a:r>
              <a:rPr lang="es-ES" dirty="0"/>
              <a:t>C22     Neoplasma ganas </a:t>
            </a:r>
            <a:r>
              <a:rPr lang="es-ES" dirty="0" err="1"/>
              <a:t>hati</a:t>
            </a:r>
            <a:r>
              <a:rPr lang="es-ES" dirty="0"/>
              <a:t> dan </a:t>
            </a:r>
            <a:r>
              <a:rPr lang="es-ES" dirty="0" err="1"/>
              <a:t>saluran</a:t>
            </a:r>
            <a:r>
              <a:rPr lang="es-ES" dirty="0"/>
              <a:t> </a:t>
            </a:r>
            <a:r>
              <a:rPr lang="es-ES" dirty="0" err="1"/>
              <a:t>empedu</a:t>
            </a:r>
            <a:r>
              <a:rPr lang="es-ES" dirty="0"/>
              <a:t> </a:t>
            </a:r>
            <a:r>
              <a:rPr lang="es-ES" dirty="0" err="1"/>
              <a:t>intrahepatik</a:t>
            </a:r>
            <a:endParaRPr lang="en-US" dirty="0"/>
          </a:p>
          <a:p>
            <a:r>
              <a:rPr lang="fi-FI" dirty="0"/>
              <a:t>C23     Neoplasma ganas kantong empedu</a:t>
            </a:r>
            <a:endParaRPr lang="en-US" dirty="0"/>
          </a:p>
          <a:p>
            <a:r>
              <a:rPr lang="fi-FI" dirty="0" smtClean="0"/>
              <a:t>C24</a:t>
            </a:r>
            <a:r>
              <a:rPr lang="fi-FI" dirty="0"/>
              <a:t>     Neoplasma ganas saluran empedu yang lain dan tidak dijelaskan</a:t>
            </a:r>
            <a:endParaRPr lang="en-US" dirty="0"/>
          </a:p>
          <a:p>
            <a:r>
              <a:rPr lang="en-US" dirty="0"/>
              <a:t>C25     </a:t>
            </a:r>
            <a:r>
              <a:rPr lang="en-US" dirty="0" err="1"/>
              <a:t>Neoplasma</a:t>
            </a:r>
            <a:r>
              <a:rPr lang="en-US" dirty="0"/>
              <a:t> </a:t>
            </a:r>
            <a:r>
              <a:rPr lang="en-US" dirty="0" err="1"/>
              <a:t>ganas</a:t>
            </a:r>
            <a:r>
              <a:rPr lang="en-US" dirty="0"/>
              <a:t> </a:t>
            </a:r>
            <a:r>
              <a:rPr lang="en-US" dirty="0" err="1"/>
              <a:t>pankreas</a:t>
            </a:r>
            <a:endParaRPr lang="en-US" dirty="0"/>
          </a:p>
          <a:p>
            <a:r>
              <a:rPr lang="en-US" dirty="0"/>
              <a:t>C26     </a:t>
            </a:r>
            <a:r>
              <a:rPr lang="en-US" dirty="0" err="1"/>
              <a:t>Neoplasma</a:t>
            </a:r>
            <a:r>
              <a:rPr lang="en-US" dirty="0"/>
              <a:t> </a:t>
            </a:r>
            <a:r>
              <a:rPr lang="en-US" dirty="0" err="1"/>
              <a:t>ganas</a:t>
            </a:r>
            <a:r>
              <a:rPr lang="en-US" dirty="0"/>
              <a:t> organ </a:t>
            </a:r>
            <a:r>
              <a:rPr lang="en-US" dirty="0" err="1"/>
              <a:t>pencernaan</a:t>
            </a:r>
            <a:r>
              <a:rPr lang="en-US" dirty="0"/>
              <a:t> lain </a:t>
            </a:r>
            <a:r>
              <a:rPr lang="en-US" dirty="0" err="1"/>
              <a:t>dan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jelas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86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C15     </a:t>
            </a:r>
            <a:r>
              <a:rPr lang="en-US" dirty="0" err="1"/>
              <a:t>Neoplasma</a:t>
            </a:r>
            <a:r>
              <a:rPr lang="en-US" dirty="0"/>
              <a:t> </a:t>
            </a:r>
            <a:r>
              <a:rPr lang="en-US" dirty="0" err="1"/>
              <a:t>ganas</a:t>
            </a:r>
            <a:r>
              <a:rPr lang="en-US" dirty="0"/>
              <a:t> </a:t>
            </a:r>
            <a:r>
              <a:rPr lang="en-US" dirty="0" err="1" smtClean="0"/>
              <a:t>esofagus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Catatan</a:t>
            </a:r>
            <a:r>
              <a:rPr lang="en-US" dirty="0"/>
              <a:t>:     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subklasifikasi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.0-.2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anatomis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.3-.5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pertigaan</a:t>
            </a:r>
            <a:r>
              <a:rPr lang="en-US" dirty="0"/>
              <a:t>.</a:t>
            </a:r>
          </a:p>
          <a:p>
            <a:r>
              <a:rPr lang="en-US" dirty="0"/>
              <a:t>C15.0 </a:t>
            </a:r>
            <a:r>
              <a:rPr lang="en-US" dirty="0" err="1"/>
              <a:t>Esofagus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leher</a:t>
            </a:r>
            <a:endParaRPr lang="en-US" dirty="0"/>
          </a:p>
          <a:p>
            <a:r>
              <a:rPr lang="en-US" dirty="0"/>
              <a:t>C15.1 </a:t>
            </a:r>
            <a:r>
              <a:rPr lang="en-US" dirty="0" err="1"/>
              <a:t>Esofagus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toraks</a:t>
            </a:r>
            <a:endParaRPr lang="en-US" dirty="0"/>
          </a:p>
          <a:p>
            <a:r>
              <a:rPr lang="en-US" dirty="0"/>
              <a:t>C15.2 </a:t>
            </a:r>
            <a:r>
              <a:rPr lang="en-US" dirty="0" err="1"/>
              <a:t>Esofagus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abdomen</a:t>
            </a:r>
          </a:p>
          <a:p>
            <a:r>
              <a:rPr lang="en-US" dirty="0"/>
              <a:t>C15.3 </a:t>
            </a:r>
            <a:r>
              <a:rPr lang="en-US" dirty="0" err="1"/>
              <a:t>Esofagus</a:t>
            </a:r>
            <a:r>
              <a:rPr lang="en-US" dirty="0"/>
              <a:t> </a:t>
            </a:r>
            <a:r>
              <a:rPr lang="en-US" dirty="0" err="1"/>
              <a:t>sepertiga</a:t>
            </a:r>
            <a:r>
              <a:rPr lang="en-US" dirty="0"/>
              <a:t> </a:t>
            </a:r>
            <a:r>
              <a:rPr lang="en-US" dirty="0" err="1"/>
              <a:t>atas</a:t>
            </a:r>
            <a:endParaRPr lang="en-US" dirty="0"/>
          </a:p>
          <a:p>
            <a:r>
              <a:rPr lang="en-US" dirty="0"/>
              <a:t>C15.4 </a:t>
            </a:r>
            <a:r>
              <a:rPr lang="en-US" dirty="0" err="1"/>
              <a:t>Esofagus</a:t>
            </a:r>
            <a:r>
              <a:rPr lang="en-US" dirty="0"/>
              <a:t> </a:t>
            </a:r>
            <a:r>
              <a:rPr lang="en-US" dirty="0" err="1"/>
              <a:t>sepertiga</a:t>
            </a:r>
            <a:r>
              <a:rPr lang="en-US" dirty="0"/>
              <a:t> </a:t>
            </a:r>
            <a:r>
              <a:rPr lang="en-US" dirty="0" err="1"/>
              <a:t>tengah</a:t>
            </a:r>
            <a:endParaRPr lang="en-US" dirty="0"/>
          </a:p>
          <a:p>
            <a:r>
              <a:rPr lang="en-US" dirty="0"/>
              <a:t>C15.5 </a:t>
            </a:r>
            <a:r>
              <a:rPr lang="en-US" dirty="0" err="1"/>
              <a:t>Esofagus</a:t>
            </a:r>
            <a:r>
              <a:rPr lang="en-US" dirty="0"/>
              <a:t> </a:t>
            </a:r>
            <a:r>
              <a:rPr lang="en-US" dirty="0" err="1"/>
              <a:t>sepertiga</a:t>
            </a:r>
            <a:r>
              <a:rPr lang="en-US" dirty="0"/>
              <a:t> </a:t>
            </a:r>
            <a:r>
              <a:rPr lang="en-US" dirty="0" err="1"/>
              <a:t>bawah</a:t>
            </a:r>
            <a:endParaRPr lang="en-US" dirty="0"/>
          </a:p>
          <a:p>
            <a:r>
              <a:rPr lang="en-US" dirty="0"/>
              <a:t>C15.8 </a:t>
            </a:r>
            <a:r>
              <a:rPr lang="en-US" dirty="0" err="1"/>
              <a:t>Lesi</a:t>
            </a:r>
            <a:r>
              <a:rPr lang="en-US" dirty="0"/>
              <a:t> overlap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esofagus</a:t>
            </a:r>
            <a:endParaRPr lang="en-US" dirty="0"/>
          </a:p>
          <a:p>
            <a:r>
              <a:rPr lang="en-US" dirty="0"/>
              <a:t>C15.9 </a:t>
            </a:r>
            <a:r>
              <a:rPr lang="en-US" dirty="0" err="1"/>
              <a:t>Esofagus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92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US" dirty="0"/>
              <a:t>C16     </a:t>
            </a:r>
            <a:r>
              <a:rPr lang="en-US" dirty="0" err="1"/>
              <a:t>Neoplasma</a:t>
            </a:r>
            <a:r>
              <a:rPr lang="en-US" dirty="0"/>
              <a:t> </a:t>
            </a:r>
            <a:r>
              <a:rPr lang="en-US" dirty="0" err="1"/>
              <a:t>ganas</a:t>
            </a:r>
            <a:r>
              <a:rPr lang="en-US" dirty="0"/>
              <a:t> </a:t>
            </a:r>
            <a:r>
              <a:rPr lang="en-US" dirty="0" err="1" smtClean="0"/>
              <a:t>lambung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C16.0 </a:t>
            </a:r>
            <a:r>
              <a:rPr lang="en-US" dirty="0" err="1"/>
              <a:t>Cardia</a:t>
            </a:r>
            <a:r>
              <a:rPr lang="en-US" dirty="0"/>
              <a:t>: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lambung-esofagus</a:t>
            </a:r>
            <a:r>
              <a:rPr lang="en-US" dirty="0"/>
              <a:t>; </a:t>
            </a:r>
            <a:r>
              <a:rPr lang="en-US" dirty="0" err="1"/>
              <a:t>mulut</a:t>
            </a:r>
            <a:r>
              <a:rPr lang="en-US" dirty="0"/>
              <a:t> </a:t>
            </a:r>
            <a:r>
              <a:rPr lang="en-US" dirty="0" err="1"/>
              <a:t>lambung</a:t>
            </a:r>
            <a:r>
              <a:rPr lang="en-US" dirty="0"/>
              <a:t>, </a:t>
            </a:r>
            <a:r>
              <a:rPr lang="en-US" dirty="0" err="1"/>
              <a:t>esofagus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lambung</a:t>
            </a:r>
            <a:endParaRPr lang="en-US" dirty="0"/>
          </a:p>
          <a:p>
            <a:r>
              <a:rPr lang="en-US" dirty="0"/>
              <a:t>C16.1 Fundus </a:t>
            </a:r>
            <a:r>
              <a:rPr lang="en-US" dirty="0" err="1"/>
              <a:t>lambung</a:t>
            </a:r>
            <a:endParaRPr lang="en-US" dirty="0"/>
          </a:p>
          <a:p>
            <a:r>
              <a:rPr lang="en-US" dirty="0"/>
              <a:t>C16.2 </a:t>
            </a:r>
            <a:r>
              <a:rPr lang="en-US" dirty="0" err="1"/>
              <a:t>Korpus</a:t>
            </a:r>
            <a:r>
              <a:rPr lang="en-US" dirty="0"/>
              <a:t> </a:t>
            </a:r>
            <a:r>
              <a:rPr lang="en-US" dirty="0" err="1"/>
              <a:t>lambung</a:t>
            </a:r>
            <a:endParaRPr lang="en-US" dirty="0"/>
          </a:p>
          <a:p>
            <a:r>
              <a:rPr lang="en-US" dirty="0"/>
              <a:t>C16.3 </a:t>
            </a:r>
            <a:r>
              <a:rPr lang="en-US" dirty="0" err="1"/>
              <a:t>Antrum</a:t>
            </a:r>
            <a:r>
              <a:rPr lang="en-US" dirty="0"/>
              <a:t> </a:t>
            </a:r>
            <a:r>
              <a:rPr lang="en-US" dirty="0" err="1"/>
              <a:t>pilori</a:t>
            </a:r>
            <a:r>
              <a:rPr lang="en-US" dirty="0"/>
              <a:t>; </a:t>
            </a:r>
            <a:r>
              <a:rPr lang="en-US" dirty="0" err="1"/>
              <a:t>antrum</a:t>
            </a:r>
            <a:r>
              <a:rPr lang="en-US" dirty="0"/>
              <a:t> </a:t>
            </a:r>
            <a:r>
              <a:rPr lang="en-US" dirty="0" err="1"/>
              <a:t>lambung</a:t>
            </a:r>
            <a:endParaRPr lang="en-US" dirty="0"/>
          </a:p>
          <a:p>
            <a:r>
              <a:rPr lang="en-US" dirty="0"/>
              <a:t>C16.4 Pylorus;   </a:t>
            </a:r>
            <a:r>
              <a:rPr lang="en-US" dirty="0" err="1"/>
              <a:t>prepylorus</a:t>
            </a:r>
            <a:r>
              <a:rPr lang="en-US" dirty="0"/>
              <a:t>; </a:t>
            </a:r>
            <a:r>
              <a:rPr lang="en-US" dirty="0" err="1"/>
              <a:t>canalis</a:t>
            </a:r>
            <a:r>
              <a:rPr lang="en-US" dirty="0"/>
              <a:t> pylori</a:t>
            </a:r>
          </a:p>
          <a:p>
            <a:r>
              <a:rPr lang="en-US" dirty="0"/>
              <a:t>C16.5 </a:t>
            </a:r>
            <a:r>
              <a:rPr lang="en-US" dirty="0" err="1"/>
              <a:t>Kurvatura</a:t>
            </a:r>
            <a:r>
              <a:rPr lang="en-US" dirty="0"/>
              <a:t> minor </a:t>
            </a:r>
            <a:r>
              <a:rPr lang="en-US" dirty="0" err="1"/>
              <a:t>lambung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;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C16.1-C16.4</a:t>
            </a:r>
          </a:p>
          <a:p>
            <a:r>
              <a:rPr lang="en-US" dirty="0"/>
              <a:t>C16.6 </a:t>
            </a:r>
            <a:r>
              <a:rPr lang="en-US" dirty="0" err="1"/>
              <a:t>Kurvatura</a:t>
            </a:r>
            <a:r>
              <a:rPr lang="en-US" dirty="0"/>
              <a:t> mayor </a:t>
            </a:r>
            <a:r>
              <a:rPr lang="en-US" dirty="0" err="1"/>
              <a:t>lambung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;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C16.1-C16.4</a:t>
            </a:r>
          </a:p>
          <a:p>
            <a:r>
              <a:rPr lang="en-US" dirty="0"/>
              <a:t>C16.8 </a:t>
            </a:r>
            <a:r>
              <a:rPr lang="en-US" dirty="0" err="1"/>
              <a:t>Lesi</a:t>
            </a:r>
            <a:r>
              <a:rPr lang="en-US" dirty="0"/>
              <a:t> overlap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lambung</a:t>
            </a:r>
            <a:endParaRPr lang="en-US" dirty="0"/>
          </a:p>
          <a:p>
            <a:r>
              <a:rPr lang="en-US" dirty="0"/>
              <a:t>C16.9 </a:t>
            </a:r>
            <a:r>
              <a:rPr lang="en-US" dirty="0" err="1"/>
              <a:t>Lambung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;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lambung</a:t>
            </a:r>
            <a:r>
              <a:rPr lang="en-US" dirty="0"/>
              <a:t> NOS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87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Kanker</a:t>
            </a:r>
            <a:r>
              <a:rPr lang="en-US" b="1" dirty="0"/>
              <a:t> </a:t>
            </a:r>
            <a:r>
              <a:rPr lang="en-US" b="1" dirty="0" err="1" smtClean="0"/>
              <a:t>Lambung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06963"/>
          </a:xfrm>
        </p:spPr>
        <p:txBody>
          <a:bodyPr>
            <a:noAutofit/>
          </a:bodyPr>
          <a:lstStyle/>
          <a:p>
            <a:pPr marL="274320" indent="-274320">
              <a:spcBef>
                <a:spcPts val="0"/>
              </a:spcBef>
            </a:pPr>
            <a:r>
              <a:rPr lang="en-US" sz="2400" dirty="0"/>
              <a:t>Tumor </a:t>
            </a:r>
            <a:r>
              <a:rPr lang="en-US" sz="2400" dirty="0" err="1"/>
              <a:t>jinak</a:t>
            </a:r>
            <a:r>
              <a:rPr lang="en-US" sz="2400" dirty="0"/>
              <a:t> di </a:t>
            </a:r>
            <a:r>
              <a:rPr lang="en-US" sz="2400" dirty="0" err="1"/>
              <a:t>lambung</a:t>
            </a:r>
            <a:r>
              <a:rPr lang="en-US" sz="2400" dirty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/>
              <a:t>menimbulkan</a:t>
            </a:r>
            <a:r>
              <a:rPr lang="en-US" sz="2400" dirty="0"/>
              <a:t> </a:t>
            </a:r>
            <a:r>
              <a:rPr lang="en-US" sz="2400" dirty="0" err="1"/>
              <a:t>gejala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medis</a:t>
            </a:r>
            <a:r>
              <a:rPr lang="en-US" sz="2400" dirty="0"/>
              <a:t>.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perdarahan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berkembang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 smtClean="0"/>
              <a:t>kanker</a:t>
            </a:r>
            <a:endParaRPr lang="en-US" sz="2400" dirty="0" smtClean="0"/>
          </a:p>
          <a:p>
            <a:pPr marL="274320" indent="-274320">
              <a:spcBef>
                <a:spcPts val="0"/>
              </a:spcBef>
            </a:pPr>
            <a:r>
              <a:rPr lang="en-US" sz="2400" dirty="0" err="1"/>
              <a:t>Sekitar</a:t>
            </a:r>
            <a:r>
              <a:rPr lang="en-US" sz="2400" dirty="0"/>
              <a:t> 99% </a:t>
            </a:r>
            <a:r>
              <a:rPr lang="en-US" sz="2400" dirty="0" err="1"/>
              <a:t>kanker</a:t>
            </a:r>
            <a:r>
              <a:rPr lang="en-US" sz="2400" dirty="0"/>
              <a:t> </a:t>
            </a:r>
            <a:r>
              <a:rPr lang="en-US" sz="2400" dirty="0" err="1"/>
              <a:t>lambung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 err="1" smtClean="0"/>
              <a:t>adenokarsinoma</a:t>
            </a:r>
            <a:r>
              <a:rPr lang="en-US" sz="2400" i="1" dirty="0" smtClean="0"/>
              <a:t>,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 err="1"/>
              <a:t>leiomiosarkoma</a:t>
            </a:r>
            <a:r>
              <a:rPr lang="en-US" sz="2400" dirty="0"/>
              <a:t> (</a:t>
            </a:r>
            <a:r>
              <a:rPr lang="en-US" sz="2400" dirty="0" err="1"/>
              <a:t>kanker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polos</a:t>
            </a:r>
            <a:r>
              <a:rPr lang="en-US" sz="2400" dirty="0"/>
              <a:t>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 err="1"/>
              <a:t>limfoma</a:t>
            </a:r>
            <a:r>
              <a:rPr lang="en-US" sz="2400" dirty="0" smtClean="0"/>
              <a:t>.</a:t>
            </a:r>
          </a:p>
          <a:p>
            <a:pPr marL="274320" indent="-274320">
              <a:spcBef>
                <a:spcPts val="0"/>
              </a:spcBef>
            </a:pP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usia</a:t>
            </a:r>
            <a:r>
              <a:rPr lang="en-US" sz="2400" dirty="0"/>
              <a:t> </a:t>
            </a:r>
            <a:r>
              <a:rPr lang="en-US" sz="2400" dirty="0" err="1"/>
              <a:t>lanjut</a:t>
            </a:r>
            <a:r>
              <a:rPr lang="en-US" sz="2400" dirty="0"/>
              <a:t>. </a:t>
            </a:r>
            <a:endParaRPr lang="en-US" sz="2400" dirty="0" smtClean="0"/>
          </a:p>
          <a:p>
            <a:pPr marL="274320" indent="-274320">
              <a:spcBef>
                <a:spcPts val="0"/>
              </a:spcBef>
            </a:pPr>
            <a:r>
              <a:rPr lang="en-US" sz="2400" i="1" dirty="0" err="1"/>
              <a:t>ulkus</a:t>
            </a:r>
            <a:r>
              <a:rPr lang="en-US" sz="2400" i="1" dirty="0"/>
              <a:t> </a:t>
            </a:r>
            <a:r>
              <a:rPr lang="en-US" sz="2400" i="1" dirty="0" err="1"/>
              <a:t>gastrikum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 smtClean="0"/>
              <a:t>kanker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Kuman</a:t>
            </a:r>
            <a:r>
              <a:rPr lang="en-US" sz="2400" i="1" dirty="0" smtClean="0"/>
              <a:t> Helicobacter pylori </a:t>
            </a:r>
            <a:r>
              <a:rPr lang="sv-SE" sz="2400" dirty="0"/>
              <a:t>juga bisa berperan dalam terjadinya kanker lambung</a:t>
            </a:r>
            <a:r>
              <a:rPr lang="sv-SE" sz="2400" dirty="0" smtClean="0"/>
              <a:t>.</a:t>
            </a:r>
          </a:p>
          <a:p>
            <a:pPr marL="274320" indent="-274320">
              <a:spcBef>
                <a:spcPts val="0"/>
              </a:spcBef>
            </a:pPr>
            <a:r>
              <a:rPr lang="en-US" sz="2400" i="1" dirty="0" err="1"/>
              <a:t>Polip</a:t>
            </a:r>
            <a:r>
              <a:rPr lang="en-US" sz="2400" dirty="0"/>
              <a:t> </a:t>
            </a:r>
            <a:r>
              <a:rPr lang="en-US" sz="2400" dirty="0" err="1" smtClean="0"/>
              <a:t>lambung</a:t>
            </a:r>
            <a:r>
              <a:rPr lang="en-US" sz="2400" dirty="0" smtClean="0"/>
              <a:t> </a:t>
            </a:r>
            <a:r>
              <a:rPr lang="en-US" sz="2400" dirty="0" err="1" smtClean="0"/>
              <a:t>pertanda</a:t>
            </a:r>
            <a:r>
              <a:rPr lang="en-US" sz="2400" dirty="0" smtClean="0"/>
              <a:t> </a:t>
            </a:r>
            <a:r>
              <a:rPr lang="en-US" sz="2400" dirty="0" err="1"/>
              <a:t>kanker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tumbuh</a:t>
            </a:r>
            <a:r>
              <a:rPr lang="en-US" sz="2400" dirty="0"/>
              <a:t> </a:t>
            </a:r>
            <a:r>
              <a:rPr lang="en-US" sz="2400" dirty="0" err="1"/>
              <a:t>kedalam</a:t>
            </a:r>
            <a:r>
              <a:rPr lang="en-US" sz="2400" dirty="0"/>
              <a:t> </a:t>
            </a:r>
            <a:r>
              <a:rPr lang="en-US" sz="2400" dirty="0" err="1"/>
              <a:t>rongga</a:t>
            </a:r>
            <a:r>
              <a:rPr lang="en-US" sz="2400" dirty="0"/>
              <a:t> </a:t>
            </a:r>
            <a:r>
              <a:rPr lang="en-US" sz="2400" dirty="0" err="1" smtClean="0"/>
              <a:t>lambung,harus</a:t>
            </a:r>
            <a:r>
              <a:rPr lang="en-US" sz="2400" dirty="0" smtClean="0"/>
              <a:t>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diangkat</a:t>
            </a:r>
            <a:endParaRPr lang="en-US" sz="2400" dirty="0" smtClean="0"/>
          </a:p>
          <a:p>
            <a:pPr marL="274320" indent="-274320">
              <a:spcBef>
                <a:spcPts val="0"/>
              </a:spcBef>
            </a:pP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diperkirakan</a:t>
            </a:r>
            <a:r>
              <a:rPr lang="en-US" sz="2400" dirty="0"/>
              <a:t> </a:t>
            </a:r>
            <a:r>
              <a:rPr lang="en-US" sz="2400" dirty="0" err="1"/>
              <a:t>berperan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kanker</a:t>
            </a:r>
            <a:r>
              <a:rPr lang="en-US" sz="2400" dirty="0"/>
              <a:t> </a:t>
            </a:r>
            <a:r>
              <a:rPr lang="en-US" sz="2400" dirty="0" err="1" smtClean="0"/>
              <a:t>lambung</a:t>
            </a:r>
            <a:r>
              <a:rPr lang="en-US" sz="2400" dirty="0" smtClean="0"/>
              <a:t> </a:t>
            </a:r>
            <a:r>
              <a:rPr lang="en-US" sz="2400" dirty="0" err="1"/>
              <a:t>meliputi</a:t>
            </a:r>
            <a:r>
              <a:rPr lang="en-US" sz="2400" dirty="0"/>
              <a:t> : </a:t>
            </a:r>
            <a:r>
              <a:rPr lang="en-US" sz="2400" dirty="0" err="1"/>
              <a:t>asupan</a:t>
            </a:r>
            <a:r>
              <a:rPr lang="en-US" sz="2400" dirty="0"/>
              <a:t> </a:t>
            </a:r>
            <a:r>
              <a:rPr lang="en-US" sz="2400" dirty="0" err="1"/>
              <a:t>garam</a:t>
            </a:r>
            <a:r>
              <a:rPr lang="en-US" sz="2400" dirty="0"/>
              <a:t> yang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smtClean="0"/>
              <a:t>, </a:t>
            </a:r>
            <a:r>
              <a:rPr lang="en-US" sz="2400" dirty="0" err="1" smtClean="0"/>
              <a:t>karbohidrat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smtClean="0"/>
              <a:t>, - </a:t>
            </a:r>
            <a:r>
              <a:rPr lang="en-US" sz="2400" dirty="0" err="1"/>
              <a:t>asupan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pengawet</a:t>
            </a:r>
            <a:r>
              <a:rPr lang="en-US" sz="2400" dirty="0"/>
              <a:t> (</a:t>
            </a:r>
            <a:r>
              <a:rPr lang="en-US" sz="2400" i="1" dirty="0" err="1"/>
              <a:t>nitrat</a:t>
            </a:r>
            <a:r>
              <a:rPr lang="en-US" sz="2400" dirty="0"/>
              <a:t>) yang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smtClean="0"/>
              <a:t>,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asupan</a:t>
            </a:r>
            <a:r>
              <a:rPr lang="en-US" sz="2400" dirty="0" smtClean="0"/>
              <a:t> </a:t>
            </a:r>
            <a:r>
              <a:rPr lang="en-US" sz="2400" dirty="0" err="1"/>
              <a:t>sayuran</a:t>
            </a:r>
            <a:r>
              <a:rPr lang="en-US" sz="2400" dirty="0"/>
              <a:t> </a:t>
            </a:r>
            <a:r>
              <a:rPr lang="en-US" sz="2400" dirty="0" err="1"/>
              <a:t>hijau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buah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8293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Pada</a:t>
            </a:r>
            <a:r>
              <a:rPr lang="en-US" dirty="0"/>
              <a:t> stadium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lambung</a:t>
            </a:r>
            <a:r>
              <a:rPr lang="en-US" dirty="0"/>
              <a:t>, </a:t>
            </a:r>
            <a:r>
              <a:rPr lang="en-US" dirty="0" err="1"/>
              <a:t>gejalanya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dihiraukan</a:t>
            </a:r>
            <a:r>
              <a:rPr lang="en-US" dirty="0" smtClean="0"/>
              <a:t>.</a:t>
            </a:r>
          </a:p>
          <a:p>
            <a:r>
              <a:rPr lang="fi-FI" dirty="0"/>
              <a:t>perasaan penuh atau tidak nyaman setelah </a:t>
            </a:r>
            <a:r>
              <a:rPr lang="fi-FI" dirty="0" smtClean="0"/>
              <a:t>makan, </a:t>
            </a:r>
            <a:r>
              <a:rPr lang="sv-SE" dirty="0"/>
              <a:t>Penurunan berat </a:t>
            </a:r>
            <a:r>
              <a:rPr lang="sv-SE" dirty="0" smtClean="0"/>
              <a:t>badan, kelelahan, </a:t>
            </a: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ketidakmampuan</a:t>
            </a:r>
            <a:r>
              <a:rPr lang="en-US" dirty="0"/>
              <a:t> </a:t>
            </a:r>
            <a:r>
              <a:rPr lang="en-US" dirty="0" err="1"/>
              <a:t>menyerap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vitamin </a:t>
            </a:r>
            <a:r>
              <a:rPr lang="en-US" dirty="0" err="1"/>
              <a:t>dan</a:t>
            </a:r>
            <a:r>
              <a:rPr lang="en-US" dirty="0"/>
              <a:t> mineral. </a:t>
            </a:r>
            <a:r>
              <a:rPr lang="en-US" i="1" dirty="0" smtClean="0"/>
              <a:t>Anemia.</a:t>
            </a:r>
            <a:r>
              <a:rPr lang="en-US" dirty="0"/>
              <a:t> </a:t>
            </a:r>
            <a:r>
              <a:rPr lang="en-US" dirty="0" err="1"/>
              <a:t>muntah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yang </a:t>
            </a:r>
            <a:r>
              <a:rPr lang="en-US" dirty="0" err="1"/>
              <a:t>banyak</a:t>
            </a:r>
            <a:r>
              <a:rPr lang="en-US" dirty="0"/>
              <a:t> (</a:t>
            </a:r>
            <a:r>
              <a:rPr lang="en-US" i="1" dirty="0"/>
              <a:t>hematemesis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tinja</a:t>
            </a:r>
            <a:r>
              <a:rPr lang="en-US" dirty="0"/>
              <a:t> </a:t>
            </a:r>
            <a:r>
              <a:rPr lang="en-US" dirty="0" err="1"/>
              <a:t>kehitaman</a:t>
            </a:r>
            <a:r>
              <a:rPr lang="en-US" dirty="0"/>
              <a:t> (</a:t>
            </a:r>
            <a:r>
              <a:rPr lang="en-US" i="1" dirty="0"/>
              <a:t>melena</a:t>
            </a:r>
            <a:r>
              <a:rPr lang="en-US" dirty="0"/>
              <a:t>).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lambung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teraba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tumor </a:t>
            </a:r>
            <a:r>
              <a:rPr lang="en-US" dirty="0" err="1"/>
              <a:t>lambung</a:t>
            </a:r>
            <a:r>
              <a:rPr lang="en-US" dirty="0"/>
              <a:t> yang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(</a:t>
            </a:r>
            <a:r>
              <a:rPr lang="en-US" i="1" dirty="0"/>
              <a:t>metastasis</a:t>
            </a:r>
            <a:r>
              <a:rPr lang="en-US" dirty="0"/>
              <a:t>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jauh</a:t>
            </a:r>
            <a:r>
              <a:rPr lang="en-US" dirty="0" smtClean="0"/>
              <a:t>.</a:t>
            </a:r>
          </a:p>
          <a:p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pembesaran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,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 (</a:t>
            </a:r>
            <a:r>
              <a:rPr lang="en-US" i="1" dirty="0"/>
              <a:t>jaundice</a:t>
            </a:r>
            <a:r>
              <a:rPr lang="en-US" dirty="0"/>
              <a:t>), </a:t>
            </a: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di </a:t>
            </a:r>
            <a:r>
              <a:rPr lang="en-US" dirty="0" err="1"/>
              <a:t>perut</a:t>
            </a:r>
            <a:r>
              <a:rPr lang="en-US" dirty="0"/>
              <a:t> (</a:t>
            </a:r>
            <a:r>
              <a:rPr lang="en-US" i="1" dirty="0" err="1"/>
              <a:t>asites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/>
              <a:t>nodul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ganas</a:t>
            </a:r>
            <a:r>
              <a:rPr lang="en-US" dirty="0"/>
              <a:t>.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pengeroposan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,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patah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Diagnosis :  </a:t>
            </a:r>
            <a:r>
              <a:rPr lang="en-US" dirty="0" err="1"/>
              <a:t>rontgen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barium, </a:t>
            </a:r>
            <a:r>
              <a:rPr lang="en-US" i="1" dirty="0" err="1" smtClean="0"/>
              <a:t>Endoskopi</a:t>
            </a:r>
            <a:r>
              <a:rPr lang="en-US" i="1" dirty="0" smtClean="0"/>
              <a:t>, </a:t>
            </a:r>
            <a:r>
              <a:rPr lang="en-US" i="1" dirty="0" err="1" smtClean="0"/>
              <a:t>biopsi</a:t>
            </a:r>
            <a:endParaRPr lang="en-US" i="1" dirty="0" smtClean="0"/>
          </a:p>
          <a:p>
            <a:r>
              <a:rPr lang="en-US" i="1" dirty="0" err="1" smtClean="0"/>
              <a:t>Pengobatan</a:t>
            </a:r>
            <a:r>
              <a:rPr lang="en-US" i="1" dirty="0" smtClean="0"/>
              <a:t> : </a:t>
            </a:r>
            <a:r>
              <a:rPr lang="en-US" dirty="0" err="1" smtClean="0"/>
              <a:t>pembedahan</a:t>
            </a:r>
            <a:r>
              <a:rPr lang="en-US" dirty="0"/>
              <a:t>, </a:t>
            </a:r>
            <a:r>
              <a:rPr lang="en-US" dirty="0" err="1"/>
              <a:t>Kemoterapi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penyinaran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1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Gejala-gejala</a:t>
            </a:r>
            <a:r>
              <a:rPr lang="en-US" b="1" dirty="0"/>
              <a:t> </a:t>
            </a:r>
            <a:r>
              <a:rPr lang="en-US" b="1" dirty="0" err="1" smtClean="0"/>
              <a:t>Kanker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85000" lnSpcReduction="1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Mulanya</a:t>
            </a:r>
            <a:r>
              <a:rPr lang="en-US" dirty="0"/>
              <a:t>,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,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,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zat-zat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memicu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kekebalan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gejala-gejala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lain </a:t>
            </a:r>
            <a:r>
              <a:rPr lang="en-US" dirty="0" err="1"/>
              <a:t>tubuh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(</a:t>
            </a:r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/>
              <a:t>paraneoplastic</a:t>
            </a:r>
            <a:r>
              <a:rPr lang="en-US" dirty="0" smtClean="0"/>
              <a:t>).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di </a:t>
            </a:r>
            <a:r>
              <a:rPr lang="en-US" dirty="0" err="1"/>
              <a:t>sekitarnya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bertumbuh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di </a:t>
            </a:r>
            <a:r>
              <a:rPr lang="en-US" dirty="0" err="1"/>
              <a:t>sekitarnya</a:t>
            </a:r>
            <a:r>
              <a:rPr lang="en-US" dirty="0"/>
              <a:t>, </a:t>
            </a:r>
            <a:r>
              <a:rPr lang="en-US" dirty="0" err="1"/>
              <a:t>mengiritasi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menekan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rasa </a:t>
            </a:r>
            <a:r>
              <a:rPr lang="en-US" dirty="0" err="1"/>
              <a:t>sakit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smtClean="0"/>
              <a:t>normal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31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US" dirty="0"/>
              <a:t>C17     </a:t>
            </a:r>
            <a:r>
              <a:rPr lang="en-US" dirty="0" err="1"/>
              <a:t>Neoplasma</a:t>
            </a:r>
            <a:r>
              <a:rPr lang="en-US" dirty="0"/>
              <a:t> </a:t>
            </a:r>
            <a:r>
              <a:rPr lang="en-US" dirty="0" err="1"/>
              <a:t>ganas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 smtClean="0"/>
              <a:t>halus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C17.0 Duodenum</a:t>
            </a:r>
            <a:endParaRPr lang="en-US" dirty="0"/>
          </a:p>
          <a:p>
            <a:r>
              <a:rPr lang="pt-BR" dirty="0"/>
              <a:t>C17.1 Jejunum</a:t>
            </a:r>
            <a:endParaRPr lang="en-US" dirty="0"/>
          </a:p>
          <a:p>
            <a:r>
              <a:rPr lang="pt-BR" dirty="0"/>
              <a:t>C17.2 Ileum</a:t>
            </a:r>
            <a:endParaRPr lang="en-US" dirty="0"/>
          </a:p>
          <a:p>
            <a:pPr lvl="1"/>
            <a:r>
              <a:rPr lang="pt-BR" dirty="0" smtClean="0"/>
              <a:t>Kecuali</a:t>
            </a:r>
            <a:r>
              <a:rPr lang="pt-BR" dirty="0"/>
              <a:t>: </a:t>
            </a:r>
            <a:r>
              <a:rPr lang="pt-BR" dirty="0" smtClean="0"/>
              <a:t>katup </a:t>
            </a:r>
            <a:r>
              <a:rPr lang="pt-BR" dirty="0"/>
              <a:t>ileocaecum (C18.0)</a:t>
            </a:r>
            <a:endParaRPr lang="en-US" dirty="0"/>
          </a:p>
          <a:p>
            <a:r>
              <a:rPr lang="pt-BR" dirty="0"/>
              <a:t>C17.3 Divertikulum Meckel</a:t>
            </a:r>
            <a:endParaRPr lang="en-US" dirty="0"/>
          </a:p>
          <a:p>
            <a:r>
              <a:rPr lang="fi-FI" dirty="0"/>
              <a:t>C17.8 Lesi overlap pada usus halus</a:t>
            </a:r>
            <a:endParaRPr lang="en-US" dirty="0"/>
          </a:p>
          <a:p>
            <a:r>
              <a:rPr lang="fi-FI" dirty="0"/>
              <a:t>C17.9 Usus halus,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18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fi-FI" dirty="0"/>
              <a:t>C18     Neoplasma ganas </a:t>
            </a:r>
            <a:r>
              <a:rPr lang="fi-FI" dirty="0" smtClean="0"/>
              <a:t>kolon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C18.0 Caecum; katup ileocaecum</a:t>
            </a:r>
            <a:endParaRPr lang="en-US" dirty="0"/>
          </a:p>
          <a:p>
            <a:r>
              <a:rPr lang="fi-FI" dirty="0"/>
              <a:t>C18.1 Appendix</a:t>
            </a:r>
            <a:endParaRPr lang="en-US" dirty="0"/>
          </a:p>
          <a:p>
            <a:r>
              <a:rPr lang="fi-FI" dirty="0"/>
              <a:t>C18.2 Kolon asendens</a:t>
            </a:r>
            <a:endParaRPr lang="en-US" dirty="0"/>
          </a:p>
          <a:p>
            <a:r>
              <a:rPr lang="fi-FI" dirty="0"/>
              <a:t>C18.3 Fleksura hepatis</a:t>
            </a:r>
            <a:endParaRPr lang="en-US" dirty="0"/>
          </a:p>
          <a:p>
            <a:r>
              <a:rPr lang="fi-FI" dirty="0"/>
              <a:t>C18.4 Kolon transversa</a:t>
            </a:r>
            <a:endParaRPr lang="en-US" dirty="0"/>
          </a:p>
          <a:p>
            <a:r>
              <a:rPr lang="fi-FI" dirty="0"/>
              <a:t>C18.5 Fleksura lienalis/splenika</a:t>
            </a:r>
            <a:endParaRPr lang="en-US" dirty="0"/>
          </a:p>
          <a:p>
            <a:r>
              <a:rPr lang="fi-FI" dirty="0"/>
              <a:t>C18.6 Kolon desendens</a:t>
            </a:r>
            <a:endParaRPr lang="en-US" dirty="0"/>
          </a:p>
          <a:p>
            <a:r>
              <a:rPr lang="fi-FI" dirty="0"/>
              <a:t>C18.7 Kolon sigmoidea; fleksura sigmoidea</a:t>
            </a:r>
            <a:endParaRPr lang="en-US" dirty="0"/>
          </a:p>
          <a:p>
            <a:pPr lvl="1"/>
            <a:r>
              <a:rPr lang="fi-FI" dirty="0" smtClean="0"/>
              <a:t>Kecuali</a:t>
            </a:r>
            <a:r>
              <a:rPr lang="fi-FI" dirty="0"/>
              <a:t>: rectosigmoid junction (C19)</a:t>
            </a:r>
            <a:endParaRPr lang="en-US" dirty="0"/>
          </a:p>
          <a:p>
            <a:r>
              <a:rPr lang="fi-FI" dirty="0"/>
              <a:t>C18.8 Lesi overlap pada kolon</a:t>
            </a:r>
            <a:endParaRPr lang="en-US" dirty="0"/>
          </a:p>
          <a:p>
            <a:r>
              <a:rPr lang="en-US" dirty="0"/>
              <a:t>C18.9 </a:t>
            </a:r>
            <a:r>
              <a:rPr lang="en-US" dirty="0" err="1"/>
              <a:t>Kolon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;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smtClean="0"/>
              <a:t>NOS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25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Kanker</a:t>
            </a:r>
            <a:r>
              <a:rPr lang="en-US" sz="3600" dirty="0" smtClean="0"/>
              <a:t> </a:t>
            </a:r>
            <a:r>
              <a:rPr lang="en-US" sz="3600" dirty="0" err="1" smtClean="0"/>
              <a:t>usus</a:t>
            </a:r>
            <a:r>
              <a:rPr lang="en-US" sz="3600" dirty="0" smtClean="0"/>
              <a:t> </a:t>
            </a:r>
            <a:r>
              <a:rPr lang="en-US" sz="3600" dirty="0" err="1"/>
              <a:t>besar</a:t>
            </a:r>
            <a:r>
              <a:rPr lang="en-US" sz="3600" dirty="0"/>
              <a:t> (</a:t>
            </a:r>
            <a:r>
              <a:rPr lang="en-US" sz="3600" dirty="0" err="1"/>
              <a:t>kolon</a:t>
            </a:r>
            <a:r>
              <a:rPr lang="en-US" sz="3600" dirty="0"/>
              <a:t>)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rektum</a:t>
            </a:r>
            <a:r>
              <a:rPr lang="en-US" sz="3600" dirty="0"/>
              <a:t> (</a:t>
            </a:r>
            <a:r>
              <a:rPr lang="en-US" sz="3600" dirty="0" err="1"/>
              <a:t>kanker</a:t>
            </a:r>
            <a:r>
              <a:rPr lang="en-US" sz="3600" dirty="0"/>
              <a:t> </a:t>
            </a:r>
            <a:r>
              <a:rPr lang="en-US" sz="3600" dirty="0" err="1"/>
              <a:t>kolorektal</a:t>
            </a:r>
            <a:r>
              <a:rPr lang="en-US" sz="36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(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kolon</a:t>
            </a:r>
            <a:r>
              <a:rPr lang="en-US" dirty="0"/>
              <a:t>)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,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rektum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kolon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pembengkakan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polip</a:t>
            </a:r>
            <a:r>
              <a:rPr lang="en-US" dirty="0"/>
              <a:t>.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/>
              <a:t>memasuki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. </a:t>
            </a:r>
            <a:r>
              <a:rPr lang="en-US" dirty="0" err="1"/>
              <a:t>Kelenjar</a:t>
            </a:r>
            <a:r>
              <a:rPr lang="en-US" dirty="0"/>
              <a:t> </a:t>
            </a:r>
            <a:r>
              <a:rPr lang="en-US" dirty="0" err="1"/>
              <a:t>getah</a:t>
            </a:r>
            <a:r>
              <a:rPr lang="en-US" dirty="0"/>
              <a:t> </a:t>
            </a:r>
            <a:r>
              <a:rPr lang="en-US" dirty="0" err="1"/>
              <a:t>bening</a:t>
            </a:r>
            <a:r>
              <a:rPr lang="en-US" dirty="0"/>
              <a:t> di </a:t>
            </a:r>
            <a:r>
              <a:rPr lang="en-US" dirty="0" err="1"/>
              <a:t>dekatnya</a:t>
            </a:r>
            <a:r>
              <a:rPr lang="en-US" dirty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(</a:t>
            </a:r>
            <a:r>
              <a:rPr lang="en-US" dirty="0" err="1" smtClean="0"/>
              <a:t>limfogen</a:t>
            </a:r>
            <a:r>
              <a:rPr lang="en-US" dirty="0" smtClean="0"/>
              <a:t>) 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dibawa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,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kolon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(</a:t>
            </a:r>
            <a:r>
              <a:rPr lang="en-US" dirty="0" err="1" smtClean="0"/>
              <a:t>metastase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hematogen</a:t>
            </a:r>
            <a:r>
              <a:rPr lang="en-US" dirty="0" smtClean="0"/>
              <a:t>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menderita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kolon</a:t>
            </a:r>
            <a:r>
              <a:rPr lang="en-US" dirty="0"/>
              <a:t>, </a:t>
            </a:r>
            <a:r>
              <a:rPr lang="en-US" dirty="0" err="1"/>
              <a:t>poliposis</a:t>
            </a:r>
            <a:r>
              <a:rPr lang="en-US" dirty="0"/>
              <a:t> </a:t>
            </a:r>
            <a:r>
              <a:rPr lang="en-US" dirty="0" err="1"/>
              <a:t>keturunan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mengidap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kolitis</a:t>
            </a:r>
            <a:r>
              <a:rPr lang="en-US" dirty="0"/>
              <a:t> </a:t>
            </a:r>
            <a:r>
              <a:rPr lang="en-US" dirty="0" err="1"/>
              <a:t>ulserativa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Crohn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menderita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kolorektal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perlahan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lama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,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kanker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439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6388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Tumor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kolon</a:t>
            </a:r>
            <a:r>
              <a:rPr lang="en-US" dirty="0"/>
              <a:t> </a:t>
            </a:r>
            <a:r>
              <a:rPr lang="en-US" dirty="0" err="1"/>
              <a:t>asendens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membesar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dirasakan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Tumor </a:t>
            </a:r>
            <a:r>
              <a:rPr lang="en-US" dirty="0" err="1" smtClean="0"/>
              <a:t>pada</a:t>
            </a:r>
            <a:r>
              <a:rPr lang="en-US" dirty="0"/>
              <a:t> </a:t>
            </a:r>
            <a:r>
              <a:rPr lang="en-US" dirty="0" err="1"/>
              <a:t>kolon</a:t>
            </a:r>
            <a:r>
              <a:rPr lang="en-US" dirty="0"/>
              <a:t> </a:t>
            </a:r>
            <a:r>
              <a:rPr lang="en-US" dirty="0" err="1" smtClean="0"/>
              <a:t>desendens</a:t>
            </a:r>
            <a:r>
              <a:rPr lang="en-US" dirty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kolon</a:t>
            </a:r>
            <a:r>
              <a:rPr lang="en-US" dirty="0"/>
              <a:t> </a:t>
            </a:r>
            <a:r>
              <a:rPr lang="en-US" dirty="0" err="1"/>
              <a:t>desendens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sempit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dindingnya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tebal</a:t>
            </a:r>
            <a:r>
              <a:rPr lang="en-US" dirty="0"/>
              <a:t>, </a:t>
            </a:r>
            <a:r>
              <a:rPr lang="en-US" dirty="0" err="1"/>
              <a:t>penyumbatan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kram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/>
              <a:t> yang </a:t>
            </a:r>
            <a:r>
              <a:rPr lang="en-US" dirty="0" err="1" smtClean="0"/>
              <a:t>hebat</a:t>
            </a:r>
            <a:r>
              <a:rPr lang="en-US" dirty="0" smtClean="0"/>
              <a:t>, </a:t>
            </a:r>
            <a:r>
              <a:rPr lang="en-US" dirty="0" err="1" smtClean="0"/>
              <a:t>sembelit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BAB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bergantian</a:t>
            </a:r>
            <a:r>
              <a:rPr lang="en-US" dirty="0"/>
              <a:t> , </a:t>
            </a:r>
            <a:r>
              <a:rPr lang="en-US" dirty="0" err="1"/>
              <a:t>Tinja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 smtClean="0"/>
              <a:t>berdarah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rektum</a:t>
            </a:r>
            <a:r>
              <a:rPr lang="en-US" dirty="0"/>
              <a:t>,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yang paling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buang</a:t>
            </a:r>
            <a:r>
              <a:rPr lang="en-US" dirty="0"/>
              <a:t> air </a:t>
            </a:r>
            <a:r>
              <a:rPr lang="en-US" dirty="0" err="1"/>
              <a:t>besar</a:t>
            </a:r>
            <a:r>
              <a:rPr lang="en-US" dirty="0"/>
              <a:t>.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buang</a:t>
            </a:r>
            <a:r>
              <a:rPr lang="en-US" dirty="0"/>
              <a:t> air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rektumnya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sepenuhnya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Diagnosis :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penyaring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,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penemuan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kolorektal</a:t>
            </a:r>
            <a:r>
              <a:rPr lang="en-US" dirty="0"/>
              <a:t>. </a:t>
            </a:r>
            <a:r>
              <a:rPr lang="en-US" dirty="0" err="1"/>
              <a:t>Tinja</a:t>
            </a:r>
            <a:r>
              <a:rPr lang="en-US" dirty="0"/>
              <a:t> </a:t>
            </a:r>
            <a:r>
              <a:rPr lang="en-US" dirty="0" err="1"/>
              <a:t>diperiksa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mikroskopik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 smtClean="0"/>
              <a:t>darah</a:t>
            </a:r>
            <a:r>
              <a:rPr lang="en-US" dirty="0"/>
              <a:t>, </a:t>
            </a:r>
            <a:r>
              <a:rPr lang="en-US" dirty="0" err="1" smtClean="0"/>
              <a:t>endoskopi</a:t>
            </a:r>
            <a:r>
              <a:rPr lang="en-US" dirty="0"/>
              <a:t>, </a:t>
            </a:r>
            <a:r>
              <a:rPr lang="en-US" dirty="0" err="1" smtClean="0"/>
              <a:t>sigmoidoskop</a:t>
            </a:r>
            <a:r>
              <a:rPr lang="en-US" dirty="0"/>
              <a:t>. </a:t>
            </a:r>
            <a:r>
              <a:rPr lang="en-US" dirty="0" err="1" smtClean="0"/>
              <a:t>Kolonoskopi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/>
              <a:t> : </a:t>
            </a:r>
            <a:r>
              <a:rPr lang="en-US" dirty="0" err="1"/>
              <a:t>kadar</a:t>
            </a:r>
            <a:r>
              <a:rPr lang="en-US" dirty="0"/>
              <a:t> antigen </a:t>
            </a:r>
            <a:r>
              <a:rPr lang="en-US" dirty="0" err="1"/>
              <a:t>karsinoembriogenik</a:t>
            </a:r>
            <a:r>
              <a:rPr lang="en-US" dirty="0"/>
              <a:t> </a:t>
            </a:r>
            <a:r>
              <a:rPr lang="en-US" dirty="0" err="1" smtClean="0"/>
              <a:t>tinggi</a:t>
            </a:r>
            <a:r>
              <a:rPr lang="en-US" dirty="0"/>
              <a:t>, CA19-9 </a:t>
            </a:r>
            <a:r>
              <a:rPr lang="en-US" dirty="0" err="1"/>
              <a:t>dan</a:t>
            </a:r>
            <a:r>
              <a:rPr lang="en-US" dirty="0"/>
              <a:t> CA 125,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kolorektal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pengangkatan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yang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getah</a:t>
            </a:r>
            <a:r>
              <a:rPr lang="en-US" dirty="0"/>
              <a:t> </a:t>
            </a:r>
            <a:r>
              <a:rPr lang="en-US" dirty="0" err="1"/>
              <a:t>beningnya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229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763000" cy="731838"/>
          </a:xfrm>
        </p:spPr>
        <p:txBody>
          <a:bodyPr>
            <a:noAutofit/>
          </a:bodyPr>
          <a:lstStyle/>
          <a:p>
            <a:r>
              <a:rPr lang="es-ES" sz="3600" dirty="0" smtClean="0"/>
              <a:t>C19 Neoplasma </a:t>
            </a:r>
            <a:r>
              <a:rPr lang="es-ES" sz="3600" dirty="0"/>
              <a:t>ganas </a:t>
            </a:r>
            <a:r>
              <a:rPr lang="es-ES" sz="3600" dirty="0" err="1"/>
              <a:t>rectosigmoid</a:t>
            </a:r>
            <a:r>
              <a:rPr lang="es-ES" sz="3600" dirty="0"/>
              <a:t> </a:t>
            </a:r>
            <a:r>
              <a:rPr lang="es-ES" sz="3600" dirty="0" err="1" smtClean="0"/>
              <a:t>junction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67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C20     Neoplasma ganas </a:t>
            </a:r>
            <a:r>
              <a:rPr lang="es-ES" dirty="0" err="1" smtClean="0"/>
              <a:t>rektum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361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C21</a:t>
            </a:r>
            <a:r>
              <a:rPr lang="es-ES" dirty="0"/>
              <a:t>     Neoplasma ganas </a:t>
            </a:r>
            <a:r>
              <a:rPr lang="es-ES" dirty="0" err="1"/>
              <a:t>anus</a:t>
            </a:r>
            <a:r>
              <a:rPr lang="es-ES" dirty="0"/>
              <a:t> dan </a:t>
            </a:r>
            <a:r>
              <a:rPr lang="es-ES" dirty="0" err="1"/>
              <a:t>saluran</a:t>
            </a:r>
            <a:r>
              <a:rPr lang="es-ES" dirty="0"/>
              <a:t> </a:t>
            </a:r>
            <a:r>
              <a:rPr lang="es-ES" dirty="0" err="1"/>
              <a:t>anus</a:t>
            </a:r>
            <a:r>
              <a:rPr lang="es-ES" dirty="0"/>
              <a:t> </a:t>
            </a:r>
            <a:r>
              <a:rPr lang="es-ES" dirty="0" smtClean="0"/>
              <a:t>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44963"/>
          </a:xfrm>
        </p:spPr>
        <p:txBody>
          <a:bodyPr>
            <a:normAutofit lnSpcReduction="10000"/>
          </a:bodyPr>
          <a:lstStyle/>
          <a:p>
            <a:r>
              <a:rPr lang="es-ES" dirty="0"/>
              <a:t>C21.0 </a:t>
            </a:r>
            <a:r>
              <a:rPr lang="es-ES" dirty="0" err="1"/>
              <a:t>Anus</a:t>
            </a:r>
            <a:r>
              <a:rPr lang="es-ES" dirty="0"/>
              <a:t>,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/>
              <a:t>dijelaskan</a:t>
            </a:r>
            <a:endParaRPr lang="en-US" dirty="0"/>
          </a:p>
          <a:p>
            <a:pPr lvl="1"/>
            <a:r>
              <a:rPr lang="es-ES" dirty="0" err="1" smtClean="0"/>
              <a:t>Kecuali</a:t>
            </a:r>
            <a:r>
              <a:rPr lang="es-ES" dirty="0"/>
              <a:t>: </a:t>
            </a:r>
            <a:r>
              <a:rPr lang="es-ES" dirty="0" err="1"/>
              <a:t>pinggir</a:t>
            </a:r>
            <a:r>
              <a:rPr lang="es-ES" dirty="0"/>
              <a:t> </a:t>
            </a:r>
            <a:r>
              <a:rPr lang="es-ES" dirty="0" err="1"/>
              <a:t>anus</a:t>
            </a:r>
            <a:r>
              <a:rPr lang="es-ES" dirty="0"/>
              <a:t>, </a:t>
            </a:r>
            <a:r>
              <a:rPr lang="es-ES" dirty="0" err="1"/>
              <a:t>kulit</a:t>
            </a:r>
            <a:r>
              <a:rPr lang="es-ES" dirty="0"/>
              <a:t> </a:t>
            </a:r>
            <a:r>
              <a:rPr lang="es-ES" dirty="0" err="1"/>
              <a:t>anus</a:t>
            </a:r>
            <a:r>
              <a:rPr lang="es-ES" dirty="0"/>
              <a:t>, </a:t>
            </a:r>
            <a:r>
              <a:rPr lang="es-ES" dirty="0" err="1"/>
              <a:t>kulit</a:t>
            </a:r>
            <a:r>
              <a:rPr lang="es-ES" dirty="0"/>
              <a:t> </a:t>
            </a:r>
            <a:r>
              <a:rPr lang="es-ES" dirty="0" err="1"/>
              <a:t>perianus</a:t>
            </a:r>
            <a:r>
              <a:rPr lang="es-ES" dirty="0"/>
              <a:t> (C43.5, C44.5)</a:t>
            </a:r>
            <a:endParaRPr lang="en-US" dirty="0"/>
          </a:p>
          <a:p>
            <a:r>
              <a:rPr lang="es-ES" dirty="0"/>
              <a:t>C21.1 </a:t>
            </a:r>
            <a:r>
              <a:rPr lang="es-ES" dirty="0" err="1"/>
              <a:t>Saluran</a:t>
            </a:r>
            <a:r>
              <a:rPr lang="es-ES" dirty="0"/>
              <a:t> </a:t>
            </a:r>
            <a:r>
              <a:rPr lang="es-ES" dirty="0" err="1"/>
              <a:t>anus</a:t>
            </a:r>
            <a:r>
              <a:rPr lang="es-ES" dirty="0"/>
              <a:t>; </a:t>
            </a:r>
            <a:r>
              <a:rPr lang="es-ES" dirty="0" err="1"/>
              <a:t>sphincter</a:t>
            </a:r>
            <a:r>
              <a:rPr lang="es-ES" dirty="0"/>
              <a:t> </a:t>
            </a:r>
            <a:r>
              <a:rPr lang="es-ES" dirty="0" err="1"/>
              <a:t>ani</a:t>
            </a:r>
            <a:endParaRPr lang="en-US" dirty="0"/>
          </a:p>
          <a:p>
            <a:r>
              <a:rPr lang="es-ES" dirty="0"/>
              <a:t>C21.2 Zona </a:t>
            </a:r>
            <a:r>
              <a:rPr lang="es-ES" dirty="0" err="1"/>
              <a:t>kloakogenic</a:t>
            </a:r>
            <a:endParaRPr lang="en-US" dirty="0"/>
          </a:p>
          <a:p>
            <a:r>
              <a:rPr lang="es-ES" dirty="0"/>
              <a:t>C21.8 </a:t>
            </a:r>
            <a:r>
              <a:rPr lang="es-ES" dirty="0" err="1"/>
              <a:t>Lesi</a:t>
            </a:r>
            <a:r>
              <a:rPr lang="es-ES" dirty="0"/>
              <a:t> </a:t>
            </a:r>
            <a:r>
              <a:rPr lang="es-ES" dirty="0" err="1"/>
              <a:t>overlap</a:t>
            </a:r>
            <a:r>
              <a:rPr lang="es-ES" dirty="0"/>
              <a:t> pada </a:t>
            </a:r>
            <a:r>
              <a:rPr lang="es-ES" dirty="0" err="1"/>
              <a:t>rektum</a:t>
            </a:r>
            <a:r>
              <a:rPr lang="es-ES" dirty="0"/>
              <a:t>, </a:t>
            </a:r>
            <a:r>
              <a:rPr lang="es-ES" dirty="0" err="1"/>
              <a:t>anus</a:t>
            </a:r>
            <a:r>
              <a:rPr lang="es-ES" dirty="0"/>
              <a:t> and </a:t>
            </a:r>
            <a:r>
              <a:rPr lang="es-ES" dirty="0" err="1"/>
              <a:t>saluran</a:t>
            </a:r>
            <a:r>
              <a:rPr lang="es-ES" dirty="0"/>
              <a:t> </a:t>
            </a:r>
            <a:r>
              <a:rPr lang="es-ES" dirty="0" err="1" smtClean="0"/>
              <a:t>anus</a:t>
            </a:r>
            <a:r>
              <a:rPr lang="es-ES" dirty="0" smtClean="0"/>
              <a:t>, </a:t>
            </a:r>
            <a:r>
              <a:rPr lang="es-ES" dirty="0" err="1" smtClean="0"/>
              <a:t>Titik</a:t>
            </a:r>
            <a:r>
              <a:rPr lang="es-ES" dirty="0" smtClean="0"/>
              <a:t> </a:t>
            </a:r>
            <a:r>
              <a:rPr lang="es-ES" dirty="0" err="1"/>
              <a:t>asal</a:t>
            </a:r>
            <a:r>
              <a:rPr lang="es-ES" dirty="0"/>
              <a:t> </a:t>
            </a:r>
            <a:r>
              <a:rPr lang="es-ES" dirty="0" err="1"/>
              <a:t>tidak</a:t>
            </a:r>
            <a:r>
              <a:rPr lang="es-ES" dirty="0"/>
              <a:t> bisa </a:t>
            </a:r>
            <a:r>
              <a:rPr lang="es-ES" dirty="0" err="1"/>
              <a:t>diklasifikasikan</a:t>
            </a:r>
            <a:r>
              <a:rPr lang="es-ES" dirty="0"/>
              <a:t> pada </a:t>
            </a:r>
            <a:r>
              <a:rPr lang="es-ES" dirty="0" err="1"/>
              <a:t>kategori</a:t>
            </a:r>
            <a:r>
              <a:rPr lang="es-ES" dirty="0"/>
              <a:t> C20-C21.2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0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s-ES" dirty="0"/>
              <a:t>C22  </a:t>
            </a:r>
            <a:r>
              <a:rPr lang="es-ES" dirty="0" smtClean="0"/>
              <a:t>Neoplasma </a:t>
            </a:r>
            <a:r>
              <a:rPr lang="es-ES" dirty="0"/>
              <a:t>ganas </a:t>
            </a:r>
            <a:r>
              <a:rPr lang="es-ES" dirty="0" err="1"/>
              <a:t>hati</a:t>
            </a:r>
            <a:r>
              <a:rPr lang="es-ES" dirty="0"/>
              <a:t> dan </a:t>
            </a:r>
            <a:r>
              <a:rPr lang="es-ES" dirty="0" err="1"/>
              <a:t>saluran</a:t>
            </a:r>
            <a:r>
              <a:rPr lang="es-ES" dirty="0"/>
              <a:t> </a:t>
            </a:r>
            <a:r>
              <a:rPr lang="es-ES" dirty="0" err="1"/>
              <a:t>empedu</a:t>
            </a:r>
            <a:r>
              <a:rPr lang="es-ES" dirty="0"/>
              <a:t> </a:t>
            </a:r>
            <a:r>
              <a:rPr lang="es-ES" dirty="0" err="1" smtClean="0"/>
              <a:t>intrahepatik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144963"/>
          </a:xfrm>
        </p:spPr>
        <p:txBody>
          <a:bodyPr>
            <a:normAutofit fontScale="85000" lnSpcReduction="20000"/>
          </a:bodyPr>
          <a:lstStyle/>
          <a:p>
            <a:r>
              <a:rPr lang="es-ES" dirty="0" err="1"/>
              <a:t>Kecuali</a:t>
            </a:r>
            <a:r>
              <a:rPr lang="es-ES" dirty="0"/>
              <a:t>:  </a:t>
            </a:r>
            <a:r>
              <a:rPr lang="es-ES" dirty="0" err="1" smtClean="0"/>
              <a:t>saluran</a:t>
            </a:r>
            <a:r>
              <a:rPr lang="es-ES" dirty="0" smtClean="0"/>
              <a:t> </a:t>
            </a:r>
            <a:r>
              <a:rPr lang="es-ES" dirty="0" err="1"/>
              <a:t>empedu</a:t>
            </a:r>
            <a:r>
              <a:rPr lang="es-ES" dirty="0"/>
              <a:t> NOS (C24.9); neoplasma ganas </a:t>
            </a:r>
            <a:r>
              <a:rPr lang="es-ES" dirty="0" err="1"/>
              <a:t>sekunder</a:t>
            </a:r>
            <a:r>
              <a:rPr lang="es-ES" dirty="0"/>
              <a:t> </a:t>
            </a:r>
            <a:r>
              <a:rPr lang="es-ES" dirty="0" err="1"/>
              <a:t>hati</a:t>
            </a:r>
            <a:r>
              <a:rPr lang="es-ES" dirty="0"/>
              <a:t> (C78.7)</a:t>
            </a:r>
            <a:endParaRPr lang="en-US" dirty="0"/>
          </a:p>
          <a:p>
            <a:r>
              <a:rPr lang="es-ES" dirty="0"/>
              <a:t>C22.0 </a:t>
            </a:r>
            <a:r>
              <a:rPr lang="es-ES" dirty="0" err="1"/>
              <a:t>Karsinoma</a:t>
            </a:r>
            <a:r>
              <a:rPr lang="es-ES" dirty="0"/>
              <a:t> </a:t>
            </a:r>
            <a:r>
              <a:rPr lang="es-ES" dirty="0" err="1"/>
              <a:t>sel</a:t>
            </a:r>
            <a:r>
              <a:rPr lang="es-ES" dirty="0"/>
              <a:t> </a:t>
            </a:r>
            <a:r>
              <a:rPr lang="es-ES" dirty="0" err="1"/>
              <a:t>hati</a:t>
            </a:r>
            <a:r>
              <a:rPr lang="es-ES" dirty="0"/>
              <a:t>; Ca </a:t>
            </a:r>
            <a:r>
              <a:rPr lang="es-ES" dirty="0" err="1"/>
              <a:t>hepatocellular</a:t>
            </a:r>
            <a:r>
              <a:rPr lang="es-ES" dirty="0"/>
              <a:t>; </a:t>
            </a:r>
            <a:r>
              <a:rPr lang="es-ES" dirty="0" err="1"/>
              <a:t>hepatoma</a:t>
            </a:r>
            <a:endParaRPr lang="en-US" dirty="0"/>
          </a:p>
          <a:p>
            <a:r>
              <a:rPr lang="es-ES" dirty="0"/>
              <a:t>C22.1 </a:t>
            </a:r>
            <a:r>
              <a:rPr lang="es-ES" dirty="0" err="1"/>
              <a:t>Karsinoma</a:t>
            </a:r>
            <a:r>
              <a:rPr lang="es-ES" dirty="0"/>
              <a:t> </a:t>
            </a:r>
            <a:r>
              <a:rPr lang="es-ES" dirty="0" err="1"/>
              <a:t>saluran</a:t>
            </a:r>
            <a:r>
              <a:rPr lang="es-ES" dirty="0"/>
              <a:t> </a:t>
            </a:r>
            <a:r>
              <a:rPr lang="es-ES" dirty="0" err="1"/>
              <a:t>empedu</a:t>
            </a:r>
            <a:r>
              <a:rPr lang="es-ES" dirty="0"/>
              <a:t> </a:t>
            </a:r>
            <a:r>
              <a:rPr lang="es-ES" dirty="0" err="1"/>
              <a:t>intrahepatis</a:t>
            </a:r>
            <a:r>
              <a:rPr lang="es-ES" dirty="0"/>
              <a:t>; </a:t>
            </a:r>
            <a:r>
              <a:rPr lang="es-ES" dirty="0" err="1"/>
              <a:t>cholangiocarcinoma</a:t>
            </a:r>
            <a:endParaRPr lang="en-US" dirty="0"/>
          </a:p>
          <a:p>
            <a:r>
              <a:rPr lang="fi-FI" dirty="0"/>
              <a:t>C22.2 Hepatoblastoma</a:t>
            </a:r>
            <a:endParaRPr lang="en-US" dirty="0"/>
          </a:p>
          <a:p>
            <a:r>
              <a:rPr lang="fi-FI" dirty="0"/>
              <a:t>C22.3 Angiosarkoma hati; sarkoma sel Kupffer</a:t>
            </a:r>
            <a:endParaRPr lang="en-US" dirty="0"/>
          </a:p>
          <a:p>
            <a:r>
              <a:rPr lang="fi-FI" dirty="0"/>
              <a:t>C22.4 Sarkoma lain pada hati</a:t>
            </a:r>
            <a:endParaRPr lang="en-US" dirty="0"/>
          </a:p>
          <a:p>
            <a:r>
              <a:rPr lang="fi-FI" dirty="0"/>
              <a:t>C22.7 Karsinoma lain yang dijelaskan pada hati</a:t>
            </a:r>
            <a:endParaRPr lang="en-US" dirty="0"/>
          </a:p>
          <a:p>
            <a:r>
              <a:rPr lang="fi-FI" dirty="0"/>
              <a:t>C22.9 Hati,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39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/>
          </a:bodyPr>
          <a:lstStyle/>
          <a:p>
            <a:r>
              <a:rPr lang="fi-FI" sz="3600" dirty="0"/>
              <a:t>C23 </a:t>
            </a:r>
            <a:r>
              <a:rPr lang="fi-FI" sz="3600" dirty="0" smtClean="0"/>
              <a:t> </a:t>
            </a:r>
            <a:r>
              <a:rPr lang="fi-FI" sz="3600" dirty="0"/>
              <a:t>Neoplasma ganas kantong </a:t>
            </a:r>
            <a:r>
              <a:rPr lang="fi-FI" sz="3600" dirty="0" smtClean="0"/>
              <a:t>empedu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3992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186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fi-FI" dirty="0"/>
              <a:t>C24     Neoplasma ganas saluran empedu yang lain dan tidak </a:t>
            </a:r>
            <a:r>
              <a:rPr lang="fi-FI" dirty="0" smtClean="0"/>
              <a:t>dijelaskan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144963"/>
          </a:xfrm>
        </p:spPr>
        <p:txBody>
          <a:bodyPr>
            <a:normAutofit fontScale="92500"/>
          </a:bodyPr>
          <a:lstStyle/>
          <a:p>
            <a:r>
              <a:rPr lang="fi-FI" dirty="0"/>
              <a:t>Kecuali:  </a:t>
            </a:r>
            <a:r>
              <a:rPr lang="fi-FI" dirty="0" smtClean="0"/>
              <a:t>saluran </a:t>
            </a:r>
            <a:r>
              <a:rPr lang="fi-FI" dirty="0"/>
              <a:t>empedu intrahepatik (C22.1)</a:t>
            </a:r>
            <a:endParaRPr lang="en-US" dirty="0"/>
          </a:p>
          <a:p>
            <a:r>
              <a:rPr lang="fi-FI" dirty="0"/>
              <a:t>C24.0 Saluran empedu di luar </a:t>
            </a:r>
            <a:r>
              <a:rPr lang="fi-FI" dirty="0" smtClean="0"/>
              <a:t>hati,  </a:t>
            </a:r>
            <a:r>
              <a:rPr lang="fi-FI" dirty="0"/>
              <a:t>Saluran empedu NOS; ductus biliaris komunis; d. cysticus; d. hepaticus</a:t>
            </a:r>
            <a:endParaRPr lang="en-US" dirty="0"/>
          </a:p>
          <a:p>
            <a:r>
              <a:rPr lang="fi-FI" dirty="0"/>
              <a:t>C24.1 Ampulla Vateri</a:t>
            </a:r>
            <a:endParaRPr lang="en-US" dirty="0"/>
          </a:p>
          <a:p>
            <a:r>
              <a:rPr lang="fi-FI" dirty="0"/>
              <a:t>C24.8 Lesi overlap pada saluran </a:t>
            </a:r>
            <a:r>
              <a:rPr lang="fi-FI" dirty="0" smtClean="0"/>
              <a:t>empedu, Termasuk </a:t>
            </a:r>
            <a:r>
              <a:rPr lang="fi-FI" dirty="0"/>
              <a:t>saluran empedu intra dan </a:t>
            </a:r>
            <a:r>
              <a:rPr lang="fi-FI" dirty="0" smtClean="0"/>
              <a:t>ekstrahepatik,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/>
              <a:t>asalnya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diklasifikasikan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C22.0-C24.1</a:t>
            </a:r>
          </a:p>
          <a:p>
            <a:r>
              <a:rPr lang="en-US" dirty="0"/>
              <a:t>C24.9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empedu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172200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sz="3500" dirty="0" err="1"/>
              <a:t>kanker</a:t>
            </a:r>
            <a:r>
              <a:rPr lang="en-US" sz="3500" dirty="0"/>
              <a:t> </a:t>
            </a:r>
            <a:r>
              <a:rPr lang="en-US" sz="3500" dirty="0" err="1"/>
              <a:t>kandung</a:t>
            </a:r>
            <a:r>
              <a:rPr lang="en-US" sz="3500" dirty="0"/>
              <a:t> </a:t>
            </a:r>
            <a:r>
              <a:rPr lang="en-US" sz="3500" dirty="0" err="1"/>
              <a:t>kemih</a:t>
            </a:r>
            <a:r>
              <a:rPr lang="en-US" sz="3500" dirty="0"/>
              <a:t> </a:t>
            </a:r>
            <a:r>
              <a:rPr lang="en-US" sz="3500" dirty="0" err="1"/>
              <a:t>atau</a:t>
            </a:r>
            <a:r>
              <a:rPr lang="en-US" sz="3500" dirty="0"/>
              <a:t> </a:t>
            </a:r>
            <a:r>
              <a:rPr lang="en-US" sz="3500" dirty="0" err="1"/>
              <a:t>kanker</a:t>
            </a:r>
            <a:r>
              <a:rPr lang="en-US" sz="3500" dirty="0"/>
              <a:t> </a:t>
            </a:r>
            <a:r>
              <a:rPr lang="en-US" sz="3500" dirty="0" err="1"/>
              <a:t>getah</a:t>
            </a:r>
            <a:r>
              <a:rPr lang="en-US" sz="3500" dirty="0"/>
              <a:t> </a:t>
            </a:r>
            <a:r>
              <a:rPr lang="en-US" sz="3500" dirty="0" err="1"/>
              <a:t>bening</a:t>
            </a:r>
            <a:r>
              <a:rPr lang="en-US" sz="3500" dirty="0"/>
              <a:t> </a:t>
            </a:r>
            <a:r>
              <a:rPr lang="en-US" sz="3500" dirty="0" err="1"/>
              <a:t>pada</a:t>
            </a:r>
            <a:r>
              <a:rPr lang="en-US" sz="3500" dirty="0"/>
              <a:t> </a:t>
            </a:r>
            <a:r>
              <a:rPr lang="en-US" sz="3500" dirty="0" err="1"/>
              <a:t>perut</a:t>
            </a:r>
            <a:r>
              <a:rPr lang="en-US" sz="3500" dirty="0"/>
              <a:t> </a:t>
            </a:r>
            <a:r>
              <a:rPr lang="en-US" sz="3500" dirty="0" err="1"/>
              <a:t>bisa</a:t>
            </a:r>
            <a:r>
              <a:rPr lang="en-US" sz="3500" dirty="0"/>
              <a:t> </a:t>
            </a:r>
            <a:r>
              <a:rPr lang="en-US" sz="3500" dirty="0" err="1"/>
              <a:t>menekan</a:t>
            </a:r>
            <a:r>
              <a:rPr lang="en-US" sz="3500" dirty="0"/>
              <a:t> </a:t>
            </a:r>
            <a:r>
              <a:rPr lang="en-US" sz="3500" dirty="0" err="1"/>
              <a:t>pembuluh</a:t>
            </a:r>
            <a:r>
              <a:rPr lang="en-US" sz="3500" dirty="0"/>
              <a:t> (ureter) yang </a:t>
            </a:r>
            <a:r>
              <a:rPr lang="en-US" sz="3500" dirty="0" err="1"/>
              <a:t>menghubungkan</a:t>
            </a:r>
            <a:r>
              <a:rPr lang="en-US" sz="3500" dirty="0"/>
              <a:t> </a:t>
            </a:r>
            <a:r>
              <a:rPr lang="en-US" sz="3500" dirty="0" err="1"/>
              <a:t>ginjal</a:t>
            </a:r>
            <a:r>
              <a:rPr lang="en-US" sz="3500" dirty="0"/>
              <a:t> </a:t>
            </a:r>
            <a:r>
              <a:rPr lang="en-US" sz="3500" dirty="0" err="1"/>
              <a:t>dengan</a:t>
            </a:r>
            <a:r>
              <a:rPr lang="en-US" sz="3500" dirty="0"/>
              <a:t> </a:t>
            </a:r>
            <a:r>
              <a:rPr lang="en-US" sz="3500" dirty="0" err="1"/>
              <a:t>kandung</a:t>
            </a:r>
            <a:r>
              <a:rPr lang="en-US" sz="3500" dirty="0"/>
              <a:t> </a:t>
            </a:r>
            <a:r>
              <a:rPr lang="en-US" sz="3500" dirty="0" err="1"/>
              <a:t>kemih</a:t>
            </a:r>
            <a:r>
              <a:rPr lang="en-US" sz="3500" dirty="0"/>
              <a:t> </a:t>
            </a:r>
            <a:r>
              <a:rPr lang="en-US" sz="3500" dirty="0" err="1"/>
              <a:t>menyumbat</a:t>
            </a:r>
            <a:r>
              <a:rPr lang="en-US" sz="3500" dirty="0"/>
              <a:t> </a:t>
            </a:r>
            <a:r>
              <a:rPr lang="en-US" sz="3500" dirty="0" err="1"/>
              <a:t>aliran</a:t>
            </a:r>
            <a:r>
              <a:rPr lang="en-US" sz="3500" dirty="0"/>
              <a:t> </a:t>
            </a:r>
            <a:r>
              <a:rPr lang="en-US" sz="3500" dirty="0" err="1"/>
              <a:t>kemih</a:t>
            </a:r>
            <a:r>
              <a:rPr lang="en-US" sz="3500" dirty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sz="3500" dirty="0" err="1"/>
              <a:t>Kanker</a:t>
            </a:r>
            <a:r>
              <a:rPr lang="en-US" sz="3500" dirty="0"/>
              <a:t> </a:t>
            </a:r>
            <a:r>
              <a:rPr lang="en-US" sz="3500" dirty="0" err="1"/>
              <a:t>paru-paru</a:t>
            </a:r>
            <a:r>
              <a:rPr lang="en-US" sz="3500" dirty="0"/>
              <a:t> </a:t>
            </a:r>
            <a:r>
              <a:rPr lang="en-US" sz="3500" dirty="0" err="1"/>
              <a:t>bisa</a:t>
            </a:r>
            <a:r>
              <a:rPr lang="en-US" sz="3500" dirty="0"/>
              <a:t> </a:t>
            </a:r>
            <a:r>
              <a:rPr lang="en-US" sz="3500" dirty="0" err="1"/>
              <a:t>menyumbat</a:t>
            </a:r>
            <a:r>
              <a:rPr lang="en-US" sz="3500" dirty="0"/>
              <a:t> </a:t>
            </a:r>
            <a:r>
              <a:rPr lang="en-US" sz="3500" dirty="0" err="1"/>
              <a:t>aliran</a:t>
            </a:r>
            <a:r>
              <a:rPr lang="en-US" sz="3500" dirty="0"/>
              <a:t> </a:t>
            </a:r>
            <a:r>
              <a:rPr lang="en-US" sz="3500" dirty="0" err="1"/>
              <a:t>udara</a:t>
            </a:r>
            <a:r>
              <a:rPr lang="en-US" sz="3500" dirty="0"/>
              <a:t> </a:t>
            </a:r>
            <a:r>
              <a:rPr lang="en-US" sz="3500" dirty="0" err="1"/>
              <a:t>melalui</a:t>
            </a:r>
            <a:r>
              <a:rPr lang="en-US" sz="3500" dirty="0"/>
              <a:t> </a:t>
            </a:r>
            <a:r>
              <a:rPr lang="en-US" sz="3500" dirty="0" err="1"/>
              <a:t>bagian</a:t>
            </a:r>
            <a:r>
              <a:rPr lang="en-US" sz="3500" dirty="0"/>
              <a:t> </a:t>
            </a:r>
            <a:r>
              <a:rPr lang="en-US" sz="3500" dirty="0" err="1"/>
              <a:t>paru-paru</a:t>
            </a:r>
            <a:r>
              <a:rPr lang="en-US" sz="3500" dirty="0"/>
              <a:t>, </a:t>
            </a:r>
            <a:r>
              <a:rPr lang="en-US" sz="3500" dirty="0" err="1"/>
              <a:t>menyebabkan</a:t>
            </a:r>
            <a:r>
              <a:rPr lang="en-US" sz="3500" dirty="0"/>
              <a:t> </a:t>
            </a:r>
            <a:r>
              <a:rPr lang="en-US" sz="3500" dirty="0" err="1"/>
              <a:t>kolaps</a:t>
            </a:r>
            <a:r>
              <a:rPr lang="en-US" sz="3500" dirty="0"/>
              <a:t> </a:t>
            </a:r>
            <a:r>
              <a:rPr lang="en-US" sz="3500" dirty="0" err="1"/>
              <a:t>paru-paru</a:t>
            </a:r>
            <a:r>
              <a:rPr lang="en-US" sz="3500" dirty="0"/>
              <a:t> </a:t>
            </a:r>
            <a:r>
              <a:rPr lang="en-US" sz="3500" dirty="0" err="1"/>
              <a:t>dan</a:t>
            </a:r>
            <a:r>
              <a:rPr lang="en-US" sz="3500" dirty="0"/>
              <a:t> </a:t>
            </a:r>
            <a:r>
              <a:rPr lang="en-US" sz="3500" dirty="0" err="1"/>
              <a:t>mempermudah</a:t>
            </a:r>
            <a:r>
              <a:rPr lang="en-US" sz="3500" dirty="0"/>
              <a:t> </a:t>
            </a:r>
            <a:r>
              <a:rPr lang="en-US" sz="3500" dirty="0" err="1"/>
              <a:t>terinfeksi</a:t>
            </a:r>
            <a:r>
              <a:rPr lang="en-US" sz="3500" dirty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sz="3500" dirty="0" err="1"/>
              <a:t>kanker</a:t>
            </a:r>
            <a:r>
              <a:rPr lang="en-US" sz="3500" dirty="0"/>
              <a:t> </a:t>
            </a:r>
            <a:r>
              <a:rPr lang="en-US" sz="3500" dirty="0" err="1"/>
              <a:t>bisa</a:t>
            </a:r>
            <a:r>
              <a:rPr lang="en-US" sz="3500" dirty="0"/>
              <a:t> </a:t>
            </a:r>
            <a:r>
              <a:rPr lang="en-US" sz="3500" dirty="0" err="1"/>
              <a:t>menekan</a:t>
            </a:r>
            <a:r>
              <a:rPr lang="en-US" sz="3500" dirty="0"/>
              <a:t> </a:t>
            </a:r>
            <a:r>
              <a:rPr lang="en-US" sz="3500" dirty="0" err="1"/>
              <a:t>pembuluh</a:t>
            </a:r>
            <a:r>
              <a:rPr lang="en-US" sz="3500" dirty="0"/>
              <a:t> </a:t>
            </a:r>
            <a:r>
              <a:rPr lang="en-US" sz="3500" dirty="0" err="1"/>
              <a:t>darah</a:t>
            </a:r>
            <a:r>
              <a:rPr lang="en-US" sz="3500" dirty="0"/>
              <a:t>, </a:t>
            </a:r>
            <a:r>
              <a:rPr lang="en-US" sz="3500" dirty="0" err="1"/>
              <a:t>menutup</a:t>
            </a:r>
            <a:r>
              <a:rPr lang="en-US" sz="3500" dirty="0"/>
              <a:t> </a:t>
            </a:r>
            <a:r>
              <a:rPr lang="en-US" sz="3500" dirty="0" err="1"/>
              <a:t>aliran</a:t>
            </a:r>
            <a:r>
              <a:rPr lang="en-US" sz="3500" dirty="0"/>
              <a:t> </a:t>
            </a:r>
            <a:r>
              <a:rPr lang="en-US" sz="3500" dirty="0" err="1"/>
              <a:t>darah</a:t>
            </a:r>
            <a:r>
              <a:rPr lang="en-US" sz="3500" dirty="0"/>
              <a:t> </a:t>
            </a:r>
            <a:r>
              <a:rPr lang="en-US" sz="3500" dirty="0" err="1"/>
              <a:t>dan</a:t>
            </a:r>
            <a:r>
              <a:rPr lang="en-US" sz="3500" dirty="0"/>
              <a:t> </a:t>
            </a:r>
            <a:r>
              <a:rPr lang="en-US" sz="3500" dirty="0" err="1"/>
              <a:t>menyebabkan</a:t>
            </a:r>
            <a:r>
              <a:rPr lang="en-US" sz="3500" dirty="0"/>
              <a:t> </a:t>
            </a:r>
            <a:r>
              <a:rPr lang="en-US" sz="3500" dirty="0" err="1" smtClean="0"/>
              <a:t>pendarahan</a:t>
            </a:r>
            <a:endParaRPr lang="en-US" sz="3500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sz="3500" dirty="0" err="1"/>
              <a:t>Ketika</a:t>
            </a:r>
            <a:r>
              <a:rPr lang="en-US" sz="3500" dirty="0"/>
              <a:t> </a:t>
            </a:r>
            <a:r>
              <a:rPr lang="en-US" sz="3500" dirty="0" err="1"/>
              <a:t>kanker</a:t>
            </a:r>
            <a:r>
              <a:rPr lang="en-US" sz="3500" dirty="0"/>
              <a:t> </a:t>
            </a:r>
            <a:r>
              <a:rPr lang="en-US" sz="3500" dirty="0" err="1"/>
              <a:t>berkembang</a:t>
            </a:r>
            <a:r>
              <a:rPr lang="en-US" sz="3500" dirty="0"/>
              <a:t> </a:t>
            </a:r>
            <a:r>
              <a:rPr lang="en-US" sz="3500" dirty="0" err="1"/>
              <a:t>pada</a:t>
            </a:r>
            <a:r>
              <a:rPr lang="en-US" sz="3500" dirty="0"/>
              <a:t> </a:t>
            </a:r>
            <a:r>
              <a:rPr lang="en-US" sz="3500" dirty="0" err="1"/>
              <a:t>daerah</a:t>
            </a:r>
            <a:r>
              <a:rPr lang="en-US" sz="3500" dirty="0"/>
              <a:t> </a:t>
            </a:r>
            <a:r>
              <a:rPr lang="en-US" sz="3500" dirty="0" err="1"/>
              <a:t>dengan</a:t>
            </a:r>
            <a:r>
              <a:rPr lang="en-US" sz="3500" dirty="0"/>
              <a:t> </a:t>
            </a:r>
            <a:r>
              <a:rPr lang="en-US" sz="3500" dirty="0" err="1"/>
              <a:t>banyak</a:t>
            </a:r>
            <a:r>
              <a:rPr lang="en-US" sz="3500" dirty="0"/>
              <a:t> </a:t>
            </a:r>
            <a:r>
              <a:rPr lang="en-US" sz="3500" dirty="0" err="1"/>
              <a:t>ruang</a:t>
            </a:r>
            <a:r>
              <a:rPr lang="en-US" sz="3500" dirty="0"/>
              <a:t>, </a:t>
            </a:r>
            <a:r>
              <a:rPr lang="en-US" sz="3500" dirty="0" err="1"/>
              <a:t>tidak</a:t>
            </a:r>
            <a:r>
              <a:rPr lang="en-US" sz="3500" dirty="0"/>
              <a:t> </a:t>
            </a:r>
            <a:r>
              <a:rPr lang="en-US" sz="3500" dirty="0" err="1"/>
              <a:t>bisa</a:t>
            </a:r>
            <a:r>
              <a:rPr lang="en-US" sz="3500" dirty="0"/>
              <a:t> </a:t>
            </a:r>
            <a:r>
              <a:rPr lang="en-US" sz="3500" dirty="0" err="1"/>
              <a:t>menyebabkan</a:t>
            </a:r>
            <a:r>
              <a:rPr lang="en-US" sz="3500" dirty="0"/>
              <a:t> </a:t>
            </a:r>
            <a:r>
              <a:rPr lang="en-US" sz="3500" dirty="0" err="1"/>
              <a:t>gejala</a:t>
            </a:r>
            <a:r>
              <a:rPr lang="en-US" sz="3500" dirty="0"/>
              <a:t> </a:t>
            </a:r>
            <a:r>
              <a:rPr lang="en-US" sz="3500" dirty="0" err="1"/>
              <a:t>apapun</a:t>
            </a:r>
            <a:r>
              <a:rPr lang="en-US" sz="3500" dirty="0"/>
              <a:t> </a:t>
            </a:r>
            <a:r>
              <a:rPr lang="en-US" sz="3500" dirty="0" err="1"/>
              <a:t>sampai</a:t>
            </a:r>
            <a:r>
              <a:rPr lang="en-US" sz="3500" dirty="0"/>
              <a:t> </a:t>
            </a:r>
            <a:r>
              <a:rPr lang="en-US" sz="3500" dirty="0" err="1"/>
              <a:t>menjadi</a:t>
            </a:r>
            <a:r>
              <a:rPr lang="en-US" sz="3500" dirty="0"/>
              <a:t> </a:t>
            </a:r>
            <a:r>
              <a:rPr lang="en-US" sz="3500" dirty="0" err="1"/>
              <a:t>sangat</a:t>
            </a:r>
            <a:r>
              <a:rPr lang="en-US" sz="3500" dirty="0"/>
              <a:t> </a:t>
            </a:r>
            <a:r>
              <a:rPr lang="en-US" sz="3500" dirty="0" err="1" smtClean="0"/>
              <a:t>besar.kanker</a:t>
            </a:r>
            <a:r>
              <a:rPr lang="en-US" sz="3500" dirty="0" smtClean="0"/>
              <a:t> </a:t>
            </a:r>
            <a:r>
              <a:rPr lang="en-US" sz="3500" dirty="0" err="1"/>
              <a:t>berkembang</a:t>
            </a:r>
            <a:r>
              <a:rPr lang="en-US" sz="3500" dirty="0"/>
              <a:t> </a:t>
            </a:r>
            <a:r>
              <a:rPr lang="en-US" sz="3500" dirty="0" err="1"/>
              <a:t>pada</a:t>
            </a:r>
            <a:r>
              <a:rPr lang="en-US" sz="3500" dirty="0"/>
              <a:t> </a:t>
            </a:r>
            <a:r>
              <a:rPr lang="en-US" sz="3500" dirty="0" err="1"/>
              <a:t>ruang</a:t>
            </a:r>
            <a:r>
              <a:rPr lang="en-US" sz="3500" dirty="0"/>
              <a:t> yang </a:t>
            </a:r>
            <a:r>
              <a:rPr lang="en-US" sz="3500" dirty="0" err="1"/>
              <a:t>lebih</a:t>
            </a:r>
            <a:r>
              <a:rPr lang="en-US" sz="3500" dirty="0"/>
              <a:t> </a:t>
            </a:r>
            <a:r>
              <a:rPr lang="en-US" sz="3500" dirty="0" err="1"/>
              <a:t>sempit</a:t>
            </a:r>
            <a:r>
              <a:rPr lang="en-US" sz="3500" dirty="0"/>
              <a:t>, </a:t>
            </a:r>
            <a:r>
              <a:rPr lang="en-US" sz="3500" dirty="0" err="1"/>
              <a:t>bisa</a:t>
            </a:r>
            <a:r>
              <a:rPr lang="en-US" sz="3500" dirty="0"/>
              <a:t> </a:t>
            </a:r>
            <a:r>
              <a:rPr lang="en-US" sz="3500" dirty="0" err="1"/>
              <a:t>menyebabkan</a:t>
            </a:r>
            <a:r>
              <a:rPr lang="en-US" sz="3500" dirty="0"/>
              <a:t> </a:t>
            </a:r>
            <a:r>
              <a:rPr lang="en-US" sz="3500" dirty="0" err="1"/>
              <a:t>gejala</a:t>
            </a:r>
            <a:r>
              <a:rPr lang="en-US" sz="3500" dirty="0"/>
              <a:t> </a:t>
            </a:r>
            <a:r>
              <a:rPr lang="en-US" sz="3500" dirty="0" err="1"/>
              <a:t>ketika</a:t>
            </a:r>
            <a:r>
              <a:rPr lang="en-US" sz="3500" dirty="0"/>
              <a:t> </a:t>
            </a:r>
            <a:r>
              <a:rPr lang="en-US" sz="3500" dirty="0" err="1"/>
              <a:t>kanker</a:t>
            </a:r>
            <a:r>
              <a:rPr lang="en-US" sz="3500" dirty="0"/>
              <a:t> </a:t>
            </a:r>
            <a:r>
              <a:rPr lang="en-US" sz="3500" dirty="0" err="1"/>
              <a:t>masih</a:t>
            </a:r>
            <a:r>
              <a:rPr lang="en-US" sz="3500" dirty="0"/>
              <a:t> </a:t>
            </a:r>
            <a:r>
              <a:rPr lang="en-US" sz="3500" dirty="0" err="1"/>
              <a:t>relatif</a:t>
            </a:r>
            <a:r>
              <a:rPr lang="en-US" sz="3500" dirty="0"/>
              <a:t> </a:t>
            </a:r>
            <a:r>
              <a:rPr lang="en-US" sz="3500" dirty="0" err="1"/>
              <a:t>kecil</a:t>
            </a:r>
            <a:endParaRPr lang="en-US" sz="35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682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US" dirty="0"/>
              <a:t>C25     </a:t>
            </a:r>
            <a:r>
              <a:rPr lang="en-US" dirty="0" err="1"/>
              <a:t>Neoplasma</a:t>
            </a:r>
            <a:r>
              <a:rPr lang="en-US" dirty="0"/>
              <a:t> </a:t>
            </a:r>
            <a:r>
              <a:rPr lang="en-US" dirty="0" err="1"/>
              <a:t>ganas</a:t>
            </a:r>
            <a:r>
              <a:rPr lang="en-US" dirty="0"/>
              <a:t> </a:t>
            </a:r>
            <a:r>
              <a:rPr lang="en-US" dirty="0" err="1" smtClean="0"/>
              <a:t>pankreas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C25.0 Caput pancreas</a:t>
            </a:r>
          </a:p>
          <a:p>
            <a:r>
              <a:rPr lang="en-US" dirty="0"/>
              <a:t>C25.1 Corpus pancreas</a:t>
            </a:r>
          </a:p>
          <a:p>
            <a:r>
              <a:rPr lang="en-US" dirty="0"/>
              <a:t>C25.2 </a:t>
            </a:r>
            <a:r>
              <a:rPr lang="en-US" dirty="0" err="1"/>
              <a:t>Cauda</a:t>
            </a:r>
            <a:r>
              <a:rPr lang="en-US" dirty="0"/>
              <a:t> pancreas</a:t>
            </a:r>
          </a:p>
          <a:p>
            <a:r>
              <a:rPr lang="en-US" dirty="0"/>
              <a:t>C25.3 </a:t>
            </a:r>
            <a:r>
              <a:rPr lang="en-US" dirty="0" err="1"/>
              <a:t>Ductus</a:t>
            </a:r>
            <a:r>
              <a:rPr lang="en-US" dirty="0"/>
              <a:t> </a:t>
            </a:r>
            <a:r>
              <a:rPr lang="en-US" dirty="0" err="1"/>
              <a:t>pancreaticus</a:t>
            </a:r>
            <a:endParaRPr lang="en-US" dirty="0"/>
          </a:p>
          <a:p>
            <a:r>
              <a:rPr lang="en-US" dirty="0"/>
              <a:t>C25.4 </a:t>
            </a:r>
            <a:r>
              <a:rPr lang="en-US" dirty="0" err="1"/>
              <a:t>Pankreas</a:t>
            </a:r>
            <a:r>
              <a:rPr lang="en-US" dirty="0"/>
              <a:t> </a:t>
            </a:r>
            <a:r>
              <a:rPr lang="en-US" dirty="0" err="1"/>
              <a:t>endokrin</a:t>
            </a:r>
            <a:r>
              <a:rPr lang="en-US" dirty="0"/>
              <a:t>; </a:t>
            </a:r>
            <a:r>
              <a:rPr lang="en-US" dirty="0" err="1"/>
              <a:t>pulau-pulau</a:t>
            </a:r>
            <a:r>
              <a:rPr lang="en-US" dirty="0"/>
              <a:t> Langerhans</a:t>
            </a:r>
          </a:p>
          <a:p>
            <a:r>
              <a:rPr lang="en-US" dirty="0"/>
              <a:t>C25.7 </a:t>
            </a:r>
            <a:r>
              <a:rPr lang="en-US" dirty="0" err="1"/>
              <a:t>Bagian</a:t>
            </a:r>
            <a:r>
              <a:rPr lang="en-US" dirty="0"/>
              <a:t> lain </a:t>
            </a:r>
            <a:r>
              <a:rPr lang="en-US" dirty="0" err="1"/>
              <a:t>pankreas</a:t>
            </a:r>
            <a:r>
              <a:rPr lang="en-US" dirty="0"/>
              <a:t>; </a:t>
            </a:r>
            <a:r>
              <a:rPr lang="en-US" dirty="0" err="1"/>
              <a:t>leher</a:t>
            </a:r>
            <a:r>
              <a:rPr lang="en-US" dirty="0"/>
              <a:t> </a:t>
            </a:r>
            <a:r>
              <a:rPr lang="en-US" dirty="0" err="1"/>
              <a:t>pankreas</a:t>
            </a:r>
            <a:endParaRPr lang="en-US" dirty="0"/>
          </a:p>
          <a:p>
            <a:r>
              <a:rPr lang="en-US" dirty="0"/>
              <a:t>C25.8 </a:t>
            </a:r>
            <a:r>
              <a:rPr lang="en-US" dirty="0" err="1"/>
              <a:t>Lesi</a:t>
            </a:r>
            <a:r>
              <a:rPr lang="en-US" dirty="0"/>
              <a:t> overlap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pankreas</a:t>
            </a:r>
            <a:endParaRPr lang="en-US" dirty="0"/>
          </a:p>
          <a:p>
            <a:r>
              <a:rPr lang="en-US" dirty="0"/>
              <a:t>C25.9 </a:t>
            </a:r>
            <a:r>
              <a:rPr lang="en-US" dirty="0" err="1"/>
              <a:t>Pankreas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975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C26     </a:t>
            </a:r>
            <a:r>
              <a:rPr lang="en-US" dirty="0" err="1"/>
              <a:t>Neoplasma</a:t>
            </a:r>
            <a:r>
              <a:rPr lang="en-US" dirty="0"/>
              <a:t> </a:t>
            </a:r>
            <a:r>
              <a:rPr lang="en-US" dirty="0" err="1"/>
              <a:t>ganas</a:t>
            </a:r>
            <a:r>
              <a:rPr lang="en-US" dirty="0"/>
              <a:t> organ </a:t>
            </a:r>
            <a:r>
              <a:rPr lang="en-US" dirty="0" err="1"/>
              <a:t>pencernaan</a:t>
            </a:r>
            <a:r>
              <a:rPr lang="en-US" dirty="0"/>
              <a:t> lain </a:t>
            </a:r>
            <a:r>
              <a:rPr lang="en-US" dirty="0" err="1"/>
              <a:t>dan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jelas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3100" dirty="0"/>
              <a:t>Kecuali:      peritoneum dan retroperitoneum (C48.-)</a:t>
            </a:r>
            <a:endParaRPr lang="en-US" sz="3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3100" dirty="0"/>
              <a:t>C26.0 Saluran usus, bagiannya tidak dijelaskan; usus NOS</a:t>
            </a:r>
            <a:endParaRPr lang="en-US" sz="3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3100" dirty="0"/>
              <a:t>C26.1 Limpa</a:t>
            </a:r>
            <a:endParaRPr lang="en-US" sz="31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sz="3100" dirty="0"/>
              <a:t>Kecuali: Penyakit Hodgkin (C81.-); Limfoma non-Hodgkin (C82-C85)</a:t>
            </a:r>
            <a:endParaRPr lang="en-US" sz="3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3100" dirty="0"/>
              <a:t>C26.8 Lesi overlap pada saluran </a:t>
            </a:r>
            <a:r>
              <a:rPr lang="it-IT" sz="3100" dirty="0" smtClean="0"/>
              <a:t>pencernaan, Titik </a:t>
            </a:r>
            <a:r>
              <a:rPr lang="it-IT" sz="3100" dirty="0"/>
              <a:t>asal tidak bisa diklasifikasikan pada kategori C15-C26.1</a:t>
            </a:r>
            <a:endParaRPr lang="en-US" sz="31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sz="3100" dirty="0" smtClean="0"/>
              <a:t>Kecuali</a:t>
            </a:r>
            <a:r>
              <a:rPr lang="it-IT" sz="3100" dirty="0"/>
              <a:t>: </a:t>
            </a:r>
            <a:r>
              <a:rPr lang="it-IT" sz="3100" dirty="0" smtClean="0"/>
              <a:t>Cardio-oesophageal </a:t>
            </a:r>
            <a:r>
              <a:rPr lang="it-IT" sz="3100" dirty="0"/>
              <a:t>junction (C16.0)</a:t>
            </a:r>
            <a:endParaRPr lang="en-US" sz="3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3100" dirty="0"/>
              <a:t>C26.9 Situs yang tidak jelas di dalam saluran </a:t>
            </a:r>
            <a:r>
              <a:rPr lang="it-IT" sz="3100" dirty="0" smtClean="0"/>
              <a:t>pencernaan, Saluran </a:t>
            </a:r>
            <a:r>
              <a:rPr lang="it-IT" sz="3100" dirty="0"/>
              <a:t>pencernaan NOS, gastrointestinal tract NOS</a:t>
            </a:r>
            <a:endParaRPr 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808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it-IT" dirty="0"/>
              <a:t>Neoplasma ganas organ pernafasan dan intratoraks (C30-C39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C30     Neoplasma ganas rongga hidung dan telinga tengah</a:t>
            </a:r>
            <a:endParaRPr lang="en-US" dirty="0"/>
          </a:p>
          <a:p>
            <a:r>
              <a:rPr lang="pt-BR" dirty="0"/>
              <a:t>C31     Neoplasma ganas sinus-sinus aksesorius</a:t>
            </a:r>
            <a:endParaRPr lang="en-US" dirty="0"/>
          </a:p>
          <a:p>
            <a:r>
              <a:rPr lang="pt-BR" dirty="0"/>
              <a:t>C32     Neoplasma ganas larings</a:t>
            </a:r>
            <a:endParaRPr lang="en-US" dirty="0"/>
          </a:p>
          <a:p>
            <a:r>
              <a:rPr lang="en-US" dirty="0"/>
              <a:t>C33     </a:t>
            </a:r>
            <a:r>
              <a:rPr lang="en-US" dirty="0" err="1"/>
              <a:t>Neoplasma</a:t>
            </a:r>
            <a:r>
              <a:rPr lang="en-US" dirty="0"/>
              <a:t> </a:t>
            </a:r>
            <a:r>
              <a:rPr lang="en-US" dirty="0" err="1"/>
              <a:t>ganas</a:t>
            </a:r>
            <a:r>
              <a:rPr lang="en-US" dirty="0"/>
              <a:t> trachea</a:t>
            </a:r>
          </a:p>
          <a:p>
            <a:r>
              <a:rPr lang="es-ES" dirty="0"/>
              <a:t>C34     Neoplasma ganas </a:t>
            </a:r>
            <a:r>
              <a:rPr lang="es-ES" dirty="0" err="1"/>
              <a:t>bronchus</a:t>
            </a:r>
            <a:r>
              <a:rPr lang="es-ES" dirty="0"/>
              <a:t> dan </a:t>
            </a:r>
            <a:r>
              <a:rPr lang="es-ES" dirty="0" err="1"/>
              <a:t>paru-paru</a:t>
            </a:r>
            <a:endParaRPr lang="en-US" dirty="0"/>
          </a:p>
          <a:p>
            <a:r>
              <a:rPr lang="fr-FR" dirty="0"/>
              <a:t>C37     </a:t>
            </a:r>
            <a:r>
              <a:rPr lang="fr-FR" dirty="0" err="1"/>
              <a:t>Neoplasma</a:t>
            </a:r>
            <a:r>
              <a:rPr lang="fr-FR" dirty="0"/>
              <a:t> </a:t>
            </a:r>
            <a:r>
              <a:rPr lang="fr-FR" dirty="0" err="1"/>
              <a:t>ganas</a:t>
            </a:r>
            <a:r>
              <a:rPr lang="fr-FR" dirty="0"/>
              <a:t> thymus</a:t>
            </a:r>
            <a:endParaRPr lang="en-US" dirty="0"/>
          </a:p>
          <a:p>
            <a:r>
              <a:rPr lang="fr-FR" dirty="0"/>
              <a:t>C38     </a:t>
            </a:r>
            <a:r>
              <a:rPr lang="fr-FR" dirty="0" err="1"/>
              <a:t>Neoplasma</a:t>
            </a:r>
            <a:r>
              <a:rPr lang="fr-FR" dirty="0"/>
              <a:t> </a:t>
            </a:r>
            <a:r>
              <a:rPr lang="fr-FR" dirty="0" err="1"/>
              <a:t>ganas</a:t>
            </a:r>
            <a:r>
              <a:rPr lang="fr-FR" dirty="0"/>
              <a:t> </a:t>
            </a:r>
            <a:r>
              <a:rPr lang="fr-FR" dirty="0" err="1"/>
              <a:t>jantung</a:t>
            </a:r>
            <a:r>
              <a:rPr lang="fr-FR" dirty="0"/>
              <a:t>, </a:t>
            </a:r>
            <a:r>
              <a:rPr lang="fr-FR" dirty="0" err="1"/>
              <a:t>mediastinum</a:t>
            </a:r>
            <a:r>
              <a:rPr lang="fr-FR" dirty="0"/>
              <a:t> dan </a:t>
            </a:r>
            <a:r>
              <a:rPr lang="fr-FR" dirty="0" smtClean="0"/>
              <a:t>pleura</a:t>
            </a:r>
          </a:p>
          <a:p>
            <a:r>
              <a:rPr lang="fr-FR" dirty="0"/>
              <a:t>C39 </a:t>
            </a:r>
            <a:r>
              <a:rPr lang="fr-FR" dirty="0" err="1"/>
              <a:t>Neoplasma</a:t>
            </a:r>
            <a:r>
              <a:rPr lang="fr-FR" dirty="0"/>
              <a:t> </a:t>
            </a:r>
            <a:r>
              <a:rPr lang="fr-FR" dirty="0" err="1"/>
              <a:t>ganas</a:t>
            </a:r>
            <a:r>
              <a:rPr lang="fr-FR" dirty="0"/>
              <a:t> </a:t>
            </a:r>
            <a:r>
              <a:rPr lang="fr-FR" dirty="0" err="1"/>
              <a:t>pernafasan</a:t>
            </a:r>
            <a:r>
              <a:rPr lang="fr-FR" dirty="0"/>
              <a:t> dan </a:t>
            </a:r>
            <a:r>
              <a:rPr lang="fr-FR" dirty="0" err="1"/>
              <a:t>intratoraks</a:t>
            </a:r>
            <a:r>
              <a:rPr lang="fr-FR" dirty="0"/>
              <a:t> di </a:t>
            </a:r>
            <a:r>
              <a:rPr lang="fr-FR" dirty="0" err="1"/>
              <a:t>situs</a:t>
            </a:r>
            <a:r>
              <a:rPr lang="fr-FR" dirty="0"/>
              <a:t> </a:t>
            </a:r>
            <a:r>
              <a:rPr lang="fr-FR" dirty="0" err="1"/>
              <a:t>lain</a:t>
            </a:r>
            <a:r>
              <a:rPr lang="fr-FR" dirty="0"/>
              <a:t> dan </a:t>
            </a:r>
            <a:r>
              <a:rPr lang="fr-FR" dirty="0" err="1"/>
              <a:t>tidak</a:t>
            </a:r>
            <a:r>
              <a:rPr lang="fr-FR" dirty="0"/>
              <a:t> </a:t>
            </a:r>
            <a:r>
              <a:rPr lang="fr-FR" dirty="0" err="1"/>
              <a:t>jelas</a:t>
            </a: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970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it-IT" dirty="0"/>
              <a:t>C30     Neoplasma ganas rongga hidung dan telinga </a:t>
            </a:r>
            <a:r>
              <a:rPr lang="it-IT" dirty="0" smtClean="0"/>
              <a:t>tengah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297363"/>
          </a:xfrm>
        </p:spPr>
        <p:txBody>
          <a:bodyPr>
            <a:normAutofit fontScale="92500" lnSpcReduction="20000"/>
          </a:bodyPr>
          <a:lstStyle/>
          <a:p>
            <a:r>
              <a:rPr lang="it-IT" sz="3000" dirty="0"/>
              <a:t>C30.0 Rongga </a:t>
            </a:r>
            <a:r>
              <a:rPr lang="it-IT" sz="3000" dirty="0" smtClean="0"/>
              <a:t>hidung, Rawan </a:t>
            </a:r>
            <a:r>
              <a:rPr lang="it-IT" sz="3000" dirty="0"/>
              <a:t>hidung, concha nasales, hidung dalam, septum, vestibulum hidung</a:t>
            </a:r>
            <a:endParaRPr lang="en-US" sz="3000" dirty="0"/>
          </a:p>
          <a:p>
            <a:pPr lvl="1"/>
            <a:r>
              <a:rPr lang="it-IT" sz="3000" dirty="0" smtClean="0"/>
              <a:t>Kecuali</a:t>
            </a:r>
            <a:r>
              <a:rPr lang="it-IT" sz="3000" dirty="0"/>
              <a:t>:  </a:t>
            </a:r>
            <a:r>
              <a:rPr lang="it-IT" sz="3000" dirty="0" smtClean="0"/>
              <a:t>pinggir </a:t>
            </a:r>
            <a:r>
              <a:rPr lang="it-IT" sz="3000" dirty="0"/>
              <a:t>posterior septum nasi dan choana (C11.3)</a:t>
            </a:r>
            <a:br>
              <a:rPr lang="it-IT" sz="3000" dirty="0"/>
            </a:br>
            <a:r>
              <a:rPr lang="it-IT" sz="3000" dirty="0"/>
              <a:t>tulang hidung (C41.0), kulit hidung (C43.3, C44.3), </a:t>
            </a:r>
            <a:br>
              <a:rPr lang="it-IT" sz="3000" dirty="0"/>
            </a:br>
            <a:r>
              <a:rPr lang="it-IT" sz="3000" dirty="0"/>
              <a:t>bulbus olfaktorius (C72.2), hidung NOS (C76.0), </a:t>
            </a:r>
            <a:endParaRPr lang="en-US" sz="3000" dirty="0"/>
          </a:p>
          <a:p>
            <a:r>
              <a:rPr lang="pt-BR" sz="3000" dirty="0"/>
              <a:t>C30.1 Telinga </a:t>
            </a:r>
            <a:r>
              <a:rPr lang="pt-BR" sz="3000" dirty="0" smtClean="0"/>
              <a:t>tengah, Tuba </a:t>
            </a:r>
            <a:r>
              <a:rPr lang="pt-BR" sz="3000" dirty="0"/>
              <a:t>Eustachius, telinga dalam, sel-sel udara mastoid</a:t>
            </a:r>
            <a:endParaRPr lang="en-US" sz="3000" dirty="0"/>
          </a:p>
          <a:p>
            <a:pPr lvl="1"/>
            <a:r>
              <a:rPr lang="pt-BR" sz="3000" dirty="0" smtClean="0"/>
              <a:t>Kecuali</a:t>
            </a:r>
            <a:r>
              <a:rPr lang="pt-BR" sz="3000" dirty="0"/>
              <a:t>:  </a:t>
            </a:r>
            <a:r>
              <a:rPr lang="pt-BR" sz="3000" dirty="0" smtClean="0"/>
              <a:t>tulang </a:t>
            </a:r>
            <a:r>
              <a:rPr lang="pt-BR" sz="3000" dirty="0"/>
              <a:t>telinga (meatus) (C41.0), rawan telinga (C49.0</a:t>
            </a:r>
            <a:r>
              <a:rPr lang="pt-BR" sz="3000" dirty="0" smtClean="0"/>
              <a:t>), liang </a:t>
            </a:r>
            <a:r>
              <a:rPr lang="pt-BR" sz="3000" dirty="0"/>
              <a:t>atau kulit telinga (luar) (C43.2, C44.2</a:t>
            </a:r>
            <a:r>
              <a:rPr lang="pt-BR" dirty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096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pt-BR" dirty="0"/>
              <a:t>C31     Neoplasma ganas sinus-sinus </a:t>
            </a:r>
            <a:r>
              <a:rPr lang="pt-BR" dirty="0" smtClean="0"/>
              <a:t>aksesorius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pt-BR" dirty="0"/>
              <a:t>C31.0 Sinus maxillary: Antrum (Highmore</a:t>
            </a:r>
            <a:r>
              <a:rPr lang="pt-BR" dirty="0" smtClean="0"/>
              <a:t>) (</a:t>
            </a:r>
            <a:r>
              <a:rPr lang="pt-BR" dirty="0"/>
              <a:t>maxillary)</a:t>
            </a:r>
            <a:endParaRPr lang="en-US" dirty="0"/>
          </a:p>
          <a:p>
            <a:r>
              <a:rPr lang="pt-BR" dirty="0"/>
              <a:t>C31.1 Sinus ethmoidalis</a:t>
            </a:r>
            <a:endParaRPr lang="en-US" dirty="0"/>
          </a:p>
          <a:p>
            <a:r>
              <a:rPr lang="pt-BR" dirty="0"/>
              <a:t>C31.2 Sinus frontalis</a:t>
            </a:r>
            <a:endParaRPr lang="en-US" dirty="0"/>
          </a:p>
          <a:p>
            <a:r>
              <a:rPr lang="pt-BR" dirty="0"/>
              <a:t>C31.3 Sinus sphenoidalis</a:t>
            </a:r>
            <a:endParaRPr lang="en-US" dirty="0"/>
          </a:p>
          <a:p>
            <a:r>
              <a:rPr lang="pt-BR" dirty="0"/>
              <a:t>C31.8 Lesi overlap pada sinus aksesorius</a:t>
            </a:r>
            <a:endParaRPr lang="en-US" dirty="0"/>
          </a:p>
          <a:p>
            <a:r>
              <a:rPr lang="pt-BR" dirty="0"/>
              <a:t>C31.9 Sinus aksesorius,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723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/>
          <a:p>
            <a:r>
              <a:rPr lang="pt-BR" dirty="0"/>
              <a:t>C32     Neoplasma ganas </a:t>
            </a:r>
            <a:r>
              <a:rPr lang="pt-BR" dirty="0" smtClean="0"/>
              <a:t>larings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C32.0 </a:t>
            </a:r>
            <a:r>
              <a:rPr lang="pt-BR" dirty="0" smtClean="0"/>
              <a:t>Glottis,  </a:t>
            </a:r>
            <a:r>
              <a:rPr lang="pt-BR" dirty="0"/>
              <a:t>Intrinsic larynx; pita suara (sejati) NOS</a:t>
            </a:r>
            <a:endParaRPr lang="en-US" dirty="0"/>
          </a:p>
          <a:p>
            <a:r>
              <a:rPr lang="pt-BR" dirty="0"/>
              <a:t>C32.1 </a:t>
            </a:r>
            <a:r>
              <a:rPr lang="pt-BR" dirty="0" smtClean="0"/>
              <a:t>Supraglottis,  </a:t>
            </a:r>
            <a:r>
              <a:rPr lang="pt-BR" dirty="0"/>
              <a:t>Plica aryepiglottis, permukaan larings; epiglottis (pars suprahyoidea) NOS; larings extrinsik; pita suara palsu; permukaan posterior (larings) epiglottis; ventricular bands</a:t>
            </a:r>
            <a:endParaRPr lang="en-US" dirty="0"/>
          </a:p>
          <a:p>
            <a:pPr lvl="1"/>
            <a:r>
              <a:rPr lang="fi-FI" dirty="0" smtClean="0"/>
              <a:t>Kecuali</a:t>
            </a:r>
            <a:r>
              <a:rPr lang="fi-FI" dirty="0"/>
              <a:t>:  </a:t>
            </a:r>
            <a:r>
              <a:rPr lang="fi-FI" dirty="0" smtClean="0"/>
              <a:t> </a:t>
            </a:r>
            <a:r>
              <a:rPr lang="fi-FI" dirty="0"/>
              <a:t>permukaan anterior epiglottis (C10.1), </a:t>
            </a:r>
            <a:r>
              <a:rPr lang="fi-FI" dirty="0" smtClean="0"/>
              <a:t> </a:t>
            </a:r>
            <a:r>
              <a:rPr lang="fi-FI" dirty="0"/>
              <a:t>plika aryepiglottis: NOS (C13.1), </a:t>
            </a:r>
            <a:r>
              <a:rPr lang="fi-FI" dirty="0" smtClean="0"/>
              <a:t>permukaan </a:t>
            </a:r>
            <a:r>
              <a:rPr lang="fi-FI" dirty="0"/>
              <a:t>hipofarings (C13.1), zona pinggir (C13.1)</a:t>
            </a:r>
            <a:endParaRPr lang="en-US" dirty="0"/>
          </a:p>
          <a:p>
            <a:r>
              <a:rPr lang="fi-FI" dirty="0"/>
              <a:t>C32.2 Subglottis</a:t>
            </a:r>
            <a:endParaRPr lang="en-US" dirty="0"/>
          </a:p>
          <a:p>
            <a:r>
              <a:rPr lang="nb-NO" dirty="0"/>
              <a:t>C32.3 Rawan larings</a:t>
            </a:r>
            <a:endParaRPr lang="en-US" dirty="0"/>
          </a:p>
          <a:p>
            <a:r>
              <a:rPr lang="nb-NO" dirty="0"/>
              <a:t>C32.8 Lesi overlap larings</a:t>
            </a:r>
            <a:endParaRPr lang="en-US" dirty="0"/>
          </a:p>
          <a:p>
            <a:r>
              <a:rPr lang="en-US" dirty="0"/>
              <a:t>C32.9 </a:t>
            </a:r>
            <a:r>
              <a:rPr lang="en-US" dirty="0" err="1"/>
              <a:t>Larings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681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C33     </a:t>
            </a:r>
            <a:r>
              <a:rPr lang="en-US" dirty="0" err="1"/>
              <a:t>Neoplasma</a:t>
            </a:r>
            <a:r>
              <a:rPr lang="en-US" dirty="0"/>
              <a:t> </a:t>
            </a:r>
            <a:r>
              <a:rPr lang="en-US" dirty="0" err="1"/>
              <a:t>ganas</a:t>
            </a:r>
            <a:r>
              <a:rPr lang="en-US" dirty="0"/>
              <a:t> </a:t>
            </a:r>
            <a:r>
              <a:rPr lang="en-US" dirty="0" smtClean="0"/>
              <a:t>trachea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477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s-ES" dirty="0"/>
              <a:t>C34     Neoplasma ganas </a:t>
            </a:r>
            <a:r>
              <a:rPr lang="es-ES" dirty="0" err="1"/>
              <a:t>bronchus</a:t>
            </a:r>
            <a:r>
              <a:rPr lang="es-ES" dirty="0"/>
              <a:t> dan </a:t>
            </a:r>
            <a:r>
              <a:rPr lang="es-ES" dirty="0" err="1"/>
              <a:t>paru-paru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C34.0 </a:t>
            </a:r>
            <a:r>
              <a:rPr lang="es-ES" dirty="0" err="1"/>
              <a:t>Bronkus</a:t>
            </a:r>
            <a:r>
              <a:rPr lang="es-ES" dirty="0"/>
              <a:t> </a:t>
            </a:r>
            <a:r>
              <a:rPr lang="es-ES" dirty="0" err="1"/>
              <a:t>utama</a:t>
            </a:r>
            <a:r>
              <a:rPr lang="es-ES" dirty="0"/>
              <a:t>: Carina; </a:t>
            </a:r>
            <a:r>
              <a:rPr lang="es-ES" dirty="0" err="1"/>
              <a:t>hilus</a:t>
            </a:r>
            <a:r>
              <a:rPr lang="es-ES" dirty="0"/>
              <a:t> (</a:t>
            </a:r>
            <a:r>
              <a:rPr lang="es-ES" dirty="0" err="1"/>
              <a:t>paru-paru</a:t>
            </a:r>
            <a:r>
              <a:rPr lang="es-ES" dirty="0"/>
              <a:t>)</a:t>
            </a:r>
            <a:endParaRPr lang="en-US" dirty="0"/>
          </a:p>
          <a:p>
            <a:r>
              <a:rPr lang="es-ES" dirty="0"/>
              <a:t>C34.1 </a:t>
            </a:r>
            <a:r>
              <a:rPr lang="es-ES" dirty="0" err="1"/>
              <a:t>Lobus</a:t>
            </a:r>
            <a:r>
              <a:rPr lang="es-ES" dirty="0"/>
              <a:t> atas, </a:t>
            </a:r>
            <a:r>
              <a:rPr lang="es-ES" dirty="0" err="1"/>
              <a:t>bronkus</a:t>
            </a:r>
            <a:r>
              <a:rPr lang="es-ES" dirty="0"/>
              <a:t> </a:t>
            </a:r>
            <a:r>
              <a:rPr lang="es-ES" dirty="0" err="1"/>
              <a:t>atau</a:t>
            </a:r>
            <a:r>
              <a:rPr lang="es-ES" dirty="0"/>
              <a:t> </a:t>
            </a:r>
            <a:r>
              <a:rPr lang="es-ES" dirty="0" err="1"/>
              <a:t>paru-paru</a:t>
            </a:r>
            <a:endParaRPr lang="en-US" dirty="0"/>
          </a:p>
          <a:p>
            <a:r>
              <a:rPr lang="fr-FR" dirty="0"/>
              <a:t>C34.2 </a:t>
            </a:r>
            <a:r>
              <a:rPr lang="fr-FR" dirty="0" err="1"/>
              <a:t>Lobus</a:t>
            </a:r>
            <a:r>
              <a:rPr lang="fr-FR" dirty="0"/>
              <a:t> </a:t>
            </a:r>
            <a:r>
              <a:rPr lang="fr-FR" dirty="0" err="1"/>
              <a:t>tengah</a:t>
            </a:r>
            <a:r>
              <a:rPr lang="fr-FR" dirty="0"/>
              <a:t>, </a:t>
            </a:r>
            <a:r>
              <a:rPr lang="fr-FR" dirty="0" err="1"/>
              <a:t>bronkus</a:t>
            </a:r>
            <a:r>
              <a:rPr lang="fr-FR" dirty="0"/>
              <a:t> </a:t>
            </a:r>
            <a:r>
              <a:rPr lang="fr-FR" dirty="0" err="1"/>
              <a:t>atau</a:t>
            </a:r>
            <a:r>
              <a:rPr lang="fr-FR" dirty="0"/>
              <a:t> paru-paru</a:t>
            </a:r>
            <a:endParaRPr lang="en-US" dirty="0"/>
          </a:p>
          <a:p>
            <a:r>
              <a:rPr lang="fr-FR" dirty="0"/>
              <a:t>C34.3 </a:t>
            </a:r>
            <a:r>
              <a:rPr lang="fr-FR" dirty="0" err="1"/>
              <a:t>Lobus</a:t>
            </a:r>
            <a:r>
              <a:rPr lang="fr-FR" dirty="0"/>
              <a:t> </a:t>
            </a:r>
            <a:r>
              <a:rPr lang="fr-FR" dirty="0" err="1"/>
              <a:t>bawah</a:t>
            </a:r>
            <a:r>
              <a:rPr lang="fr-FR" dirty="0"/>
              <a:t>, </a:t>
            </a:r>
            <a:r>
              <a:rPr lang="fr-FR" dirty="0" err="1"/>
              <a:t>bronkus</a:t>
            </a:r>
            <a:r>
              <a:rPr lang="fr-FR" dirty="0"/>
              <a:t> </a:t>
            </a:r>
            <a:r>
              <a:rPr lang="fr-FR" dirty="0" err="1"/>
              <a:t>atau</a:t>
            </a:r>
            <a:r>
              <a:rPr lang="fr-FR" dirty="0"/>
              <a:t> paru-paru</a:t>
            </a:r>
            <a:endParaRPr lang="en-US" dirty="0"/>
          </a:p>
          <a:p>
            <a:r>
              <a:rPr lang="fr-FR" dirty="0"/>
              <a:t>C34.8 </a:t>
            </a:r>
            <a:r>
              <a:rPr lang="fr-FR" dirty="0" err="1"/>
              <a:t>Lesi</a:t>
            </a:r>
            <a:r>
              <a:rPr lang="fr-FR" dirty="0"/>
              <a:t> </a:t>
            </a:r>
            <a:r>
              <a:rPr lang="fr-FR" dirty="0" err="1"/>
              <a:t>overlap</a:t>
            </a:r>
            <a:r>
              <a:rPr lang="fr-FR" dirty="0"/>
              <a:t> </a:t>
            </a:r>
            <a:r>
              <a:rPr lang="fr-FR" dirty="0" err="1"/>
              <a:t>bronkus</a:t>
            </a:r>
            <a:r>
              <a:rPr lang="fr-FR" dirty="0"/>
              <a:t> dan paru-paru</a:t>
            </a:r>
            <a:endParaRPr lang="en-US" dirty="0"/>
          </a:p>
          <a:p>
            <a:r>
              <a:rPr lang="fr-FR" dirty="0"/>
              <a:t>C34.9 </a:t>
            </a:r>
            <a:r>
              <a:rPr lang="fr-FR" dirty="0" err="1"/>
              <a:t>Bronkus</a:t>
            </a:r>
            <a:r>
              <a:rPr lang="fr-FR" dirty="0"/>
              <a:t> </a:t>
            </a:r>
            <a:r>
              <a:rPr lang="fr-FR" dirty="0" err="1"/>
              <a:t>atau</a:t>
            </a:r>
            <a:r>
              <a:rPr lang="fr-FR" dirty="0"/>
              <a:t> paru-paru, </a:t>
            </a:r>
            <a:r>
              <a:rPr lang="fr-FR" dirty="0" err="1"/>
              <a:t>tidak</a:t>
            </a:r>
            <a:r>
              <a:rPr lang="fr-FR" dirty="0"/>
              <a:t> </a:t>
            </a:r>
            <a:r>
              <a:rPr lang="fr-FR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057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054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di </a:t>
            </a: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r>
              <a:rPr lang="en-US" dirty="0" smtClean="0"/>
              <a:t>(</a:t>
            </a:r>
            <a:r>
              <a:rPr lang="en-US" dirty="0" err="1" smtClean="0"/>
              <a:t>kanker</a:t>
            </a:r>
            <a:r>
              <a:rPr lang="en-US" dirty="0" smtClean="0"/>
              <a:t> primer)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 smtClean="0"/>
              <a:t>paru-paru</a:t>
            </a:r>
            <a:r>
              <a:rPr lang="en-US" dirty="0" smtClean="0"/>
              <a:t>(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)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90%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berawal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bronki</a:t>
            </a:r>
            <a:r>
              <a:rPr lang="en-US" dirty="0"/>
              <a:t> (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),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/>
              <a:t>karsinoma</a:t>
            </a:r>
            <a:r>
              <a:rPr lang="en-US" dirty="0"/>
              <a:t> </a:t>
            </a:r>
            <a:r>
              <a:rPr lang="en-US" dirty="0" err="1" smtClean="0"/>
              <a:t>bronkogenik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 smtClean="0"/>
              <a:t>: </a:t>
            </a:r>
            <a:r>
              <a:rPr lang="en-US" dirty="0" err="1"/>
              <a:t>Karsinoma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 smtClean="0"/>
              <a:t>skuamosa</a:t>
            </a:r>
            <a:r>
              <a:rPr lang="en-US" dirty="0" smtClean="0"/>
              <a:t>, </a:t>
            </a:r>
            <a:r>
              <a:rPr lang="en-US" dirty="0" err="1" smtClean="0"/>
              <a:t>Karsinoma</a:t>
            </a:r>
            <a:r>
              <a:rPr lang="en-US" dirty="0" smtClean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karsinoma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 smtClean="0"/>
              <a:t>gandum</a:t>
            </a:r>
            <a:r>
              <a:rPr lang="en-US" dirty="0" smtClean="0"/>
              <a:t>, </a:t>
            </a:r>
            <a:r>
              <a:rPr lang="en-US" dirty="0" err="1" smtClean="0"/>
              <a:t>Karsinoma</a:t>
            </a:r>
            <a:r>
              <a:rPr lang="en-US" dirty="0" smtClean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Adenokarsinoma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Karsinoma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alveolar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alveoli </a:t>
            </a:r>
            <a:r>
              <a:rPr lang="en-US" dirty="0"/>
              <a:t>di </a:t>
            </a:r>
            <a:r>
              <a:rPr lang="en-US" dirty="0" err="1" smtClean="0"/>
              <a:t>paru-paru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Limfoma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getah</a:t>
            </a:r>
            <a:r>
              <a:rPr lang="en-US" dirty="0"/>
              <a:t> </a:t>
            </a:r>
            <a:r>
              <a:rPr lang="en-US" dirty="0" err="1"/>
              <a:t>bening</a:t>
            </a:r>
            <a:r>
              <a:rPr lang="en-US" dirty="0"/>
              <a:t>,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organ </a:t>
            </a:r>
            <a:r>
              <a:rPr lang="en-US" dirty="0" smtClean="0"/>
              <a:t>lain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Organ lain yang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/>
              <a:t> 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payudara</a:t>
            </a:r>
            <a:r>
              <a:rPr lang="en-US" dirty="0"/>
              <a:t>,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prostat</a:t>
            </a:r>
            <a:r>
              <a:rPr lang="en-US" dirty="0"/>
              <a:t>, </a:t>
            </a:r>
            <a:r>
              <a:rPr lang="en-US" dirty="0" err="1"/>
              <a:t>ginjal</a:t>
            </a:r>
            <a:r>
              <a:rPr lang="en-US" dirty="0"/>
              <a:t>, </a:t>
            </a:r>
            <a:r>
              <a:rPr lang="en-US" dirty="0" err="1"/>
              <a:t>tiroid</a:t>
            </a:r>
            <a:r>
              <a:rPr lang="en-US" dirty="0"/>
              <a:t>, </a:t>
            </a:r>
            <a:r>
              <a:rPr lang="en-US" dirty="0" err="1"/>
              <a:t>lambung</a:t>
            </a:r>
            <a:r>
              <a:rPr lang="en-US" dirty="0"/>
              <a:t>, </a:t>
            </a:r>
            <a:r>
              <a:rPr lang="en-US" dirty="0" err="1"/>
              <a:t>leher</a:t>
            </a:r>
            <a:r>
              <a:rPr lang="en-US" dirty="0"/>
              <a:t> </a:t>
            </a:r>
            <a:r>
              <a:rPr lang="en-US" dirty="0" err="1"/>
              <a:t>rahim</a:t>
            </a:r>
            <a:r>
              <a:rPr lang="en-US" dirty="0"/>
              <a:t>, </a:t>
            </a:r>
            <a:r>
              <a:rPr lang="en-US" dirty="0" err="1"/>
              <a:t>rektum</a:t>
            </a:r>
            <a:r>
              <a:rPr lang="en-US" dirty="0"/>
              <a:t>,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zakar</a:t>
            </a:r>
            <a:r>
              <a:rPr lang="en-US" dirty="0"/>
              <a:t>,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Shape 497" descr="gatra rontgen"/>
          <p:cNvPicPr preferRelativeResize="0"/>
          <p:nvPr/>
        </p:nvPicPr>
        <p:blipFill rotWithShape="1">
          <a:blip r:embed="rId2">
            <a:alphaModFix/>
          </a:blip>
          <a:srcRect l="6898" t="4054" r="6869" b="8108"/>
          <a:stretch/>
        </p:blipFill>
        <p:spPr>
          <a:xfrm>
            <a:off x="6858000" y="90437"/>
            <a:ext cx="2160746" cy="1912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8048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172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Merokok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 smtClean="0"/>
              <a:t>utama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zat</a:t>
            </a:r>
            <a:r>
              <a:rPr lang="en-US" dirty="0"/>
              <a:t> yang </a:t>
            </a:r>
            <a:r>
              <a:rPr lang="en-US" dirty="0" err="1"/>
              <a:t>ditemui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terhirup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 smtClean="0"/>
              <a:t>kerja</a:t>
            </a:r>
            <a:r>
              <a:rPr lang="en-US" dirty="0"/>
              <a:t>: </a:t>
            </a:r>
            <a:r>
              <a:rPr lang="en-US" dirty="0" err="1"/>
              <a:t>asbes</a:t>
            </a:r>
            <a:r>
              <a:rPr lang="en-US" dirty="0"/>
              <a:t>, </a:t>
            </a:r>
            <a:r>
              <a:rPr lang="en-US" dirty="0" err="1"/>
              <a:t>radiasi</a:t>
            </a:r>
            <a:r>
              <a:rPr lang="en-US" dirty="0"/>
              <a:t>, </a:t>
            </a:r>
            <a:r>
              <a:rPr lang="en-US" dirty="0" err="1"/>
              <a:t>arsen</a:t>
            </a:r>
            <a:r>
              <a:rPr lang="en-US" dirty="0"/>
              <a:t>, </a:t>
            </a:r>
            <a:r>
              <a:rPr lang="en-US" dirty="0" err="1"/>
              <a:t>kromat</a:t>
            </a:r>
            <a:r>
              <a:rPr lang="en-US" dirty="0"/>
              <a:t>, </a:t>
            </a:r>
            <a:r>
              <a:rPr lang="en-US" dirty="0" err="1"/>
              <a:t>nikel</a:t>
            </a:r>
            <a:r>
              <a:rPr lang="en-US" dirty="0"/>
              <a:t>, </a:t>
            </a:r>
            <a:r>
              <a:rPr lang="en-US" dirty="0" err="1"/>
              <a:t>klorometil</a:t>
            </a:r>
            <a:r>
              <a:rPr lang="en-US" dirty="0"/>
              <a:t> </a:t>
            </a:r>
            <a:r>
              <a:rPr lang="en-US" dirty="0" err="1"/>
              <a:t>eter</a:t>
            </a:r>
            <a:r>
              <a:rPr lang="en-US" dirty="0"/>
              <a:t>, gas mustard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pancaran</a:t>
            </a:r>
            <a:r>
              <a:rPr lang="en-US" dirty="0"/>
              <a:t> </a:t>
            </a:r>
            <a:r>
              <a:rPr lang="en-US" dirty="0" smtClean="0"/>
              <a:t>oven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polusi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dirty="0"/>
              <a:t>orang yang paru-parunya telah memiliki jaringan parut karena penyakit paru-paru lainnya, seperti tuberkulosis dan fibrosis</a:t>
            </a:r>
            <a:r>
              <a:rPr lang="sv-SE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, </a:t>
            </a:r>
            <a:r>
              <a:rPr lang="en-US" dirty="0" err="1"/>
              <a:t>lokasi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penyebarannya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batuk</a:t>
            </a:r>
            <a:r>
              <a:rPr lang="en-US" dirty="0"/>
              <a:t> yang </a:t>
            </a:r>
            <a:r>
              <a:rPr lang="en-US" dirty="0" err="1"/>
              <a:t>menetap</a:t>
            </a:r>
            <a:r>
              <a:rPr lang="en-US" dirty="0"/>
              <a:t>. </a:t>
            </a:r>
            <a:r>
              <a:rPr lang="en-US" dirty="0" err="1"/>
              <a:t>Dahak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di </a:t>
            </a:r>
            <a:r>
              <a:rPr lang="en-US" dirty="0" err="1"/>
              <a:t>bawahnya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hebat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bunyi</a:t>
            </a:r>
            <a:r>
              <a:rPr lang="en-US" dirty="0"/>
              <a:t> </a:t>
            </a:r>
            <a:r>
              <a:rPr lang="en-US" dirty="0" err="1"/>
              <a:t>mengi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penyempitan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tumbuhnya</a:t>
            </a:r>
            <a:r>
              <a:rPr lang="en-US" dirty="0"/>
              <a:t> </a:t>
            </a:r>
            <a:r>
              <a:rPr lang="en-US" dirty="0" err="1" smtClean="0"/>
              <a:t>kanker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dirty="0"/>
              <a:t>Penyumbatan bronkus bisa menyebabkan kolaps pada bagian paru-paru </a:t>
            </a:r>
            <a:r>
              <a:rPr lang="sv-SE" dirty="0" smtClean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 smtClean="0"/>
              <a:t>atelektasis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pneumonia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batuk</a:t>
            </a:r>
            <a:r>
              <a:rPr lang="en-US" dirty="0"/>
              <a:t>, </a:t>
            </a:r>
            <a:r>
              <a:rPr lang="en-US" dirty="0" err="1"/>
              <a:t>demam</a:t>
            </a:r>
            <a:r>
              <a:rPr lang="en-US" dirty="0"/>
              <a:t>, </a:t>
            </a:r>
            <a:r>
              <a:rPr lang="en-US" dirty="0" err="1"/>
              <a:t>nyeri</a:t>
            </a:r>
            <a:r>
              <a:rPr lang="en-US" dirty="0"/>
              <a:t> dada,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sesak</a:t>
            </a:r>
            <a:r>
              <a:rPr lang="en-US" dirty="0"/>
              <a:t> </a:t>
            </a:r>
            <a:r>
              <a:rPr lang="en-US" dirty="0" err="1"/>
              <a:t>nafas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98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867400"/>
          </a:xfrm>
        </p:spPr>
        <p:txBody>
          <a:bodyPr>
            <a:noAutofit/>
          </a:bodyPr>
          <a:lstStyle/>
          <a:p>
            <a:pPr marL="274320" indent="-274320">
              <a:spcBef>
                <a:spcPts val="0"/>
              </a:spcBef>
            </a:pP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/>
              <a:t>kanker</a:t>
            </a:r>
            <a:r>
              <a:rPr lang="en-US" sz="2800" dirty="0"/>
              <a:t> </a:t>
            </a:r>
            <a:r>
              <a:rPr lang="en-US" sz="2800" dirty="0" err="1"/>
              <a:t>menyebar</a:t>
            </a:r>
            <a:r>
              <a:rPr lang="en-US" sz="2800" dirty="0"/>
              <a:t> (</a:t>
            </a:r>
            <a:r>
              <a:rPr lang="en-US" sz="2800" dirty="0" smtClean="0"/>
              <a:t>metastasis)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, </a:t>
            </a:r>
            <a:r>
              <a:rPr lang="en-US" sz="2800" dirty="0" err="1"/>
              <a:t>efek</a:t>
            </a:r>
            <a:r>
              <a:rPr lang="en-US" sz="2800" dirty="0"/>
              <a:t> </a:t>
            </a:r>
            <a:r>
              <a:rPr lang="en-US" sz="2800" dirty="0" err="1"/>
              <a:t>lokal</a:t>
            </a:r>
            <a:r>
              <a:rPr lang="en-US" sz="2800" dirty="0"/>
              <a:t> yang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iritasi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tekanan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 smtClean="0"/>
              <a:t>cepat</a:t>
            </a:r>
            <a:r>
              <a:rPr lang="en-US" sz="2800" dirty="0" smtClean="0"/>
              <a:t> di </a:t>
            </a:r>
            <a:r>
              <a:rPr lang="en-US" sz="2800" dirty="0" err="1"/>
              <a:t>lokasi</a:t>
            </a:r>
            <a:r>
              <a:rPr lang="en-US" sz="2800" dirty="0"/>
              <a:t> yang </a:t>
            </a:r>
            <a:r>
              <a:rPr lang="en-US" sz="2800" dirty="0" err="1" smtClean="0"/>
              <a:t>baru</a:t>
            </a:r>
            <a:endParaRPr lang="en-US" sz="2800" dirty="0" smtClean="0"/>
          </a:p>
          <a:p>
            <a:pPr marL="274320" indent="-274320">
              <a:spcBef>
                <a:spcPts val="0"/>
              </a:spcBef>
            </a:pPr>
            <a:r>
              <a:rPr lang="en-US" sz="2800" dirty="0" err="1"/>
              <a:t>Kanker</a:t>
            </a:r>
            <a:r>
              <a:rPr lang="en-US" sz="2800" dirty="0"/>
              <a:t> yang </a:t>
            </a:r>
            <a:r>
              <a:rPr lang="en-US" sz="2800" dirty="0" err="1"/>
              <a:t>berhubungan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selaput</a:t>
            </a:r>
            <a:r>
              <a:rPr lang="en-US" sz="2800" dirty="0"/>
              <a:t> yang </a:t>
            </a:r>
            <a:r>
              <a:rPr lang="en-US" sz="2800" dirty="0" err="1"/>
              <a:t>melindungi</a:t>
            </a:r>
            <a:r>
              <a:rPr lang="en-US" sz="2800" dirty="0"/>
              <a:t> </a:t>
            </a:r>
            <a:r>
              <a:rPr lang="en-US" sz="2800" dirty="0" err="1"/>
              <a:t>paru-paru</a:t>
            </a:r>
            <a:r>
              <a:rPr lang="en-US" sz="2800" dirty="0"/>
              <a:t> (pleura)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kantong</a:t>
            </a:r>
            <a:r>
              <a:rPr lang="en-US" sz="2800" dirty="0"/>
              <a:t> yang </a:t>
            </a:r>
            <a:r>
              <a:rPr lang="en-US" sz="2800" dirty="0" err="1"/>
              <a:t>mengelilingi</a:t>
            </a:r>
            <a:r>
              <a:rPr lang="en-US" sz="2800" dirty="0"/>
              <a:t> </a:t>
            </a:r>
            <a:r>
              <a:rPr lang="en-US" sz="2800" dirty="0" err="1"/>
              <a:t>jantung</a:t>
            </a:r>
            <a:r>
              <a:rPr lang="en-US" sz="2800" dirty="0"/>
              <a:t> (pericardium) </a:t>
            </a:r>
            <a:r>
              <a:rPr lang="en-US" sz="2800" dirty="0" err="1"/>
              <a:t>seringkali</a:t>
            </a:r>
            <a:r>
              <a:rPr lang="en-US" sz="2800" dirty="0"/>
              <a:t> </a:t>
            </a:r>
            <a:r>
              <a:rPr lang="en-US" sz="2800" dirty="0" err="1"/>
              <a:t>mengeluarkan</a:t>
            </a:r>
            <a:r>
              <a:rPr lang="en-US" sz="2800" dirty="0"/>
              <a:t> </a:t>
            </a:r>
            <a:r>
              <a:rPr lang="en-US" sz="2800" dirty="0" err="1"/>
              <a:t>cairan</a:t>
            </a:r>
            <a:r>
              <a:rPr lang="en-US" sz="2800" dirty="0"/>
              <a:t>, yang </a:t>
            </a:r>
            <a:r>
              <a:rPr lang="en-US" sz="2800" dirty="0" err="1"/>
              <a:t>menumpuk</a:t>
            </a:r>
            <a:r>
              <a:rPr lang="en-US" sz="2800" dirty="0"/>
              <a:t> di </a:t>
            </a:r>
            <a:r>
              <a:rPr lang="en-US" sz="2800" dirty="0" err="1"/>
              <a:t>sekitar</a:t>
            </a:r>
            <a:r>
              <a:rPr lang="en-US" sz="2800" dirty="0"/>
              <a:t> organ </a:t>
            </a:r>
            <a:r>
              <a:rPr lang="en-US" sz="2800" dirty="0" err="1"/>
              <a:t>tersebut</a:t>
            </a:r>
            <a:r>
              <a:rPr lang="en-US" sz="2800" dirty="0" smtClean="0"/>
              <a:t>,</a:t>
            </a:r>
          </a:p>
          <a:p>
            <a:pPr marL="274320" indent="-274320">
              <a:spcBef>
                <a:spcPts val="0"/>
              </a:spcBef>
            </a:pPr>
            <a:r>
              <a:rPr lang="en-US" sz="2800" dirty="0" smtClean="0"/>
              <a:t> </a:t>
            </a:r>
            <a:r>
              <a:rPr lang="en-US" sz="2800" dirty="0" err="1"/>
              <a:t>penumpukan</a:t>
            </a:r>
            <a:r>
              <a:rPr lang="en-US" sz="2800" dirty="0"/>
              <a:t> </a:t>
            </a:r>
            <a:r>
              <a:rPr lang="en-US" sz="2800" dirty="0" err="1"/>
              <a:t>cairan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mengganggu</a:t>
            </a:r>
            <a:r>
              <a:rPr lang="en-US" sz="2800" dirty="0"/>
              <a:t> </a:t>
            </a:r>
            <a:r>
              <a:rPr lang="en-US" sz="2800" dirty="0" err="1"/>
              <a:t>pernafasan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 smtClean="0"/>
              <a:t>mengganggu</a:t>
            </a:r>
            <a:r>
              <a:rPr lang="en-US" sz="2800" dirty="0" smtClean="0"/>
              <a:t> </a:t>
            </a:r>
            <a:r>
              <a:rPr lang="en-US" sz="2800" dirty="0" err="1" smtClean="0"/>
              <a:t>pompa</a:t>
            </a:r>
            <a:r>
              <a:rPr lang="en-US" sz="2800" dirty="0" smtClean="0"/>
              <a:t> </a:t>
            </a:r>
            <a:r>
              <a:rPr lang="en-US" sz="2800" dirty="0" err="1"/>
              <a:t>jantung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25306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1722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Jika</a:t>
            </a:r>
            <a:r>
              <a:rPr lang="en-US" dirty="0"/>
              <a:t> tumor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dada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dada yang </a:t>
            </a:r>
            <a:r>
              <a:rPr lang="en-US" dirty="0" err="1" smtClean="0"/>
              <a:t>menetap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hilangnya</a:t>
            </a:r>
            <a:r>
              <a:rPr lang="en-US" dirty="0"/>
              <a:t> </a:t>
            </a:r>
            <a:r>
              <a:rPr lang="en-US" dirty="0" err="1"/>
              <a:t>nafsu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,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kelemahan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sesak</a:t>
            </a:r>
            <a:r>
              <a:rPr lang="en-US" dirty="0"/>
              <a:t> </a:t>
            </a:r>
            <a:r>
              <a:rPr lang="en-US" dirty="0" err="1" smtClean="0"/>
              <a:t>nafas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/>
              <a:t>paru</a:t>
            </a:r>
            <a:r>
              <a:rPr lang="en-US" dirty="0"/>
              <a:t>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penimbunan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(</a:t>
            </a:r>
            <a:r>
              <a:rPr lang="en-US" dirty="0" err="1"/>
              <a:t>efusi</a:t>
            </a:r>
            <a:r>
              <a:rPr lang="en-US" dirty="0"/>
              <a:t> pleura</a:t>
            </a:r>
            <a:r>
              <a:rPr lang="en-US" dirty="0" smtClean="0"/>
              <a:t>)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di </a:t>
            </a:r>
            <a:r>
              <a:rPr lang="en-US" dirty="0" err="1"/>
              <a:t>leher</a:t>
            </a:r>
            <a:r>
              <a:rPr lang="en-US" dirty="0"/>
              <a:t>,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sindroma</a:t>
            </a:r>
            <a:r>
              <a:rPr lang="en-US" dirty="0"/>
              <a:t> Horner : </a:t>
            </a:r>
            <a:r>
              <a:rPr lang="en-US" dirty="0" err="1"/>
              <a:t>penutupan</a:t>
            </a:r>
            <a:r>
              <a:rPr lang="en-US" dirty="0"/>
              <a:t> </a:t>
            </a:r>
            <a:r>
              <a:rPr lang="en-US" dirty="0" err="1"/>
              <a:t>kelopak</a:t>
            </a:r>
            <a:r>
              <a:rPr lang="en-US" dirty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, pupil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cekung</a:t>
            </a:r>
            <a:r>
              <a:rPr lang="en-US" dirty="0" smtClean="0"/>
              <a:t>, </a:t>
            </a:r>
            <a:r>
              <a:rPr lang="en-US" dirty="0" err="1" smtClean="0"/>
              <a:t>berkurangnya</a:t>
            </a:r>
            <a:r>
              <a:rPr lang="en-US" dirty="0" smtClean="0"/>
              <a:t> </a:t>
            </a:r>
            <a:r>
              <a:rPr lang="en-US" dirty="0" err="1"/>
              <a:t>keringat</a:t>
            </a:r>
            <a:r>
              <a:rPr lang="en-US" dirty="0"/>
              <a:t> di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wajah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Kanker</a:t>
            </a:r>
            <a:r>
              <a:rPr lang="en-US" dirty="0"/>
              <a:t> di </a:t>
            </a:r>
            <a:r>
              <a:rPr lang="en-US" dirty="0" err="1"/>
              <a:t>puncak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yang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lengan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lengan</a:t>
            </a:r>
            <a:r>
              <a:rPr lang="en-US" dirty="0"/>
              <a:t> </a:t>
            </a:r>
            <a:r>
              <a:rPr lang="en-US" dirty="0" err="1"/>
              <a:t>terasa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, </a:t>
            </a:r>
            <a:r>
              <a:rPr lang="en-US" dirty="0" err="1"/>
              <a:t>mati</a:t>
            </a:r>
            <a:r>
              <a:rPr lang="en-US" dirty="0"/>
              <a:t> rasa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lemah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pita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serak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kerongkongan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di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kerongkongan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menekannya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menelan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sv-SE" dirty="0"/>
              <a:t>batuk hebat selama proses menelan berlangsung, karena makanan dan cairan masuk ke dalam paru-paru</a:t>
            </a:r>
            <a:r>
              <a:rPr lang="sv-SE" dirty="0" smtClean="0"/>
              <a:t>. Akibat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abnormal (fistula)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kerongkongan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bronki</a:t>
            </a:r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270493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/>
              <a:t>irama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yang </a:t>
            </a:r>
            <a:r>
              <a:rPr lang="en-US" dirty="0" smtClean="0"/>
              <a:t>abnormal, </a:t>
            </a:r>
            <a:r>
              <a:rPr lang="en-US" dirty="0" err="1" smtClean="0"/>
              <a:t>pembesaran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penimbunan</a:t>
            </a:r>
            <a:r>
              <a:rPr lang="en-US" dirty="0" smtClean="0"/>
              <a:t> </a:t>
            </a:r>
            <a:r>
              <a:rPr lang="en-US" dirty="0" err="1"/>
              <a:t>cairan</a:t>
            </a:r>
            <a:r>
              <a:rPr lang="en-US" dirty="0"/>
              <a:t> di </a:t>
            </a:r>
            <a:r>
              <a:rPr lang="en-US" dirty="0" err="1"/>
              <a:t>kantong</a:t>
            </a:r>
            <a:r>
              <a:rPr lang="en-US" dirty="0"/>
              <a:t> </a:t>
            </a:r>
            <a:r>
              <a:rPr lang="en-US" dirty="0" err="1"/>
              <a:t>perikardial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Kanker juga bisa tumbuh di sekitar vena kava superior</a:t>
            </a:r>
            <a:r>
              <a:rPr lang="fi-FI" dirty="0" smtClean="0"/>
              <a:t>. </a:t>
            </a:r>
            <a:r>
              <a:rPr lang="en-US" dirty="0" err="1"/>
              <a:t>Penyumbatan</a:t>
            </a:r>
            <a:r>
              <a:rPr lang="en-US" dirty="0"/>
              <a:t> vena </a:t>
            </a:r>
            <a:r>
              <a:rPr lang="en-US" dirty="0" smtClean="0"/>
              <a:t>kava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 smtClean="0"/>
              <a:t>atas</a:t>
            </a:r>
            <a:r>
              <a:rPr lang="en-US" dirty="0"/>
              <a:t> </a:t>
            </a:r>
            <a:r>
              <a:rPr lang="en-US" dirty="0" smtClean="0"/>
              <a:t>vena, </a:t>
            </a:r>
            <a:r>
              <a:rPr lang="en-US" dirty="0"/>
              <a:t>di </a:t>
            </a:r>
            <a:r>
              <a:rPr lang="en-US" dirty="0" err="1"/>
              <a:t>dinding</a:t>
            </a:r>
            <a:r>
              <a:rPr lang="en-US" dirty="0"/>
              <a:t> dada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 smtClean="0"/>
              <a:t>membesar</a:t>
            </a:r>
            <a:r>
              <a:rPr lang="en-US" dirty="0" smtClean="0"/>
              <a:t>, </a:t>
            </a:r>
            <a:r>
              <a:rPr lang="en-US" dirty="0" err="1" smtClean="0"/>
              <a:t>wajah</a:t>
            </a:r>
            <a:r>
              <a:rPr lang="en-US" dirty="0"/>
              <a:t>, </a:t>
            </a:r>
            <a:r>
              <a:rPr lang="en-US" dirty="0" err="1"/>
              <a:t>leher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dada </a:t>
            </a:r>
            <a:r>
              <a:rPr lang="en-US" dirty="0" err="1"/>
              <a:t>sebelah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(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payudara</a:t>
            </a:r>
            <a:r>
              <a:rPr lang="en-US" dirty="0"/>
              <a:t>)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membengkak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 smtClean="0"/>
              <a:t>keunguan</a:t>
            </a:r>
            <a:r>
              <a:rPr lang="en-US" dirty="0" smtClean="0"/>
              <a:t> </a:t>
            </a:r>
            <a:r>
              <a:rPr lang="sv-SE" dirty="0"/>
              <a:t>menyebabkan sesak nafas, sakit kepala, gangguan penglihatan, pusing dan mudah </a:t>
            </a:r>
            <a:r>
              <a:rPr lang="sv-SE" dirty="0" smtClean="0"/>
              <a:t>mengantuk </a:t>
            </a:r>
            <a:r>
              <a:rPr lang="en-US" dirty="0" err="1"/>
              <a:t>memburuk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membungkuk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berbaring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, </a:t>
            </a:r>
            <a:r>
              <a:rPr lang="en-US" dirty="0" err="1"/>
              <a:t>otak</a:t>
            </a:r>
            <a:r>
              <a:rPr lang="en-US" dirty="0"/>
              <a:t>, </a:t>
            </a:r>
            <a:r>
              <a:rPr lang="en-US" dirty="0" err="1"/>
              <a:t>kelenjar</a:t>
            </a:r>
            <a:r>
              <a:rPr lang="en-US" dirty="0"/>
              <a:t> adrenal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. </a:t>
            </a:r>
            <a:r>
              <a:rPr lang="en-US" dirty="0" err="1"/>
              <a:t>Gejalanya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, </a:t>
            </a:r>
            <a:r>
              <a:rPr lang="en-US" dirty="0" err="1"/>
              <a:t>kebingungan</a:t>
            </a:r>
            <a:r>
              <a:rPr lang="en-US" dirty="0"/>
              <a:t>, </a:t>
            </a:r>
            <a:r>
              <a:rPr lang="en-US" dirty="0" err="1"/>
              <a:t>kejang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 smtClean="0"/>
              <a:t>tulang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metabolik</a:t>
            </a:r>
            <a:r>
              <a:rPr lang="en-US" dirty="0"/>
              <a:t>,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(</a:t>
            </a:r>
            <a:r>
              <a:rPr lang="en-US" dirty="0" err="1"/>
              <a:t>sindroma</a:t>
            </a:r>
            <a:r>
              <a:rPr lang="en-US" dirty="0"/>
              <a:t> </a:t>
            </a:r>
            <a:r>
              <a:rPr lang="en-US" dirty="0" err="1"/>
              <a:t>paraneoplastik</a:t>
            </a:r>
            <a:r>
              <a:rPr lang="en-US" dirty="0" smtClean="0"/>
              <a:t>) </a:t>
            </a:r>
            <a:r>
              <a:rPr lang="sv-SE" dirty="0"/>
              <a:t>sindroma ini disebabkan oleh bahan yang dikeluarkan oleh kanker.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632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58674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sindroma</a:t>
            </a:r>
            <a:r>
              <a:rPr lang="en-US" dirty="0"/>
              <a:t> </a:t>
            </a:r>
            <a:r>
              <a:rPr lang="en-US" dirty="0" err="1"/>
              <a:t>paraneoplastik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sindroma</a:t>
            </a:r>
            <a:r>
              <a:rPr lang="en-US" dirty="0"/>
              <a:t> Eaton-Lambert, yang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yang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melepaskan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menyerupai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. 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Karsinoma</a:t>
            </a:r>
            <a:r>
              <a:rPr lang="en-US" dirty="0" smtClean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kortikotropin</a:t>
            </a:r>
            <a:r>
              <a:rPr lang="en-US" dirty="0"/>
              <a:t> (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sindroma</a:t>
            </a:r>
            <a:r>
              <a:rPr lang="en-US" dirty="0"/>
              <a:t> Cushing)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antidiuretik</a:t>
            </a:r>
            <a:r>
              <a:rPr lang="en-US" dirty="0"/>
              <a:t> (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penimbunan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natrium</a:t>
            </a:r>
            <a:r>
              <a:rPr lang="en-US" dirty="0"/>
              <a:t> yang </a:t>
            </a:r>
            <a:r>
              <a:rPr lang="en-US" dirty="0" err="1"/>
              <a:t>rendah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 smtClean="0"/>
              <a:t>).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yang </a:t>
            </a:r>
            <a:r>
              <a:rPr lang="en-US" dirty="0" err="1"/>
              <a:t>berlebihan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sindroma</a:t>
            </a:r>
            <a:r>
              <a:rPr lang="en-US" dirty="0"/>
              <a:t> </a:t>
            </a:r>
            <a:r>
              <a:rPr lang="en-US" dirty="0" err="1"/>
              <a:t>karsinoid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kemerahan</a:t>
            </a:r>
            <a:r>
              <a:rPr lang="en-US" dirty="0"/>
              <a:t>, </a:t>
            </a:r>
            <a:r>
              <a:rPr lang="en-US" dirty="0" err="1"/>
              <a:t>bunyi</a:t>
            </a:r>
            <a:r>
              <a:rPr lang="en-US" dirty="0"/>
              <a:t> </a:t>
            </a:r>
            <a:r>
              <a:rPr lang="en-US" dirty="0" err="1"/>
              <a:t>napas</a:t>
            </a:r>
            <a:r>
              <a:rPr lang="en-US" dirty="0"/>
              <a:t> </a:t>
            </a:r>
            <a:r>
              <a:rPr lang="en-US" dirty="0" err="1"/>
              <a:t>mengi</a:t>
            </a:r>
            <a:r>
              <a:rPr lang="en-US" dirty="0"/>
              <a:t>, </a:t>
            </a:r>
            <a:r>
              <a:rPr lang="en-US" dirty="0" err="1"/>
              <a:t>diare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katup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. 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Karsinoma</a:t>
            </a:r>
            <a:r>
              <a:rPr lang="en-US" dirty="0" smtClean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skuamosa</a:t>
            </a:r>
            <a:r>
              <a:rPr lang="en-US" dirty="0"/>
              <a:t> </a:t>
            </a:r>
            <a:r>
              <a:rPr lang="en-US" dirty="0" err="1"/>
              <a:t>melepaskan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menyerupai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kalsium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Sindroma</a:t>
            </a:r>
            <a:r>
              <a:rPr lang="en-US" dirty="0"/>
              <a:t> hormonal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pembesaran</a:t>
            </a:r>
            <a:r>
              <a:rPr lang="en-US" dirty="0" smtClean="0"/>
              <a:t> </a:t>
            </a:r>
            <a:r>
              <a:rPr lang="en-US" dirty="0" err="1"/>
              <a:t>payudara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(</a:t>
            </a:r>
            <a:r>
              <a:rPr lang="en-US" dirty="0" err="1"/>
              <a:t>ginekomastia</a:t>
            </a:r>
            <a:r>
              <a:rPr lang="en-US" dirty="0" smtClean="0"/>
              <a:t>), </a:t>
            </a: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tiroid</a:t>
            </a:r>
            <a:r>
              <a:rPr lang="en-US" dirty="0"/>
              <a:t> (</a:t>
            </a:r>
            <a:r>
              <a:rPr lang="en-US" dirty="0" err="1"/>
              <a:t>hipertiroidisme</a:t>
            </a:r>
            <a:r>
              <a:rPr lang="en-US" dirty="0" smtClean="0"/>
              <a:t>),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/>
              <a:t>kulit</a:t>
            </a:r>
            <a:r>
              <a:rPr lang="en-US" dirty="0"/>
              <a:t> (</a:t>
            </a:r>
            <a:r>
              <a:rPr lang="en-US" dirty="0" err="1"/>
              <a:t>kulit</a:t>
            </a:r>
            <a:r>
              <a:rPr lang="en-US" dirty="0"/>
              <a:t> di </a:t>
            </a:r>
            <a:r>
              <a:rPr lang="en-US" dirty="0" err="1"/>
              <a:t>ketiak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gelap</a:t>
            </a:r>
            <a:r>
              <a:rPr lang="en-US" dirty="0"/>
              <a:t>).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542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440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Diagnosis :</a:t>
            </a:r>
          </a:p>
          <a:p>
            <a:pPr lvl="1"/>
            <a:r>
              <a:rPr lang="en-US" dirty="0" err="1" smtClean="0"/>
              <a:t>batuk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menetap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memburuk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rontgen</a:t>
            </a:r>
            <a:r>
              <a:rPr lang="en-US" dirty="0"/>
              <a:t> dada </a:t>
            </a:r>
            <a:endParaRPr lang="en-US" dirty="0" smtClean="0"/>
          </a:p>
          <a:p>
            <a:pPr lvl="1"/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mikroskopik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 lvl="1"/>
            <a:r>
              <a:rPr lang="en-US" dirty="0" err="1"/>
              <a:t>sitologi</a:t>
            </a:r>
            <a:r>
              <a:rPr lang="en-US" dirty="0"/>
              <a:t> </a:t>
            </a:r>
            <a:r>
              <a:rPr lang="en-US" dirty="0" err="1" smtClean="0"/>
              <a:t>dahak</a:t>
            </a:r>
            <a:endParaRPr lang="en-US" dirty="0" smtClean="0"/>
          </a:p>
          <a:p>
            <a:pPr lvl="1"/>
            <a:r>
              <a:rPr lang="en-US" dirty="0" err="1"/>
              <a:t>bronkoskopi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/>
              <a:t>CT scan </a:t>
            </a:r>
            <a:r>
              <a:rPr lang="en-US" dirty="0" err="1"/>
              <a:t>perut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otak</a:t>
            </a:r>
            <a:endParaRPr lang="en-US" dirty="0" smtClean="0"/>
          </a:p>
          <a:p>
            <a:pPr lvl="1"/>
            <a:r>
              <a:rPr lang="en-US" dirty="0" err="1"/>
              <a:t>skening</a:t>
            </a:r>
            <a:r>
              <a:rPr lang="en-US" dirty="0"/>
              <a:t> </a:t>
            </a:r>
            <a:r>
              <a:rPr lang="en-US" dirty="0" err="1" smtClean="0"/>
              <a:t>tulang</a:t>
            </a:r>
            <a:endParaRPr lang="en-US" dirty="0" smtClean="0"/>
          </a:p>
          <a:p>
            <a:pPr lvl="1"/>
            <a:r>
              <a:rPr lang="en-US" dirty="0" err="1"/>
              <a:t>biopsi</a:t>
            </a:r>
            <a:r>
              <a:rPr lang="en-US" dirty="0"/>
              <a:t> </a:t>
            </a:r>
            <a:r>
              <a:rPr lang="en-US" dirty="0" err="1"/>
              <a:t>sumsum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paru</a:t>
            </a:r>
            <a:endParaRPr lang="en-US" dirty="0" smtClean="0"/>
          </a:p>
          <a:p>
            <a:r>
              <a:rPr lang="en-US" dirty="0" err="1" smtClean="0"/>
              <a:t>Terapi</a:t>
            </a:r>
            <a:r>
              <a:rPr lang="en-US" dirty="0" smtClean="0"/>
              <a:t> : </a:t>
            </a:r>
          </a:p>
          <a:p>
            <a:pPr lvl="1"/>
            <a:r>
              <a:rPr lang="en-US" dirty="0" err="1" smtClean="0"/>
              <a:t>Pembedahan</a:t>
            </a:r>
            <a:endParaRPr lang="en-US" dirty="0" smtClean="0"/>
          </a:p>
          <a:p>
            <a:pPr lvl="1"/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 smtClean="0"/>
              <a:t>penyinaran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penyinaran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memperlambat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penyembuhan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kemoterapi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719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C37     </a:t>
            </a:r>
            <a:r>
              <a:rPr lang="fr-FR" dirty="0" err="1"/>
              <a:t>Neoplasma</a:t>
            </a:r>
            <a:r>
              <a:rPr lang="fr-FR" dirty="0"/>
              <a:t> </a:t>
            </a:r>
            <a:r>
              <a:rPr lang="fr-FR" dirty="0" err="1"/>
              <a:t>ganas</a:t>
            </a:r>
            <a:r>
              <a:rPr lang="fr-FR" dirty="0"/>
              <a:t> </a:t>
            </a:r>
            <a:r>
              <a:rPr lang="fr-FR" dirty="0" smtClean="0"/>
              <a:t>thymus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396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fr-FR" dirty="0"/>
              <a:t>C38     </a:t>
            </a:r>
            <a:r>
              <a:rPr lang="fr-FR" dirty="0" err="1"/>
              <a:t>Neoplasma</a:t>
            </a:r>
            <a:r>
              <a:rPr lang="fr-FR" dirty="0"/>
              <a:t> </a:t>
            </a:r>
            <a:r>
              <a:rPr lang="fr-FR" dirty="0" err="1"/>
              <a:t>ganas</a:t>
            </a:r>
            <a:r>
              <a:rPr lang="fr-FR" dirty="0"/>
              <a:t> </a:t>
            </a:r>
            <a:r>
              <a:rPr lang="fr-FR" dirty="0" err="1"/>
              <a:t>jantung</a:t>
            </a:r>
            <a:r>
              <a:rPr lang="fr-FR" dirty="0"/>
              <a:t>, </a:t>
            </a:r>
            <a:r>
              <a:rPr lang="fr-FR" dirty="0" err="1"/>
              <a:t>mediastinum</a:t>
            </a:r>
            <a:r>
              <a:rPr lang="fr-FR" dirty="0"/>
              <a:t> dan </a:t>
            </a:r>
            <a:r>
              <a:rPr lang="fr-FR" dirty="0" smtClean="0"/>
              <a:t>pleura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/>
              <a:t>Kecuali</a:t>
            </a:r>
            <a:r>
              <a:rPr lang="fr-FR" dirty="0"/>
              <a:t>:      </a:t>
            </a:r>
            <a:r>
              <a:rPr lang="fr-FR" dirty="0" err="1"/>
              <a:t>mesothelioma</a:t>
            </a:r>
            <a:r>
              <a:rPr lang="fr-FR" dirty="0"/>
              <a:t> (C45.-)</a:t>
            </a:r>
            <a:endParaRPr lang="en-US" dirty="0"/>
          </a:p>
          <a:p>
            <a:r>
              <a:rPr lang="fr-FR" dirty="0"/>
              <a:t>C38.0 </a:t>
            </a:r>
            <a:r>
              <a:rPr lang="fr-FR" dirty="0" err="1"/>
              <a:t>Jantung</a:t>
            </a:r>
            <a:r>
              <a:rPr lang="fr-FR" dirty="0"/>
              <a:t>, </a:t>
            </a:r>
            <a:r>
              <a:rPr lang="fr-FR" dirty="0" err="1"/>
              <a:t>perikardium</a:t>
            </a:r>
            <a:endParaRPr lang="en-US" dirty="0"/>
          </a:p>
          <a:p>
            <a:pPr lvl="1"/>
            <a:r>
              <a:rPr lang="fr-FR" dirty="0" err="1" smtClean="0"/>
              <a:t>Kecuali</a:t>
            </a:r>
            <a:r>
              <a:rPr lang="fr-FR" dirty="0"/>
              <a:t>: </a:t>
            </a:r>
            <a:r>
              <a:rPr lang="fr-FR" dirty="0" err="1" smtClean="0"/>
              <a:t>pembuluh-pembuluh</a:t>
            </a:r>
            <a:r>
              <a:rPr lang="fr-FR" dirty="0" smtClean="0"/>
              <a:t> </a:t>
            </a:r>
            <a:r>
              <a:rPr lang="fr-FR" dirty="0" err="1"/>
              <a:t>besar</a:t>
            </a:r>
            <a:r>
              <a:rPr lang="fr-FR" dirty="0"/>
              <a:t> (C49.3)</a:t>
            </a:r>
            <a:endParaRPr lang="en-US" dirty="0"/>
          </a:p>
          <a:p>
            <a:r>
              <a:rPr lang="fr-FR" dirty="0"/>
              <a:t>C38.1 </a:t>
            </a:r>
            <a:r>
              <a:rPr lang="fr-FR" dirty="0" err="1"/>
              <a:t>Mediastinum</a:t>
            </a:r>
            <a:r>
              <a:rPr lang="fr-FR" dirty="0"/>
              <a:t> </a:t>
            </a:r>
            <a:r>
              <a:rPr lang="fr-FR" dirty="0" err="1"/>
              <a:t>anterior</a:t>
            </a:r>
            <a:endParaRPr lang="en-US" dirty="0"/>
          </a:p>
          <a:p>
            <a:r>
              <a:rPr lang="fr-FR" dirty="0"/>
              <a:t>C38.2 </a:t>
            </a:r>
            <a:r>
              <a:rPr lang="fr-FR" dirty="0" err="1"/>
              <a:t>Mediastinum</a:t>
            </a:r>
            <a:r>
              <a:rPr lang="fr-FR" dirty="0"/>
              <a:t> </a:t>
            </a:r>
            <a:r>
              <a:rPr lang="fr-FR" dirty="0" err="1"/>
              <a:t>posterior</a:t>
            </a:r>
            <a:endParaRPr lang="en-US" dirty="0"/>
          </a:p>
          <a:p>
            <a:r>
              <a:rPr lang="fr-FR" dirty="0"/>
              <a:t>C38.3 </a:t>
            </a:r>
            <a:r>
              <a:rPr lang="fr-FR" dirty="0" err="1"/>
              <a:t>Mediastinum</a:t>
            </a:r>
            <a:r>
              <a:rPr lang="fr-FR" dirty="0"/>
              <a:t>, </a:t>
            </a:r>
            <a:r>
              <a:rPr lang="fr-FR" dirty="0" err="1"/>
              <a:t>bagiannya</a:t>
            </a:r>
            <a:r>
              <a:rPr lang="fr-FR" dirty="0"/>
              <a:t> </a:t>
            </a:r>
            <a:r>
              <a:rPr lang="fr-FR" dirty="0" err="1"/>
              <a:t>tidak</a:t>
            </a:r>
            <a:r>
              <a:rPr lang="fr-FR" dirty="0"/>
              <a:t> </a:t>
            </a:r>
            <a:r>
              <a:rPr lang="fr-FR" dirty="0" err="1"/>
              <a:t>dijelaskan</a:t>
            </a:r>
            <a:endParaRPr lang="en-US" dirty="0"/>
          </a:p>
          <a:p>
            <a:r>
              <a:rPr lang="fr-FR" dirty="0"/>
              <a:t>C38.4 Pleura</a:t>
            </a:r>
            <a:endParaRPr lang="en-US" dirty="0"/>
          </a:p>
          <a:p>
            <a:r>
              <a:rPr lang="fr-FR" dirty="0"/>
              <a:t>C38.8 </a:t>
            </a:r>
            <a:r>
              <a:rPr lang="fr-FR" dirty="0" err="1"/>
              <a:t>Lesi</a:t>
            </a:r>
            <a:r>
              <a:rPr lang="fr-FR" dirty="0"/>
              <a:t> </a:t>
            </a:r>
            <a:r>
              <a:rPr lang="fr-FR" dirty="0" err="1"/>
              <a:t>overlap</a:t>
            </a:r>
            <a:r>
              <a:rPr lang="fr-FR" dirty="0"/>
              <a:t> </a:t>
            </a:r>
            <a:r>
              <a:rPr lang="fr-FR" dirty="0" err="1"/>
              <a:t>pada</a:t>
            </a:r>
            <a:r>
              <a:rPr lang="fr-FR" dirty="0"/>
              <a:t> </a:t>
            </a:r>
            <a:r>
              <a:rPr lang="fr-FR" dirty="0" err="1"/>
              <a:t>jantung</a:t>
            </a:r>
            <a:r>
              <a:rPr lang="fr-FR" dirty="0"/>
              <a:t>, </a:t>
            </a:r>
            <a:r>
              <a:rPr lang="fr-FR" dirty="0" err="1"/>
              <a:t>mediastinum</a:t>
            </a:r>
            <a:r>
              <a:rPr lang="fr-FR" dirty="0"/>
              <a:t> dan pleura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442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Autofit/>
          </a:bodyPr>
          <a:lstStyle/>
          <a:p>
            <a:r>
              <a:rPr lang="fr-FR" sz="3600" dirty="0" smtClean="0"/>
              <a:t>C39 </a:t>
            </a:r>
            <a:r>
              <a:rPr lang="fr-FR" sz="3600" dirty="0" err="1"/>
              <a:t>Neoplasma</a:t>
            </a:r>
            <a:r>
              <a:rPr lang="fr-FR" sz="3600" dirty="0"/>
              <a:t> </a:t>
            </a:r>
            <a:r>
              <a:rPr lang="fr-FR" sz="3600" dirty="0" err="1"/>
              <a:t>ganas</a:t>
            </a:r>
            <a:r>
              <a:rPr lang="fr-FR" sz="3600" dirty="0"/>
              <a:t> </a:t>
            </a:r>
            <a:r>
              <a:rPr lang="fr-FR" sz="3600" dirty="0" err="1"/>
              <a:t>pernafasan</a:t>
            </a:r>
            <a:r>
              <a:rPr lang="fr-FR" sz="3600" dirty="0"/>
              <a:t> dan </a:t>
            </a:r>
            <a:r>
              <a:rPr lang="fr-FR" sz="3600" dirty="0" err="1"/>
              <a:t>intratoraks</a:t>
            </a:r>
            <a:r>
              <a:rPr lang="fr-FR" sz="3600" dirty="0"/>
              <a:t> di </a:t>
            </a:r>
            <a:r>
              <a:rPr lang="fr-FR" sz="3600" dirty="0" err="1"/>
              <a:t>situs</a:t>
            </a:r>
            <a:r>
              <a:rPr lang="fr-FR" sz="3600" dirty="0"/>
              <a:t> </a:t>
            </a:r>
            <a:r>
              <a:rPr lang="fr-FR" sz="3600" dirty="0" err="1"/>
              <a:t>lain</a:t>
            </a:r>
            <a:r>
              <a:rPr lang="fr-FR" sz="3600" dirty="0"/>
              <a:t> dan </a:t>
            </a:r>
            <a:r>
              <a:rPr lang="fr-FR" sz="3600" dirty="0" err="1"/>
              <a:t>tidak</a:t>
            </a:r>
            <a:r>
              <a:rPr lang="fr-FR" sz="3600" dirty="0"/>
              <a:t> </a:t>
            </a:r>
            <a:r>
              <a:rPr lang="fr-FR" sz="3600" dirty="0" err="1"/>
              <a:t>jelas</a:t>
            </a:r>
            <a:r>
              <a:rPr lang="fr-FR" sz="3600" dirty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Kecuali</a:t>
            </a:r>
            <a:r>
              <a:rPr lang="en-US" dirty="0"/>
              <a:t>:  </a:t>
            </a:r>
            <a:r>
              <a:rPr lang="en-US" dirty="0" err="1" smtClean="0"/>
              <a:t>intratoraks</a:t>
            </a:r>
            <a:r>
              <a:rPr lang="en-US" dirty="0" smtClean="0"/>
              <a:t> </a:t>
            </a:r>
            <a:r>
              <a:rPr lang="en-US" dirty="0"/>
              <a:t>NOS (C76.1)</a:t>
            </a:r>
          </a:p>
          <a:p>
            <a:r>
              <a:rPr lang="en-US" dirty="0"/>
              <a:t>C39.0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pernafasan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endParaRPr lang="en-US" dirty="0"/>
          </a:p>
          <a:p>
            <a:r>
              <a:rPr lang="en-US" dirty="0"/>
              <a:t>C39.8 </a:t>
            </a:r>
            <a:r>
              <a:rPr lang="en-US" dirty="0" err="1"/>
              <a:t>Lesi</a:t>
            </a:r>
            <a:r>
              <a:rPr lang="en-US" dirty="0"/>
              <a:t> overlap </a:t>
            </a:r>
            <a:r>
              <a:rPr lang="en-US" dirty="0" err="1"/>
              <a:t>pada</a:t>
            </a:r>
            <a:r>
              <a:rPr lang="en-US" dirty="0"/>
              <a:t> organ </a:t>
            </a:r>
            <a:r>
              <a:rPr lang="en-US" dirty="0" err="1"/>
              <a:t>pernafasan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intratoraks</a:t>
            </a:r>
            <a:r>
              <a:rPr lang="en-US" dirty="0" smtClean="0"/>
              <a:t>,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diklasifikasikan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C30-C39.0</a:t>
            </a:r>
          </a:p>
          <a:p>
            <a:r>
              <a:rPr lang="en-US" dirty="0"/>
              <a:t>C39.9 </a:t>
            </a:r>
            <a:r>
              <a:rPr lang="en-US" dirty="0" err="1"/>
              <a:t>Situs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pernafasan</a:t>
            </a:r>
            <a:r>
              <a:rPr lang="en-US" dirty="0" smtClean="0"/>
              <a:t>,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/>
              <a:t>pernafasan</a:t>
            </a:r>
            <a:r>
              <a:rPr lang="en-US" dirty="0"/>
              <a:t> NOS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531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/>
              <a:t>Neoplasma ganas </a:t>
            </a:r>
            <a:r>
              <a:rPr lang="es-ES" dirty="0" err="1"/>
              <a:t>tulang</a:t>
            </a:r>
            <a:r>
              <a:rPr lang="es-ES" dirty="0"/>
              <a:t> dan </a:t>
            </a:r>
            <a:r>
              <a:rPr lang="es-ES" dirty="0" err="1"/>
              <a:t>rawan</a:t>
            </a:r>
            <a:r>
              <a:rPr lang="es-ES" dirty="0"/>
              <a:t> </a:t>
            </a:r>
            <a:r>
              <a:rPr lang="es-ES" dirty="0" err="1"/>
              <a:t>sendi</a:t>
            </a:r>
            <a:r>
              <a:rPr lang="es-ES" dirty="0"/>
              <a:t> (C40-C41)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763000" cy="3992563"/>
          </a:xfrm>
        </p:spPr>
        <p:txBody>
          <a:bodyPr/>
          <a:lstStyle/>
          <a:p>
            <a:r>
              <a:rPr lang="es-ES" dirty="0"/>
              <a:t>C40     Neoplasma ganas </a:t>
            </a:r>
            <a:r>
              <a:rPr lang="es-ES" dirty="0" err="1"/>
              <a:t>tulang</a:t>
            </a:r>
            <a:r>
              <a:rPr lang="es-ES" dirty="0"/>
              <a:t> dan </a:t>
            </a:r>
            <a:r>
              <a:rPr lang="es-ES" dirty="0" err="1"/>
              <a:t>rawan</a:t>
            </a:r>
            <a:r>
              <a:rPr lang="es-ES" dirty="0"/>
              <a:t> </a:t>
            </a:r>
            <a:r>
              <a:rPr lang="es-ES" dirty="0" err="1"/>
              <a:t>sendi</a:t>
            </a:r>
            <a:r>
              <a:rPr lang="es-ES" dirty="0"/>
              <a:t> </a:t>
            </a:r>
            <a:r>
              <a:rPr lang="es-ES" dirty="0" err="1"/>
              <a:t>anggota</a:t>
            </a:r>
            <a:endParaRPr lang="en-US" dirty="0"/>
          </a:p>
          <a:p>
            <a:r>
              <a:rPr lang="en-US" dirty="0"/>
              <a:t>C41     </a:t>
            </a:r>
            <a:r>
              <a:rPr lang="en-US" dirty="0" err="1"/>
              <a:t>Neoplasma</a:t>
            </a:r>
            <a:r>
              <a:rPr lang="en-US" dirty="0"/>
              <a:t> </a:t>
            </a:r>
            <a:r>
              <a:rPr lang="en-US" dirty="0" err="1"/>
              <a:t>ganas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rawan</a:t>
            </a:r>
            <a:r>
              <a:rPr lang="en-US" dirty="0"/>
              <a:t> </a:t>
            </a:r>
            <a:r>
              <a:rPr lang="en-US" dirty="0" err="1"/>
              <a:t>sendi</a:t>
            </a:r>
            <a:r>
              <a:rPr lang="en-US" dirty="0"/>
              <a:t>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endParaRPr lang="en-US" dirty="0"/>
          </a:p>
          <a:p>
            <a:endParaRPr lang="en-US" dirty="0"/>
          </a:p>
        </p:txBody>
      </p:sp>
      <p:pic>
        <p:nvPicPr>
          <p:cNvPr id="4" name="Shape 516" descr="0"/>
          <p:cNvPicPr preferRelativeResize="0"/>
          <p:nvPr/>
        </p:nvPicPr>
        <p:blipFill rotWithShape="1">
          <a:blip r:embed="rId2">
            <a:alphaModFix/>
          </a:blip>
          <a:srcRect r="5346" b="3922"/>
          <a:stretch/>
        </p:blipFill>
        <p:spPr>
          <a:xfrm>
            <a:off x="5715000" y="3886200"/>
            <a:ext cx="3200400" cy="2278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7533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s-ES" dirty="0"/>
              <a:t>C40     Neoplasma ganas </a:t>
            </a:r>
            <a:r>
              <a:rPr lang="es-ES" dirty="0" err="1"/>
              <a:t>tulang</a:t>
            </a:r>
            <a:r>
              <a:rPr lang="es-ES" dirty="0"/>
              <a:t> dan </a:t>
            </a:r>
            <a:r>
              <a:rPr lang="es-ES" dirty="0" err="1"/>
              <a:t>rawan</a:t>
            </a:r>
            <a:r>
              <a:rPr lang="es-ES" dirty="0"/>
              <a:t> </a:t>
            </a:r>
            <a:r>
              <a:rPr lang="es-ES" dirty="0" err="1"/>
              <a:t>sendi</a:t>
            </a:r>
            <a:r>
              <a:rPr lang="es-ES" dirty="0"/>
              <a:t> </a:t>
            </a:r>
            <a:r>
              <a:rPr lang="es-ES" dirty="0" err="1" smtClean="0"/>
              <a:t>anggota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C40.0 </a:t>
            </a:r>
            <a:r>
              <a:rPr lang="en-US" dirty="0" err="1"/>
              <a:t>Skapula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atas</a:t>
            </a:r>
            <a:endParaRPr lang="en-US" dirty="0"/>
          </a:p>
          <a:p>
            <a:r>
              <a:rPr lang="en-US" dirty="0"/>
              <a:t>C40.1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atas</a:t>
            </a:r>
            <a:endParaRPr lang="en-US" dirty="0"/>
          </a:p>
          <a:p>
            <a:r>
              <a:rPr lang="en-US" dirty="0"/>
              <a:t>C40.2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bawah</a:t>
            </a:r>
            <a:endParaRPr lang="en-US" dirty="0"/>
          </a:p>
          <a:p>
            <a:r>
              <a:rPr lang="en-US" dirty="0"/>
              <a:t>C40.3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bawah</a:t>
            </a:r>
            <a:endParaRPr lang="en-US" dirty="0"/>
          </a:p>
          <a:p>
            <a:r>
              <a:rPr lang="en-US" dirty="0"/>
              <a:t>C40.8 </a:t>
            </a:r>
            <a:r>
              <a:rPr lang="en-US" dirty="0" err="1"/>
              <a:t>Lesi</a:t>
            </a:r>
            <a:r>
              <a:rPr lang="en-US" dirty="0"/>
              <a:t> overlap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rawan</a:t>
            </a:r>
            <a:r>
              <a:rPr lang="en-US" dirty="0"/>
              <a:t> </a:t>
            </a:r>
            <a:r>
              <a:rPr lang="en-US" dirty="0" err="1"/>
              <a:t>sendi</a:t>
            </a:r>
            <a:r>
              <a:rPr lang="en-US" dirty="0"/>
              <a:t> </a:t>
            </a:r>
            <a:r>
              <a:rPr lang="en-US" dirty="0" err="1"/>
              <a:t>anggota</a:t>
            </a:r>
            <a:endParaRPr lang="en-US" dirty="0"/>
          </a:p>
          <a:p>
            <a:r>
              <a:rPr lang="en-US" dirty="0"/>
              <a:t>C40.9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rawan</a:t>
            </a:r>
            <a:r>
              <a:rPr lang="en-US" dirty="0"/>
              <a:t> </a:t>
            </a:r>
            <a:r>
              <a:rPr lang="en-US" dirty="0" err="1"/>
              <a:t>sendi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207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Karsinoma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Basal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epidermis paling </a:t>
            </a:r>
            <a:r>
              <a:rPr lang="en-US" dirty="0" err="1" smtClean="0"/>
              <a:t>bawah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di </a:t>
            </a:r>
            <a:r>
              <a:rPr lang="en-US" dirty="0" err="1"/>
              <a:t>kulit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 </a:t>
            </a:r>
            <a:r>
              <a:rPr lang="en-US" dirty="0" err="1"/>
              <a:t>terpapar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penyinaran</a:t>
            </a:r>
            <a:r>
              <a:rPr lang="en-US" dirty="0"/>
              <a:t> ultraviolet </a:t>
            </a:r>
            <a:r>
              <a:rPr lang="en-US" dirty="0" err="1" smtClean="0"/>
              <a:t>lainnya.Faktor</a:t>
            </a:r>
            <a:r>
              <a:rPr lang="en-US" dirty="0" smtClean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 smtClean="0"/>
              <a:t>lainnya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sv-SE" dirty="0"/>
              <a:t>Pemaparan sinar X yang berlebihan atau penyinaran lainnya</a:t>
            </a:r>
            <a:endParaRPr lang="pt-BR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Paling </a:t>
            </a:r>
            <a:r>
              <a:rPr lang="pt-BR" dirty="0"/>
              <a:t>sering muncul pada usia diatas 40 </a:t>
            </a:r>
            <a:r>
              <a:rPr lang="pt-BR" dirty="0" smtClean="0"/>
              <a:t>tahun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Tumor </a:t>
            </a:r>
            <a:r>
              <a:rPr lang="en-US" dirty="0" err="1"/>
              <a:t>berawal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benjolan</a:t>
            </a:r>
            <a:r>
              <a:rPr lang="en-US" dirty="0"/>
              <a:t> </a:t>
            </a:r>
            <a:r>
              <a:rPr lang="en-US" dirty="0" err="1"/>
              <a:t>licin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(</a:t>
            </a:r>
            <a:r>
              <a:rPr lang="en-US" dirty="0" err="1"/>
              <a:t>nodul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, </a:t>
            </a:r>
            <a:r>
              <a:rPr lang="nl-NL" dirty="0"/>
              <a:t>bagian tengah nodul bisa terbentuk tukak atau </a:t>
            </a:r>
            <a:r>
              <a:rPr lang="nl-NL" dirty="0" smtClean="0"/>
              <a:t>keropeng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sv-SE" dirty="0"/>
              <a:t>Batas pinggir kanker kadang tampak memutih</a:t>
            </a:r>
            <a:r>
              <a:rPr lang="sv-SE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keropeng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 smtClean="0"/>
              <a:t>sembuh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Karsinoma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basal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yang </a:t>
            </a:r>
            <a:r>
              <a:rPr lang="en-US" dirty="0" err="1"/>
              <a:t>jauh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menyusup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di </a:t>
            </a:r>
            <a:r>
              <a:rPr lang="en-US" dirty="0" err="1" smtClean="0"/>
              <a:t>sekitarnya.Pengangkatan</a:t>
            </a:r>
            <a:r>
              <a:rPr lang="en-US" dirty="0" smtClean="0"/>
              <a:t> </a:t>
            </a:r>
            <a:r>
              <a:rPr lang="en-US" dirty="0"/>
              <a:t>tumor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hebat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di </a:t>
            </a:r>
            <a:r>
              <a:rPr lang="en-US" dirty="0" err="1" smtClean="0"/>
              <a:t>bawahnya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karsinoma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basal </a:t>
            </a:r>
            <a:r>
              <a:rPr lang="en-US" dirty="0" err="1"/>
              <a:t>tumbuh</a:t>
            </a:r>
            <a:r>
              <a:rPr lang="en-US" dirty="0"/>
              <a:t> di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, </a:t>
            </a:r>
            <a:r>
              <a:rPr lang="en-US" dirty="0" err="1"/>
              <a:t>mulut</a:t>
            </a:r>
            <a:r>
              <a:rPr lang="en-US" dirty="0"/>
              <a:t>,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invasi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berakibat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serius</a:t>
            </a:r>
            <a:r>
              <a:rPr lang="en-US" dirty="0"/>
              <a:t>. </a:t>
            </a:r>
            <a:endParaRPr lang="pt-B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4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5943600"/>
          </a:xfrm>
        </p:spPr>
        <p:txBody>
          <a:bodyPr>
            <a:normAutofit fontScale="85000" lnSpcReduction="1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nn-NO" dirty="0"/>
              <a:t>gejala pertama seringkali rasa tidak nyaman yang ringan </a:t>
            </a:r>
            <a:r>
              <a:rPr lang="en-US" dirty="0" err="1"/>
              <a:t>menjadi</a:t>
            </a:r>
            <a:r>
              <a:rPr lang="en-US" dirty="0"/>
              <a:t> rasa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parah</a:t>
            </a:r>
            <a:r>
              <a:rPr lang="en-US" dirty="0"/>
              <a:t>/ </a:t>
            </a:r>
            <a:r>
              <a:rPr lang="en-US" dirty="0" err="1"/>
              <a:t>nyeri</a:t>
            </a:r>
            <a:r>
              <a:rPr lang="en-US" dirty="0"/>
              <a:t> , 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Awalnya</a:t>
            </a:r>
            <a:r>
              <a:rPr lang="en-US" dirty="0"/>
              <a:t>,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berdarah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selnya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menempel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darahnya</a:t>
            </a:r>
            <a:r>
              <a:rPr lang="en-US" dirty="0"/>
              <a:t> </a:t>
            </a:r>
            <a:r>
              <a:rPr lang="en-US" dirty="0" err="1"/>
              <a:t>rapuh</a:t>
            </a:r>
            <a:r>
              <a:rPr lang="en-US" dirty="0"/>
              <a:t>. 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Kemudian</a:t>
            </a:r>
            <a:r>
              <a:rPr lang="en-US" dirty="0"/>
              <a:t>,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pembesaran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menyerang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,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,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 smtClean="0"/>
              <a:t>pendarahan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, </a:t>
            </a:r>
            <a:r>
              <a:rPr lang="en-US" dirty="0" err="1"/>
              <a:t>pendarahan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mengancam</a:t>
            </a:r>
            <a:r>
              <a:rPr lang="en-US" dirty="0"/>
              <a:t> </a:t>
            </a:r>
            <a:r>
              <a:rPr lang="en-US" dirty="0" err="1"/>
              <a:t>nyawa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hematemesis, melena, </a:t>
            </a:r>
            <a:r>
              <a:rPr lang="en-US" dirty="0" err="1"/>
              <a:t>hematesezia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hemaptoe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270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/>
              <a:t>C41     </a:t>
            </a:r>
            <a:r>
              <a:rPr lang="en-US" dirty="0" err="1"/>
              <a:t>Neoplasma</a:t>
            </a:r>
            <a:r>
              <a:rPr lang="en-US" dirty="0"/>
              <a:t> </a:t>
            </a:r>
            <a:r>
              <a:rPr lang="en-US" dirty="0" err="1"/>
              <a:t>ganas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rawan</a:t>
            </a:r>
            <a:r>
              <a:rPr lang="en-US" dirty="0"/>
              <a:t> </a:t>
            </a:r>
            <a:r>
              <a:rPr lang="en-US" dirty="0" err="1"/>
              <a:t>sendi</a:t>
            </a:r>
            <a:r>
              <a:rPr lang="en-US" dirty="0"/>
              <a:t>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dijelaskan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724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Kecuali</a:t>
            </a:r>
            <a:r>
              <a:rPr lang="en-US" dirty="0"/>
              <a:t>:     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(C40</a:t>
            </a:r>
            <a:r>
              <a:rPr lang="en-US" dirty="0" smtClean="0"/>
              <a:t>.-),  </a:t>
            </a:r>
            <a:r>
              <a:rPr lang="en-US" dirty="0" err="1"/>
              <a:t>rawan</a:t>
            </a:r>
            <a:r>
              <a:rPr lang="en-US" dirty="0"/>
              <a:t>: </a:t>
            </a:r>
            <a:r>
              <a:rPr lang="en-US" dirty="0" err="1"/>
              <a:t>telinga</a:t>
            </a:r>
            <a:r>
              <a:rPr lang="en-US" dirty="0"/>
              <a:t> (C49.0), </a:t>
            </a:r>
            <a:r>
              <a:rPr lang="en-US" dirty="0" err="1"/>
              <a:t>larings</a:t>
            </a:r>
            <a:r>
              <a:rPr lang="en-US" dirty="0"/>
              <a:t> (C32.3), </a:t>
            </a:r>
            <a:r>
              <a:rPr lang="en-US" dirty="0" err="1"/>
              <a:t>anggota</a:t>
            </a:r>
            <a:r>
              <a:rPr lang="en-US" dirty="0"/>
              <a:t> (C40.-), </a:t>
            </a:r>
            <a:r>
              <a:rPr lang="en-US" dirty="0" err="1"/>
              <a:t>hidung</a:t>
            </a:r>
            <a:r>
              <a:rPr lang="en-US" dirty="0"/>
              <a:t> (C30.0)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C41.0 </a:t>
            </a:r>
            <a:r>
              <a:rPr lang="es-ES" dirty="0" err="1"/>
              <a:t>Tulang</a:t>
            </a:r>
            <a:r>
              <a:rPr lang="es-ES" dirty="0"/>
              <a:t> </a:t>
            </a:r>
            <a:r>
              <a:rPr lang="es-ES" dirty="0" err="1"/>
              <a:t>tengkorak</a:t>
            </a:r>
            <a:r>
              <a:rPr lang="es-ES" dirty="0"/>
              <a:t> dan </a:t>
            </a:r>
            <a:r>
              <a:rPr lang="es-ES" dirty="0" err="1" smtClean="0"/>
              <a:t>muka</a:t>
            </a:r>
            <a:r>
              <a:rPr lang="es-ES" dirty="0" smtClean="0"/>
              <a:t>, </a:t>
            </a:r>
            <a:r>
              <a:rPr lang="es-ES" dirty="0"/>
              <a:t>  </a:t>
            </a:r>
            <a:r>
              <a:rPr lang="es-ES" dirty="0" err="1"/>
              <a:t>Maxilla</a:t>
            </a:r>
            <a:r>
              <a:rPr lang="es-ES" dirty="0"/>
              <a:t> (superior), </a:t>
            </a:r>
            <a:r>
              <a:rPr lang="es-ES" dirty="0" err="1"/>
              <a:t>tulang</a:t>
            </a:r>
            <a:r>
              <a:rPr lang="es-ES" dirty="0"/>
              <a:t> orbita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ES" sz="3200" dirty="0" err="1" smtClean="0"/>
              <a:t>Kecuali</a:t>
            </a:r>
            <a:r>
              <a:rPr lang="es-ES" sz="3200" dirty="0"/>
              <a:t>: </a:t>
            </a:r>
            <a:r>
              <a:rPr lang="es-ES" sz="3200" dirty="0" err="1"/>
              <a:t>semua</a:t>
            </a:r>
            <a:r>
              <a:rPr lang="es-ES" sz="3200" dirty="0"/>
              <a:t> </a:t>
            </a:r>
            <a:r>
              <a:rPr lang="es-ES" sz="3200" dirty="0" err="1"/>
              <a:t>jenis</a:t>
            </a:r>
            <a:r>
              <a:rPr lang="es-ES" sz="3200" dirty="0"/>
              <a:t> </a:t>
            </a:r>
            <a:r>
              <a:rPr lang="es-ES" sz="3200" dirty="0" err="1"/>
              <a:t>karsinoma</a:t>
            </a:r>
            <a:r>
              <a:rPr lang="es-ES" sz="3200" dirty="0"/>
              <a:t> pada: </a:t>
            </a:r>
            <a:r>
              <a:rPr lang="es-ES" sz="3200" dirty="0" err="1"/>
              <a:t>sinus</a:t>
            </a:r>
            <a:r>
              <a:rPr lang="es-ES" sz="3200" dirty="0"/>
              <a:t> </a:t>
            </a:r>
            <a:r>
              <a:rPr lang="es-ES" sz="3200" dirty="0" err="1"/>
              <a:t>maxillaris</a:t>
            </a:r>
            <a:r>
              <a:rPr lang="es-ES" sz="3200" dirty="0"/>
              <a:t> (C31.0), </a:t>
            </a:r>
            <a:r>
              <a:rPr lang="es-ES" sz="3200" dirty="0" smtClean="0"/>
              <a:t> </a:t>
            </a:r>
            <a:r>
              <a:rPr lang="es-ES" sz="3200" dirty="0" err="1"/>
              <a:t>rahang</a:t>
            </a:r>
            <a:r>
              <a:rPr lang="es-ES" sz="3200" dirty="0"/>
              <a:t> atas (C03.0) </a:t>
            </a:r>
            <a:r>
              <a:rPr lang="es-ES" sz="3200" dirty="0" err="1"/>
              <a:t>kecuali</a:t>
            </a:r>
            <a:r>
              <a:rPr lang="es-ES" sz="3200" dirty="0"/>
              <a:t> </a:t>
            </a:r>
            <a:r>
              <a:rPr lang="es-ES" sz="3200" dirty="0" err="1"/>
              <a:t>intraossea</a:t>
            </a:r>
            <a:r>
              <a:rPr lang="es-ES" sz="3200" dirty="0"/>
              <a:t> </a:t>
            </a:r>
            <a:r>
              <a:rPr lang="es-ES" sz="3200" dirty="0" err="1"/>
              <a:t>atau</a:t>
            </a:r>
            <a:r>
              <a:rPr lang="es-ES" sz="3200" dirty="0"/>
              <a:t> </a:t>
            </a:r>
            <a:r>
              <a:rPr lang="es-ES" sz="3200" dirty="0" err="1"/>
              <a:t>odontogenik</a:t>
            </a:r>
            <a:endParaRPr lang="en-US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C41.1 </a:t>
            </a:r>
            <a:r>
              <a:rPr lang="es-ES" dirty="0" err="1" smtClean="0"/>
              <a:t>Mandibula</a:t>
            </a:r>
            <a:r>
              <a:rPr lang="es-ES" dirty="0" smtClean="0"/>
              <a:t>, 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ES" sz="3200" dirty="0" err="1" smtClean="0"/>
              <a:t>Kecuali</a:t>
            </a:r>
            <a:r>
              <a:rPr lang="es-ES" sz="3200" dirty="0"/>
              <a:t>:  </a:t>
            </a:r>
            <a:r>
              <a:rPr lang="es-ES" sz="3200" dirty="0" err="1" smtClean="0"/>
              <a:t>semua</a:t>
            </a:r>
            <a:r>
              <a:rPr lang="es-ES" sz="3200" dirty="0" smtClean="0"/>
              <a:t> </a:t>
            </a:r>
            <a:r>
              <a:rPr lang="es-ES" sz="3200" dirty="0" err="1"/>
              <a:t>jenis</a:t>
            </a:r>
            <a:r>
              <a:rPr lang="es-ES" sz="3200" dirty="0"/>
              <a:t> </a:t>
            </a:r>
            <a:r>
              <a:rPr lang="es-ES" sz="3200" dirty="0" err="1"/>
              <a:t>karsinoma</a:t>
            </a:r>
            <a:r>
              <a:rPr lang="es-ES" sz="3200" dirty="0"/>
              <a:t> pada: </a:t>
            </a:r>
            <a:r>
              <a:rPr lang="es-ES" sz="3200" dirty="0" err="1"/>
              <a:t>rahang</a:t>
            </a:r>
            <a:r>
              <a:rPr lang="es-ES" sz="3200" dirty="0"/>
              <a:t> NOS (C03.9), </a:t>
            </a:r>
            <a:r>
              <a:rPr lang="es-ES" sz="3200" dirty="0" err="1"/>
              <a:t>rahang</a:t>
            </a:r>
            <a:r>
              <a:rPr lang="es-ES" sz="3200" dirty="0"/>
              <a:t> </a:t>
            </a:r>
            <a:r>
              <a:rPr lang="es-ES" sz="3200" dirty="0" err="1"/>
              <a:t>bawah</a:t>
            </a:r>
            <a:r>
              <a:rPr lang="es-ES" sz="3200" dirty="0"/>
              <a:t> (C03.1) </a:t>
            </a:r>
            <a:r>
              <a:rPr lang="es-ES" sz="3200" dirty="0" err="1"/>
              <a:t>kecuali</a:t>
            </a:r>
            <a:r>
              <a:rPr lang="es-ES" sz="3200" dirty="0"/>
              <a:t> </a:t>
            </a:r>
            <a:r>
              <a:rPr lang="es-ES" sz="3200" dirty="0" err="1"/>
              <a:t>intraossea</a:t>
            </a:r>
            <a:r>
              <a:rPr lang="es-ES" sz="3200" dirty="0"/>
              <a:t> </a:t>
            </a:r>
            <a:r>
              <a:rPr lang="es-ES" sz="3200" dirty="0" err="1"/>
              <a:t>atau</a:t>
            </a:r>
            <a:r>
              <a:rPr lang="es-ES" sz="3200" dirty="0"/>
              <a:t> </a:t>
            </a:r>
            <a:r>
              <a:rPr lang="es-ES" sz="3200" dirty="0" err="1"/>
              <a:t>odontogenik</a:t>
            </a:r>
            <a:endParaRPr lang="en-US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C41.2 </a:t>
            </a:r>
            <a:r>
              <a:rPr lang="es-ES" dirty="0" err="1"/>
              <a:t>Kolom</a:t>
            </a:r>
            <a:r>
              <a:rPr lang="es-ES" dirty="0"/>
              <a:t> vertebra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ES" sz="3200" dirty="0" err="1" smtClean="0"/>
              <a:t>Kecuali</a:t>
            </a:r>
            <a:r>
              <a:rPr lang="es-ES" sz="3200" dirty="0"/>
              <a:t>:   </a:t>
            </a:r>
            <a:r>
              <a:rPr lang="es-ES" sz="3200" dirty="0" err="1" smtClean="0"/>
              <a:t>sacrum</a:t>
            </a:r>
            <a:r>
              <a:rPr lang="es-ES" sz="3200" dirty="0" smtClean="0"/>
              <a:t> </a:t>
            </a:r>
            <a:r>
              <a:rPr lang="es-ES" sz="3200" dirty="0"/>
              <a:t>dan </a:t>
            </a:r>
            <a:r>
              <a:rPr lang="es-ES" sz="3200" dirty="0" err="1"/>
              <a:t>coccyx</a:t>
            </a:r>
            <a:r>
              <a:rPr lang="es-ES" sz="3200" dirty="0"/>
              <a:t> (C41.4)</a:t>
            </a:r>
            <a:endParaRPr lang="en-US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C41.3 </a:t>
            </a:r>
            <a:r>
              <a:rPr lang="es-ES" dirty="0" err="1"/>
              <a:t>Iga</a:t>
            </a:r>
            <a:r>
              <a:rPr lang="es-ES" dirty="0"/>
              <a:t>, </a:t>
            </a:r>
            <a:r>
              <a:rPr lang="es-ES" dirty="0" err="1"/>
              <a:t>sternum</a:t>
            </a:r>
            <a:r>
              <a:rPr lang="es-ES" dirty="0"/>
              <a:t> dan </a:t>
            </a:r>
            <a:r>
              <a:rPr lang="es-ES" dirty="0" err="1"/>
              <a:t>klavikula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C41.4 </a:t>
            </a:r>
            <a:r>
              <a:rPr lang="en-AU" dirty="0" err="1"/>
              <a:t>Tulang</a:t>
            </a:r>
            <a:r>
              <a:rPr lang="en-AU" dirty="0"/>
              <a:t> </a:t>
            </a:r>
            <a:r>
              <a:rPr lang="en-AU" dirty="0" err="1"/>
              <a:t>pelvik</a:t>
            </a:r>
            <a:r>
              <a:rPr lang="en-AU" dirty="0"/>
              <a:t>, sacrum and coccyx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C41.8 </a:t>
            </a:r>
            <a:r>
              <a:rPr lang="en-AU" dirty="0" err="1"/>
              <a:t>Lesi</a:t>
            </a:r>
            <a:r>
              <a:rPr lang="en-AU" dirty="0"/>
              <a:t> overlap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tulang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rawan</a:t>
            </a:r>
            <a:r>
              <a:rPr lang="en-AU" dirty="0"/>
              <a:t> </a:t>
            </a:r>
            <a:r>
              <a:rPr lang="en-AU" dirty="0" err="1" smtClean="0"/>
              <a:t>sendi</a:t>
            </a:r>
            <a:r>
              <a:rPr lang="en-AU" dirty="0" smtClean="0"/>
              <a:t>, </a:t>
            </a:r>
            <a:r>
              <a:rPr lang="en-AU" dirty="0"/>
              <a:t>  </a:t>
            </a:r>
            <a:r>
              <a:rPr lang="en-AU" dirty="0" err="1"/>
              <a:t>Titik</a:t>
            </a:r>
            <a:r>
              <a:rPr lang="en-AU" dirty="0"/>
              <a:t> </a:t>
            </a:r>
            <a:r>
              <a:rPr lang="en-AU" dirty="0" err="1"/>
              <a:t>asal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bisa</a:t>
            </a:r>
            <a:r>
              <a:rPr lang="en-AU" dirty="0"/>
              <a:t> </a:t>
            </a:r>
            <a:r>
              <a:rPr lang="en-AU" dirty="0" err="1"/>
              <a:t>diklasifikasikan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kategori</a:t>
            </a:r>
            <a:r>
              <a:rPr lang="en-AU" dirty="0"/>
              <a:t> C40-C41.4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C41.9 </a:t>
            </a:r>
            <a:r>
              <a:rPr lang="en-AU" dirty="0" err="1"/>
              <a:t>Tulang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rawan</a:t>
            </a:r>
            <a:r>
              <a:rPr lang="en-AU" dirty="0"/>
              <a:t> </a:t>
            </a:r>
            <a:r>
              <a:rPr lang="en-AU" dirty="0" err="1"/>
              <a:t>sendi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86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AU" dirty="0"/>
              <a:t>Melanoma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lain </a:t>
            </a:r>
            <a:r>
              <a:rPr lang="en-AU" dirty="0" err="1"/>
              <a:t>kulit</a:t>
            </a:r>
            <a:r>
              <a:rPr lang="en-AU" dirty="0"/>
              <a:t> (C43-C44)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AU" dirty="0"/>
              <a:t>C43     Melanoma </a:t>
            </a:r>
            <a:r>
              <a:rPr lang="en-AU" dirty="0" err="1"/>
              <a:t>maligna</a:t>
            </a:r>
            <a:r>
              <a:rPr lang="en-AU" dirty="0"/>
              <a:t> </a:t>
            </a:r>
            <a:r>
              <a:rPr lang="en-AU" dirty="0" err="1"/>
              <a:t>kulit</a:t>
            </a:r>
            <a:endParaRPr lang="en-US" dirty="0"/>
          </a:p>
          <a:p>
            <a:r>
              <a:rPr lang="en-AU" dirty="0"/>
              <a:t>C44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lain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kulit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699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C43     Melanoma </a:t>
            </a:r>
            <a:r>
              <a:rPr lang="en-AU" dirty="0" err="1"/>
              <a:t>maligna</a:t>
            </a:r>
            <a:r>
              <a:rPr lang="en-AU" dirty="0"/>
              <a:t> </a:t>
            </a:r>
            <a:r>
              <a:rPr lang="en-AU" dirty="0" err="1" smtClean="0"/>
              <a:t>kulit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AU" dirty="0" err="1"/>
              <a:t>Termasuk</a:t>
            </a:r>
            <a:r>
              <a:rPr lang="en-AU" dirty="0"/>
              <a:t>: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morfologi</a:t>
            </a:r>
            <a:r>
              <a:rPr lang="en-AU" dirty="0"/>
              <a:t> M872-M879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sifat</a:t>
            </a:r>
            <a:r>
              <a:rPr lang="en-AU" dirty="0"/>
              <a:t> /3</a:t>
            </a:r>
            <a:endParaRPr lang="en-US" dirty="0"/>
          </a:p>
          <a:p>
            <a:r>
              <a:rPr lang="en-AU" dirty="0" err="1"/>
              <a:t>Kecuali</a:t>
            </a:r>
            <a:r>
              <a:rPr lang="en-AU" dirty="0"/>
              <a:t>: </a:t>
            </a:r>
            <a:r>
              <a:rPr lang="en-AU" dirty="0" smtClean="0"/>
              <a:t> </a:t>
            </a:r>
            <a:r>
              <a:rPr lang="en-AU" dirty="0"/>
              <a:t>melanoma </a:t>
            </a:r>
            <a:r>
              <a:rPr lang="en-AU" dirty="0" err="1"/>
              <a:t>maligna</a:t>
            </a:r>
            <a:r>
              <a:rPr lang="en-AU" dirty="0"/>
              <a:t> </a:t>
            </a:r>
            <a:r>
              <a:rPr lang="en-AU" dirty="0" err="1"/>
              <a:t>kulit</a:t>
            </a:r>
            <a:r>
              <a:rPr lang="en-AU" dirty="0"/>
              <a:t> organ genital (C51-C52, C60.-, C63.-)</a:t>
            </a:r>
            <a:endParaRPr lang="en-US" dirty="0"/>
          </a:p>
          <a:p>
            <a:r>
              <a:rPr lang="en-AU" dirty="0"/>
              <a:t>C43.0 Melanoma </a:t>
            </a:r>
            <a:r>
              <a:rPr lang="en-AU" dirty="0" err="1"/>
              <a:t>maligna</a:t>
            </a:r>
            <a:r>
              <a:rPr lang="en-AU" dirty="0"/>
              <a:t> </a:t>
            </a:r>
            <a:r>
              <a:rPr lang="en-AU" dirty="0" err="1"/>
              <a:t>bibir</a:t>
            </a:r>
            <a:endParaRPr lang="en-US" dirty="0"/>
          </a:p>
          <a:p>
            <a:pPr lvl="1"/>
            <a:r>
              <a:rPr lang="en-AU" dirty="0" smtClean="0"/>
              <a:t> </a:t>
            </a:r>
            <a:r>
              <a:rPr lang="en-AU" dirty="0" err="1"/>
              <a:t>Kecuali</a:t>
            </a:r>
            <a:r>
              <a:rPr lang="en-AU" dirty="0"/>
              <a:t>: </a:t>
            </a:r>
            <a:r>
              <a:rPr lang="en-AU" dirty="0" err="1"/>
              <a:t>batas</a:t>
            </a:r>
            <a:r>
              <a:rPr lang="en-AU" dirty="0"/>
              <a:t> vermillion </a:t>
            </a:r>
            <a:r>
              <a:rPr lang="en-AU" dirty="0" err="1"/>
              <a:t>bibir</a:t>
            </a:r>
            <a:r>
              <a:rPr lang="en-AU" dirty="0"/>
              <a:t> (C00.0-C00.2)</a:t>
            </a:r>
            <a:endParaRPr lang="en-US" dirty="0"/>
          </a:p>
          <a:p>
            <a:r>
              <a:rPr lang="en-AU" dirty="0"/>
              <a:t>C43.1 Melanoma </a:t>
            </a:r>
            <a:r>
              <a:rPr lang="en-AU" dirty="0" err="1"/>
              <a:t>maligna</a:t>
            </a:r>
            <a:r>
              <a:rPr lang="en-AU" dirty="0"/>
              <a:t> </a:t>
            </a:r>
            <a:r>
              <a:rPr lang="en-AU" dirty="0" err="1"/>
              <a:t>kelopak</a:t>
            </a:r>
            <a:r>
              <a:rPr lang="en-AU" dirty="0"/>
              <a:t> </a:t>
            </a:r>
            <a:r>
              <a:rPr lang="en-AU" dirty="0" err="1"/>
              <a:t>mata</a:t>
            </a:r>
            <a:r>
              <a:rPr lang="en-AU" dirty="0"/>
              <a:t>, </a:t>
            </a:r>
            <a:r>
              <a:rPr lang="en-AU" dirty="0" err="1"/>
              <a:t>termasuk</a:t>
            </a:r>
            <a:r>
              <a:rPr lang="en-AU" dirty="0"/>
              <a:t> canthus</a:t>
            </a:r>
            <a:endParaRPr lang="en-US" dirty="0"/>
          </a:p>
          <a:p>
            <a:r>
              <a:rPr lang="en-AU" dirty="0"/>
              <a:t>C43.2 Melanoma </a:t>
            </a:r>
            <a:r>
              <a:rPr lang="en-AU" dirty="0" err="1"/>
              <a:t>maligna</a:t>
            </a:r>
            <a:r>
              <a:rPr lang="en-AU" dirty="0"/>
              <a:t> </a:t>
            </a:r>
            <a:r>
              <a:rPr lang="en-AU" dirty="0" err="1"/>
              <a:t>telinga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liang</a:t>
            </a:r>
            <a:r>
              <a:rPr lang="en-AU" dirty="0"/>
              <a:t> </a:t>
            </a:r>
            <a:r>
              <a:rPr lang="en-AU" dirty="0" err="1"/>
              <a:t>telinga</a:t>
            </a:r>
            <a:r>
              <a:rPr lang="en-AU" dirty="0"/>
              <a:t> </a:t>
            </a:r>
            <a:r>
              <a:rPr lang="en-AU" dirty="0" err="1"/>
              <a:t>luar</a:t>
            </a:r>
            <a:endParaRPr lang="en-US" dirty="0"/>
          </a:p>
          <a:p>
            <a:r>
              <a:rPr lang="en-AU" dirty="0"/>
              <a:t>C43.3 Melanoma </a:t>
            </a:r>
            <a:r>
              <a:rPr lang="en-AU" dirty="0" err="1"/>
              <a:t>maligna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bagian</a:t>
            </a:r>
            <a:r>
              <a:rPr lang="en-AU" dirty="0"/>
              <a:t> lain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muka</a:t>
            </a:r>
            <a:endParaRPr lang="en-US" dirty="0"/>
          </a:p>
          <a:p>
            <a:r>
              <a:rPr lang="en-AU" dirty="0"/>
              <a:t>C43.4 Melanoma </a:t>
            </a:r>
            <a:r>
              <a:rPr lang="en-AU" dirty="0" err="1"/>
              <a:t>maligna</a:t>
            </a:r>
            <a:r>
              <a:rPr lang="en-AU" dirty="0"/>
              <a:t> </a:t>
            </a:r>
            <a:r>
              <a:rPr lang="en-AU" dirty="0" err="1"/>
              <a:t>kulit</a:t>
            </a:r>
            <a:r>
              <a:rPr lang="en-AU" dirty="0"/>
              <a:t> </a:t>
            </a:r>
            <a:r>
              <a:rPr lang="en-AU" dirty="0" err="1"/>
              <a:t>kepala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leher</a:t>
            </a:r>
            <a:endParaRPr lang="en-US" dirty="0"/>
          </a:p>
          <a:p>
            <a:r>
              <a:rPr lang="en-AU" dirty="0"/>
              <a:t>C43.5 Melanoma </a:t>
            </a:r>
            <a:r>
              <a:rPr lang="en-AU" dirty="0" err="1"/>
              <a:t>maligna</a:t>
            </a:r>
            <a:r>
              <a:rPr lang="en-AU" dirty="0"/>
              <a:t> </a:t>
            </a:r>
            <a:r>
              <a:rPr lang="en-AU" dirty="0" err="1"/>
              <a:t>badan</a:t>
            </a:r>
            <a:r>
              <a:rPr lang="en-AU" dirty="0"/>
              <a:t>; </a:t>
            </a:r>
            <a:r>
              <a:rPr lang="en-AU" dirty="0" err="1"/>
              <a:t>pinggir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kulit</a:t>
            </a:r>
            <a:r>
              <a:rPr lang="en-AU" dirty="0"/>
              <a:t> anus, </a:t>
            </a:r>
            <a:r>
              <a:rPr lang="en-AU" dirty="0" err="1"/>
              <a:t>kulit</a:t>
            </a:r>
            <a:r>
              <a:rPr lang="en-AU" dirty="0"/>
              <a:t> </a:t>
            </a:r>
            <a:r>
              <a:rPr lang="en-AU" dirty="0" err="1"/>
              <a:t>perianus</a:t>
            </a:r>
            <a:r>
              <a:rPr lang="en-AU" dirty="0"/>
              <a:t>, </a:t>
            </a:r>
            <a:r>
              <a:rPr lang="en-AU" dirty="0" err="1"/>
              <a:t>kulit</a:t>
            </a:r>
            <a:r>
              <a:rPr lang="en-AU" dirty="0"/>
              <a:t> </a:t>
            </a:r>
            <a:r>
              <a:rPr lang="en-AU" dirty="0" err="1"/>
              <a:t>mammae</a:t>
            </a:r>
            <a:endParaRPr lang="en-US" dirty="0"/>
          </a:p>
          <a:p>
            <a:pPr lvl="1"/>
            <a:r>
              <a:rPr lang="en-AU" dirty="0" smtClean="0"/>
              <a:t> </a:t>
            </a:r>
            <a:r>
              <a:rPr lang="en-AU" dirty="0" err="1"/>
              <a:t>Kecuali</a:t>
            </a:r>
            <a:r>
              <a:rPr lang="en-AU" dirty="0"/>
              <a:t>: </a:t>
            </a:r>
            <a:r>
              <a:rPr lang="en-AU" dirty="0" smtClean="0"/>
              <a:t> </a:t>
            </a:r>
            <a:r>
              <a:rPr lang="en-AU" dirty="0"/>
              <a:t>anus NOS (C21.0)</a:t>
            </a:r>
            <a:endParaRPr lang="en-US" dirty="0"/>
          </a:p>
          <a:p>
            <a:r>
              <a:rPr lang="en-AU" dirty="0"/>
              <a:t>C43.6 Melanoma </a:t>
            </a:r>
            <a:r>
              <a:rPr lang="en-AU" dirty="0" err="1"/>
              <a:t>maligna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atas</a:t>
            </a:r>
            <a:r>
              <a:rPr lang="en-AU" dirty="0"/>
              <a:t>, </a:t>
            </a:r>
            <a:r>
              <a:rPr lang="en-AU" dirty="0" err="1"/>
              <a:t>termasuk</a:t>
            </a:r>
            <a:r>
              <a:rPr lang="en-AU" dirty="0"/>
              <a:t> </a:t>
            </a:r>
            <a:r>
              <a:rPr lang="en-AU" dirty="0" err="1"/>
              <a:t>bahu</a:t>
            </a:r>
            <a:endParaRPr lang="en-US" dirty="0"/>
          </a:p>
          <a:p>
            <a:r>
              <a:rPr lang="en-AU" dirty="0"/>
              <a:t>C43.7 Melanoma </a:t>
            </a:r>
            <a:r>
              <a:rPr lang="en-AU" dirty="0" err="1"/>
              <a:t>maligna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bawah</a:t>
            </a:r>
            <a:r>
              <a:rPr lang="en-AU" dirty="0"/>
              <a:t>, </a:t>
            </a:r>
            <a:r>
              <a:rPr lang="en-AU" dirty="0" err="1"/>
              <a:t>termasuk</a:t>
            </a:r>
            <a:r>
              <a:rPr lang="en-AU" dirty="0"/>
              <a:t> </a:t>
            </a:r>
            <a:r>
              <a:rPr lang="en-AU" dirty="0" err="1"/>
              <a:t>panggul</a:t>
            </a:r>
            <a:endParaRPr lang="en-US" dirty="0"/>
          </a:p>
          <a:p>
            <a:r>
              <a:rPr lang="en-AU" dirty="0"/>
              <a:t>C43.8 </a:t>
            </a:r>
            <a:r>
              <a:rPr lang="en-AU" dirty="0" err="1"/>
              <a:t>Lesi</a:t>
            </a:r>
            <a:r>
              <a:rPr lang="en-AU" dirty="0"/>
              <a:t> overlap melanoma </a:t>
            </a:r>
            <a:r>
              <a:rPr lang="en-AU" dirty="0" err="1"/>
              <a:t>maligna</a:t>
            </a:r>
            <a:r>
              <a:rPr lang="en-AU" dirty="0"/>
              <a:t> </a:t>
            </a:r>
            <a:r>
              <a:rPr lang="en-AU" dirty="0" err="1"/>
              <a:t>kulit</a:t>
            </a:r>
            <a:endParaRPr lang="en-US" dirty="0"/>
          </a:p>
          <a:p>
            <a:r>
              <a:rPr lang="en-AU" dirty="0"/>
              <a:t>C43.9 Malignant melanoma </a:t>
            </a:r>
            <a:r>
              <a:rPr lang="en-AU" dirty="0" err="1"/>
              <a:t>kulit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r>
              <a:rPr lang="en-AU" dirty="0" smtClean="0"/>
              <a:t>, Melanoma </a:t>
            </a:r>
            <a:r>
              <a:rPr lang="en-AU" dirty="0"/>
              <a:t>(malignant)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704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AU" dirty="0"/>
              <a:t>C44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lain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 smtClean="0"/>
              <a:t>kulit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029200"/>
          </a:xfrm>
        </p:spPr>
        <p:txBody>
          <a:bodyPr>
            <a:normAutofit fontScale="62500" lnSpcReduction="20000"/>
          </a:bodyPr>
          <a:lstStyle/>
          <a:p>
            <a:r>
              <a:rPr lang="en-AU" dirty="0" err="1"/>
              <a:t>Termasuk</a:t>
            </a:r>
            <a:r>
              <a:rPr lang="en-AU" dirty="0"/>
              <a:t>: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: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sebasea</a:t>
            </a:r>
            <a:r>
              <a:rPr lang="en-AU" dirty="0"/>
              <a:t>,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keringat</a:t>
            </a:r>
            <a:endParaRPr lang="en-US" dirty="0"/>
          </a:p>
          <a:p>
            <a:pPr lvl="1"/>
            <a:r>
              <a:rPr lang="en-AU" dirty="0" err="1"/>
              <a:t>Kecuali</a:t>
            </a:r>
            <a:r>
              <a:rPr lang="en-AU" dirty="0"/>
              <a:t>: </a:t>
            </a:r>
            <a:r>
              <a:rPr lang="en-AU" dirty="0" smtClean="0"/>
              <a:t> </a:t>
            </a:r>
            <a:r>
              <a:rPr lang="en-AU" dirty="0" err="1"/>
              <a:t>Sarkoma</a:t>
            </a:r>
            <a:r>
              <a:rPr lang="en-AU" dirty="0"/>
              <a:t> Kaposi (C46</a:t>
            </a:r>
            <a:r>
              <a:rPr lang="en-AU" dirty="0" smtClean="0"/>
              <a:t>.-),  </a:t>
            </a:r>
            <a:r>
              <a:rPr lang="en-AU" dirty="0"/>
              <a:t>Melanoma </a:t>
            </a:r>
            <a:r>
              <a:rPr lang="en-AU" dirty="0" err="1"/>
              <a:t>maligna</a:t>
            </a:r>
            <a:r>
              <a:rPr lang="en-AU" dirty="0"/>
              <a:t> </a:t>
            </a:r>
            <a:r>
              <a:rPr lang="en-AU" dirty="0" err="1"/>
              <a:t>kulit</a:t>
            </a:r>
            <a:r>
              <a:rPr lang="en-AU" dirty="0"/>
              <a:t> (C43.-), </a:t>
            </a:r>
            <a:r>
              <a:rPr lang="en-AU" dirty="0" err="1"/>
              <a:t>kulit</a:t>
            </a:r>
            <a:r>
              <a:rPr lang="en-AU" dirty="0"/>
              <a:t> genital (C51-C52, C60.-, C63.-)</a:t>
            </a:r>
            <a:endParaRPr lang="en-US" dirty="0"/>
          </a:p>
          <a:p>
            <a:r>
              <a:rPr lang="en-AU" dirty="0"/>
              <a:t>C44.0 </a:t>
            </a:r>
            <a:r>
              <a:rPr lang="en-AU" dirty="0" err="1"/>
              <a:t>Kulit</a:t>
            </a:r>
            <a:r>
              <a:rPr lang="en-AU" dirty="0"/>
              <a:t> </a:t>
            </a:r>
            <a:r>
              <a:rPr lang="en-AU" dirty="0" err="1"/>
              <a:t>bibir</a:t>
            </a:r>
            <a:r>
              <a:rPr lang="en-AU" dirty="0"/>
              <a:t>: basal cell carcinoma of lip</a:t>
            </a:r>
            <a:endParaRPr lang="en-US" dirty="0"/>
          </a:p>
          <a:p>
            <a:pPr lvl="1"/>
            <a:r>
              <a:rPr lang="en-AU" dirty="0" smtClean="0"/>
              <a:t> </a:t>
            </a:r>
            <a:r>
              <a:rPr lang="en-AU" dirty="0" err="1"/>
              <a:t>Kecuali</a:t>
            </a:r>
            <a:r>
              <a:rPr lang="en-AU" dirty="0"/>
              <a:t>: </a:t>
            </a:r>
            <a:r>
              <a:rPr lang="en-AU" dirty="0" smtClean="0"/>
              <a:t>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bibir</a:t>
            </a:r>
            <a:r>
              <a:rPr lang="en-AU" dirty="0"/>
              <a:t> (C00.-)</a:t>
            </a:r>
            <a:endParaRPr lang="en-US" dirty="0"/>
          </a:p>
          <a:p>
            <a:r>
              <a:rPr lang="en-AU" dirty="0"/>
              <a:t>C44.1 </a:t>
            </a:r>
            <a:r>
              <a:rPr lang="en-AU" dirty="0" err="1"/>
              <a:t>Kulit</a:t>
            </a:r>
            <a:r>
              <a:rPr lang="en-AU" dirty="0"/>
              <a:t> </a:t>
            </a:r>
            <a:r>
              <a:rPr lang="en-AU" dirty="0" err="1"/>
              <a:t>kelopak</a:t>
            </a:r>
            <a:r>
              <a:rPr lang="en-AU" dirty="0"/>
              <a:t> </a:t>
            </a:r>
            <a:r>
              <a:rPr lang="en-AU" dirty="0" err="1"/>
              <a:t>mata</a:t>
            </a:r>
            <a:r>
              <a:rPr lang="en-AU" dirty="0"/>
              <a:t>, </a:t>
            </a:r>
            <a:r>
              <a:rPr lang="en-AU" dirty="0" err="1"/>
              <a:t>termasuk</a:t>
            </a:r>
            <a:r>
              <a:rPr lang="en-AU" dirty="0"/>
              <a:t> canthus</a:t>
            </a:r>
            <a:endParaRPr lang="en-US" dirty="0"/>
          </a:p>
          <a:p>
            <a:pPr lvl="1"/>
            <a:r>
              <a:rPr lang="en-AU" dirty="0" smtClean="0"/>
              <a:t> </a:t>
            </a:r>
            <a:r>
              <a:rPr lang="en-AU" dirty="0" err="1"/>
              <a:t>Kecuali</a:t>
            </a:r>
            <a:r>
              <a:rPr lang="en-AU" dirty="0"/>
              <a:t>: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ikat</a:t>
            </a:r>
            <a:r>
              <a:rPr lang="en-AU" dirty="0"/>
              <a:t> </a:t>
            </a:r>
            <a:r>
              <a:rPr lang="en-AU" dirty="0" err="1"/>
              <a:t>kelopak</a:t>
            </a:r>
            <a:r>
              <a:rPr lang="en-AU" dirty="0"/>
              <a:t> </a:t>
            </a:r>
            <a:r>
              <a:rPr lang="en-AU" dirty="0" err="1"/>
              <a:t>mata</a:t>
            </a:r>
            <a:r>
              <a:rPr lang="en-AU" dirty="0"/>
              <a:t> (C49.0)</a:t>
            </a:r>
            <a:endParaRPr lang="en-US" dirty="0"/>
          </a:p>
          <a:p>
            <a:r>
              <a:rPr lang="en-AU" dirty="0"/>
              <a:t>C44.2 </a:t>
            </a:r>
            <a:r>
              <a:rPr lang="en-AU" dirty="0" err="1"/>
              <a:t>Kulit</a:t>
            </a:r>
            <a:r>
              <a:rPr lang="en-AU" dirty="0"/>
              <a:t> </a:t>
            </a:r>
            <a:r>
              <a:rPr lang="en-AU" dirty="0" err="1"/>
              <a:t>telinga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liang</a:t>
            </a:r>
            <a:r>
              <a:rPr lang="en-AU" dirty="0"/>
              <a:t> </a:t>
            </a:r>
            <a:r>
              <a:rPr lang="en-AU" dirty="0" err="1"/>
              <a:t>telinga</a:t>
            </a:r>
            <a:r>
              <a:rPr lang="en-AU" dirty="0"/>
              <a:t> </a:t>
            </a:r>
            <a:r>
              <a:rPr lang="en-AU" dirty="0" err="1"/>
              <a:t>luar</a:t>
            </a:r>
            <a:endParaRPr lang="en-US" dirty="0"/>
          </a:p>
          <a:p>
            <a:pPr lvl="1"/>
            <a:r>
              <a:rPr lang="en-AU" dirty="0" smtClean="0"/>
              <a:t> </a:t>
            </a:r>
            <a:r>
              <a:rPr lang="en-AU" dirty="0" err="1"/>
              <a:t>Kecuali</a:t>
            </a:r>
            <a:r>
              <a:rPr lang="en-AU" dirty="0"/>
              <a:t>:  </a:t>
            </a:r>
            <a:r>
              <a:rPr lang="en-AU" dirty="0" err="1" smtClean="0"/>
              <a:t>jaringan</a:t>
            </a:r>
            <a:r>
              <a:rPr lang="en-AU" dirty="0" smtClean="0"/>
              <a:t> </a:t>
            </a:r>
            <a:r>
              <a:rPr lang="en-AU" dirty="0" err="1"/>
              <a:t>ikat</a:t>
            </a:r>
            <a:r>
              <a:rPr lang="en-AU" dirty="0"/>
              <a:t> </a:t>
            </a:r>
            <a:r>
              <a:rPr lang="en-AU" dirty="0" err="1"/>
              <a:t>telinga</a:t>
            </a:r>
            <a:r>
              <a:rPr lang="en-AU" dirty="0"/>
              <a:t> (C49.0)</a:t>
            </a:r>
            <a:endParaRPr lang="en-US" dirty="0"/>
          </a:p>
          <a:p>
            <a:r>
              <a:rPr lang="en-AU" dirty="0"/>
              <a:t>C44.3 </a:t>
            </a:r>
            <a:r>
              <a:rPr lang="en-AU" dirty="0" err="1"/>
              <a:t>Kulit</a:t>
            </a:r>
            <a:r>
              <a:rPr lang="en-AU" dirty="0"/>
              <a:t> </a:t>
            </a:r>
            <a:r>
              <a:rPr lang="en-AU" dirty="0" err="1"/>
              <a:t>bagian</a:t>
            </a:r>
            <a:r>
              <a:rPr lang="en-AU" dirty="0"/>
              <a:t> lain </a:t>
            </a:r>
            <a:r>
              <a:rPr lang="en-AU" dirty="0" err="1"/>
              <a:t>dan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muka</a:t>
            </a:r>
            <a:endParaRPr lang="en-US" dirty="0"/>
          </a:p>
          <a:p>
            <a:r>
              <a:rPr lang="en-AU" dirty="0"/>
              <a:t>C44.4 </a:t>
            </a:r>
            <a:r>
              <a:rPr lang="en-AU" dirty="0" err="1"/>
              <a:t>Kulit</a:t>
            </a:r>
            <a:r>
              <a:rPr lang="en-AU" dirty="0"/>
              <a:t> </a:t>
            </a:r>
            <a:r>
              <a:rPr lang="en-AU" dirty="0" err="1"/>
              <a:t>kepala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leher</a:t>
            </a:r>
            <a:endParaRPr lang="en-US" dirty="0"/>
          </a:p>
          <a:p>
            <a:r>
              <a:rPr lang="en-AU" dirty="0"/>
              <a:t>C44.5 </a:t>
            </a:r>
            <a:r>
              <a:rPr lang="en-AU" dirty="0" err="1"/>
              <a:t>Kulit</a:t>
            </a:r>
            <a:r>
              <a:rPr lang="en-AU" dirty="0"/>
              <a:t> </a:t>
            </a:r>
            <a:r>
              <a:rPr lang="en-AU" dirty="0" err="1"/>
              <a:t>badan</a:t>
            </a:r>
            <a:r>
              <a:rPr lang="en-AU" dirty="0"/>
              <a:t>, </a:t>
            </a:r>
            <a:r>
              <a:rPr lang="en-AU" dirty="0" err="1"/>
              <a:t>pinggir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kulit</a:t>
            </a:r>
            <a:r>
              <a:rPr lang="en-AU" dirty="0"/>
              <a:t> anus, </a:t>
            </a:r>
            <a:r>
              <a:rPr lang="en-AU" dirty="0" err="1"/>
              <a:t>kulit</a:t>
            </a:r>
            <a:r>
              <a:rPr lang="en-AU" dirty="0"/>
              <a:t> </a:t>
            </a:r>
            <a:r>
              <a:rPr lang="en-AU" dirty="0" err="1"/>
              <a:t>perianus</a:t>
            </a:r>
            <a:r>
              <a:rPr lang="en-AU" dirty="0"/>
              <a:t>, </a:t>
            </a:r>
            <a:r>
              <a:rPr lang="en-AU" dirty="0" err="1"/>
              <a:t>kulit</a:t>
            </a:r>
            <a:r>
              <a:rPr lang="en-AU" dirty="0"/>
              <a:t> </a:t>
            </a:r>
            <a:r>
              <a:rPr lang="en-AU" dirty="0" err="1"/>
              <a:t>mammae</a:t>
            </a:r>
            <a:endParaRPr lang="en-US" dirty="0"/>
          </a:p>
          <a:p>
            <a:pPr lvl="1"/>
            <a:r>
              <a:rPr lang="en-AU" dirty="0" smtClean="0"/>
              <a:t> </a:t>
            </a:r>
            <a:r>
              <a:rPr lang="en-AU" dirty="0" err="1"/>
              <a:t>Kecuali</a:t>
            </a:r>
            <a:r>
              <a:rPr lang="en-AU" dirty="0"/>
              <a:t>:  </a:t>
            </a:r>
            <a:r>
              <a:rPr lang="en-AU" dirty="0" smtClean="0"/>
              <a:t> </a:t>
            </a:r>
            <a:r>
              <a:rPr lang="en-AU" dirty="0"/>
              <a:t>anus NOS (C21.0)</a:t>
            </a:r>
            <a:endParaRPr lang="en-US" dirty="0"/>
          </a:p>
          <a:p>
            <a:r>
              <a:rPr lang="en-AU" dirty="0"/>
              <a:t>C44.6 </a:t>
            </a:r>
            <a:r>
              <a:rPr lang="en-AU" dirty="0" err="1"/>
              <a:t>Kulit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atas</a:t>
            </a:r>
            <a:r>
              <a:rPr lang="en-AU" dirty="0"/>
              <a:t>, </a:t>
            </a:r>
            <a:r>
              <a:rPr lang="en-AU" dirty="0" err="1"/>
              <a:t>termasuk</a:t>
            </a:r>
            <a:r>
              <a:rPr lang="en-AU" dirty="0"/>
              <a:t> </a:t>
            </a:r>
            <a:r>
              <a:rPr lang="en-AU" dirty="0" err="1"/>
              <a:t>bahu</a:t>
            </a:r>
            <a:endParaRPr lang="en-US" dirty="0"/>
          </a:p>
          <a:p>
            <a:r>
              <a:rPr lang="en-AU" dirty="0"/>
              <a:t>C44.7 </a:t>
            </a:r>
            <a:r>
              <a:rPr lang="en-AU" dirty="0" err="1"/>
              <a:t>Kulit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bawah</a:t>
            </a:r>
            <a:r>
              <a:rPr lang="en-AU" dirty="0"/>
              <a:t>, </a:t>
            </a:r>
            <a:r>
              <a:rPr lang="en-AU" dirty="0" err="1"/>
              <a:t>termasuk</a:t>
            </a:r>
            <a:r>
              <a:rPr lang="en-AU" dirty="0"/>
              <a:t> </a:t>
            </a:r>
            <a:r>
              <a:rPr lang="en-AU" dirty="0" err="1"/>
              <a:t>panggul</a:t>
            </a:r>
            <a:endParaRPr lang="en-US" dirty="0"/>
          </a:p>
          <a:p>
            <a:r>
              <a:rPr lang="en-AU" dirty="0"/>
              <a:t>C44.8 </a:t>
            </a:r>
            <a:r>
              <a:rPr lang="en-AU" dirty="0" err="1"/>
              <a:t>Lesi</a:t>
            </a:r>
            <a:r>
              <a:rPr lang="en-AU" dirty="0"/>
              <a:t> overlap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kulit</a:t>
            </a:r>
            <a:endParaRPr lang="en-US" dirty="0"/>
          </a:p>
          <a:p>
            <a:r>
              <a:rPr lang="en-AU" dirty="0"/>
              <a:t>C44.9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kulit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662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mesotel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lunak</a:t>
            </a:r>
            <a:r>
              <a:rPr lang="en-AU" dirty="0"/>
              <a:t> (C45-C49</a:t>
            </a:r>
            <a:r>
              <a:rPr lang="en-AU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C45     Mesothelioma</a:t>
            </a:r>
            <a:endParaRPr lang="en-US" dirty="0"/>
          </a:p>
          <a:p>
            <a:r>
              <a:rPr lang="en-AU" dirty="0"/>
              <a:t>C46     </a:t>
            </a:r>
            <a:r>
              <a:rPr lang="en-AU" dirty="0" err="1"/>
              <a:t>Sarkoma</a:t>
            </a:r>
            <a:r>
              <a:rPr lang="en-AU" dirty="0"/>
              <a:t> Kaposi</a:t>
            </a:r>
            <a:endParaRPr lang="en-US" dirty="0"/>
          </a:p>
          <a:p>
            <a:r>
              <a:rPr lang="en-AU" dirty="0"/>
              <a:t>C47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perifer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sistem</a:t>
            </a:r>
            <a:r>
              <a:rPr lang="en-AU" dirty="0"/>
              <a:t>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 smtClean="0"/>
              <a:t>otonom</a:t>
            </a:r>
            <a:endParaRPr lang="en-AU" dirty="0" smtClean="0"/>
          </a:p>
          <a:p>
            <a:r>
              <a:rPr lang="en-AU" dirty="0"/>
              <a:t>C48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retroperitoneum</a:t>
            </a:r>
            <a:r>
              <a:rPr lang="en-AU" dirty="0"/>
              <a:t> and peritoneum</a:t>
            </a:r>
            <a:endParaRPr lang="en-US" dirty="0"/>
          </a:p>
          <a:p>
            <a:r>
              <a:rPr lang="en-AU" dirty="0"/>
              <a:t>C49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penyambung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lunak</a:t>
            </a:r>
            <a:r>
              <a:rPr lang="en-A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922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AU" dirty="0"/>
              <a:t>C45     </a:t>
            </a:r>
            <a:r>
              <a:rPr lang="en-AU" dirty="0" smtClean="0"/>
              <a:t>Mesothelioma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 fontScale="85000" lnSpcReduction="10000"/>
          </a:bodyPr>
          <a:lstStyle/>
          <a:p>
            <a:r>
              <a:rPr lang="en-AU" dirty="0" err="1"/>
              <a:t>Termasuk</a:t>
            </a:r>
            <a:r>
              <a:rPr lang="en-AU" dirty="0"/>
              <a:t>: morphology code M905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sifat</a:t>
            </a:r>
            <a:r>
              <a:rPr lang="en-AU" dirty="0"/>
              <a:t> /3</a:t>
            </a:r>
            <a:endParaRPr lang="en-US" dirty="0"/>
          </a:p>
          <a:p>
            <a:r>
              <a:rPr lang="en-AU" dirty="0"/>
              <a:t>C45.0 Mesothelioma pleura</a:t>
            </a:r>
            <a:endParaRPr lang="en-US" dirty="0"/>
          </a:p>
          <a:p>
            <a:pPr lvl="1"/>
            <a:r>
              <a:rPr lang="en-AU" dirty="0" smtClean="0"/>
              <a:t> </a:t>
            </a:r>
            <a:r>
              <a:rPr lang="en-AU" dirty="0" err="1"/>
              <a:t>Kecuali</a:t>
            </a:r>
            <a:r>
              <a:rPr lang="en-AU" dirty="0"/>
              <a:t>:  </a:t>
            </a:r>
            <a:r>
              <a:rPr lang="en-AU" dirty="0" smtClean="0"/>
              <a:t>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lain pleura (C38.4)</a:t>
            </a:r>
            <a:endParaRPr lang="en-US" dirty="0"/>
          </a:p>
          <a:p>
            <a:r>
              <a:rPr lang="en-AU" dirty="0"/>
              <a:t>C45.1 Mesothelioma </a:t>
            </a:r>
            <a:r>
              <a:rPr lang="en-AU" dirty="0" smtClean="0"/>
              <a:t>peritoneum, </a:t>
            </a:r>
            <a:r>
              <a:rPr lang="en-AU" dirty="0" err="1" smtClean="0"/>
              <a:t>Mesenterium</a:t>
            </a:r>
            <a:r>
              <a:rPr lang="en-AU" dirty="0"/>
              <a:t>, </a:t>
            </a:r>
            <a:r>
              <a:rPr lang="en-AU" dirty="0" err="1"/>
              <a:t>mesokolon</a:t>
            </a:r>
            <a:r>
              <a:rPr lang="en-AU" dirty="0"/>
              <a:t>, </a:t>
            </a:r>
            <a:r>
              <a:rPr lang="en-AU" dirty="0" err="1"/>
              <a:t>omentum</a:t>
            </a:r>
            <a:r>
              <a:rPr lang="en-AU" dirty="0"/>
              <a:t>, peritoneum (parietal)(pelvic)</a:t>
            </a:r>
            <a:endParaRPr lang="en-US" dirty="0"/>
          </a:p>
          <a:p>
            <a:pPr lvl="1"/>
            <a:r>
              <a:rPr lang="en-AU" dirty="0" err="1" smtClean="0"/>
              <a:t>Kecuali</a:t>
            </a:r>
            <a:r>
              <a:rPr lang="en-AU" dirty="0"/>
              <a:t>:  </a:t>
            </a:r>
            <a:r>
              <a:rPr lang="en-AU" dirty="0" err="1" smtClean="0"/>
              <a:t>neoplasma</a:t>
            </a:r>
            <a:r>
              <a:rPr lang="en-AU" dirty="0" smtClean="0"/>
              <a:t> </a:t>
            </a:r>
            <a:r>
              <a:rPr lang="en-AU" dirty="0" err="1"/>
              <a:t>ganas</a:t>
            </a:r>
            <a:r>
              <a:rPr lang="en-AU" dirty="0"/>
              <a:t> lain </a:t>
            </a:r>
            <a:r>
              <a:rPr lang="en-AU" dirty="0" err="1"/>
              <a:t>pada</a:t>
            </a:r>
            <a:r>
              <a:rPr lang="en-AU" dirty="0"/>
              <a:t> peritoneum (C48.-)</a:t>
            </a:r>
            <a:endParaRPr lang="en-US" dirty="0"/>
          </a:p>
          <a:p>
            <a:r>
              <a:rPr lang="en-AU" dirty="0"/>
              <a:t>C45.2 Mesothelioma </a:t>
            </a:r>
            <a:r>
              <a:rPr lang="en-AU" dirty="0" err="1"/>
              <a:t>perikardium</a:t>
            </a:r>
            <a:endParaRPr lang="en-US" dirty="0"/>
          </a:p>
          <a:p>
            <a:pPr lvl="1"/>
            <a:r>
              <a:rPr lang="en-AU" dirty="0" err="1" smtClean="0"/>
              <a:t>Kecuali</a:t>
            </a:r>
            <a:r>
              <a:rPr lang="en-AU" dirty="0"/>
              <a:t>:   </a:t>
            </a:r>
            <a:r>
              <a:rPr lang="en-AU" dirty="0" err="1" smtClean="0"/>
              <a:t>neoplasma</a:t>
            </a:r>
            <a:r>
              <a:rPr lang="en-AU" dirty="0" smtClean="0"/>
              <a:t> </a:t>
            </a:r>
            <a:r>
              <a:rPr lang="en-AU" dirty="0" err="1"/>
              <a:t>ganas</a:t>
            </a:r>
            <a:r>
              <a:rPr lang="en-AU" dirty="0"/>
              <a:t> lain </a:t>
            </a:r>
            <a:r>
              <a:rPr lang="en-AU" dirty="0" err="1"/>
              <a:t>perikardium</a:t>
            </a:r>
            <a:r>
              <a:rPr lang="en-AU" dirty="0"/>
              <a:t> (C38.0)</a:t>
            </a:r>
            <a:endParaRPr lang="en-US" dirty="0"/>
          </a:p>
          <a:p>
            <a:r>
              <a:rPr lang="en-AU" dirty="0"/>
              <a:t>C45.7 Mesothelioma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situs</a:t>
            </a:r>
            <a:r>
              <a:rPr lang="en-AU" dirty="0"/>
              <a:t> lain</a:t>
            </a:r>
            <a:endParaRPr lang="en-US" dirty="0"/>
          </a:p>
          <a:p>
            <a:r>
              <a:rPr lang="en-AU" dirty="0"/>
              <a:t>C45.9 Mesothelioma,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234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/>
          </a:bodyPr>
          <a:lstStyle/>
          <a:p>
            <a:r>
              <a:rPr lang="en-AU" dirty="0"/>
              <a:t>C46     </a:t>
            </a:r>
            <a:r>
              <a:rPr lang="en-AU" dirty="0" err="1"/>
              <a:t>Sarkoma</a:t>
            </a:r>
            <a:r>
              <a:rPr lang="en-AU" dirty="0"/>
              <a:t> </a:t>
            </a:r>
            <a:r>
              <a:rPr lang="en-AU" dirty="0" smtClean="0"/>
              <a:t>Kaposi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err="1"/>
              <a:t>Termasuk</a:t>
            </a:r>
            <a:r>
              <a:rPr lang="en-AU" dirty="0"/>
              <a:t>: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morfologis</a:t>
            </a:r>
            <a:r>
              <a:rPr lang="en-AU" dirty="0"/>
              <a:t> M9140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kode</a:t>
            </a:r>
            <a:r>
              <a:rPr lang="en-AU" dirty="0"/>
              <a:t> </a:t>
            </a:r>
            <a:r>
              <a:rPr lang="en-AU" dirty="0" err="1"/>
              <a:t>sifat</a:t>
            </a:r>
            <a:r>
              <a:rPr lang="en-AU" dirty="0"/>
              <a:t> /3</a:t>
            </a:r>
            <a:endParaRPr lang="en-US" dirty="0"/>
          </a:p>
          <a:p>
            <a:r>
              <a:rPr lang="en-AU" dirty="0"/>
              <a:t>C46.0 </a:t>
            </a:r>
            <a:r>
              <a:rPr lang="en-AU" dirty="0" err="1"/>
              <a:t>Sarkoma</a:t>
            </a:r>
            <a:r>
              <a:rPr lang="en-AU" dirty="0"/>
              <a:t> Kaposi skin</a:t>
            </a:r>
            <a:endParaRPr lang="en-US" dirty="0"/>
          </a:p>
          <a:p>
            <a:r>
              <a:rPr lang="en-AU" dirty="0"/>
              <a:t>C46.1 </a:t>
            </a:r>
            <a:r>
              <a:rPr lang="en-AU" dirty="0" err="1"/>
              <a:t>Sarkoma</a:t>
            </a:r>
            <a:r>
              <a:rPr lang="en-AU" dirty="0"/>
              <a:t> Kaposi soft tissue</a:t>
            </a:r>
            <a:endParaRPr lang="en-US" dirty="0"/>
          </a:p>
          <a:p>
            <a:r>
              <a:rPr lang="en-AU" dirty="0"/>
              <a:t>C46.2 </a:t>
            </a:r>
            <a:r>
              <a:rPr lang="en-AU" dirty="0" err="1"/>
              <a:t>Sarkoma</a:t>
            </a:r>
            <a:r>
              <a:rPr lang="en-AU" dirty="0"/>
              <a:t> Kaposi </a:t>
            </a:r>
            <a:r>
              <a:rPr lang="en-AU" dirty="0" err="1"/>
              <a:t>palatum</a:t>
            </a:r>
            <a:endParaRPr lang="en-US" dirty="0"/>
          </a:p>
          <a:p>
            <a:r>
              <a:rPr lang="en-AU" dirty="0"/>
              <a:t>C46.3 </a:t>
            </a:r>
            <a:r>
              <a:rPr lang="en-AU" dirty="0" err="1"/>
              <a:t>Sarkoma</a:t>
            </a:r>
            <a:r>
              <a:rPr lang="en-AU" dirty="0"/>
              <a:t> Kaposi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limfe</a:t>
            </a:r>
            <a:endParaRPr lang="en-US" dirty="0"/>
          </a:p>
          <a:p>
            <a:r>
              <a:rPr lang="en-AU" dirty="0"/>
              <a:t>C46.7 </a:t>
            </a:r>
            <a:r>
              <a:rPr lang="en-AU" dirty="0" err="1"/>
              <a:t>Sarkoma</a:t>
            </a:r>
            <a:r>
              <a:rPr lang="en-AU" dirty="0"/>
              <a:t> Kaposi </a:t>
            </a:r>
            <a:r>
              <a:rPr lang="en-AU" dirty="0" err="1"/>
              <a:t>situs</a:t>
            </a:r>
            <a:r>
              <a:rPr lang="en-AU" dirty="0"/>
              <a:t> lain</a:t>
            </a:r>
            <a:endParaRPr lang="en-US" dirty="0"/>
          </a:p>
          <a:p>
            <a:r>
              <a:rPr lang="en-AU" dirty="0"/>
              <a:t>C46.8 </a:t>
            </a:r>
            <a:r>
              <a:rPr lang="en-AU" dirty="0" err="1"/>
              <a:t>Sarkoma</a:t>
            </a:r>
            <a:r>
              <a:rPr lang="en-AU" dirty="0"/>
              <a:t> Kaposi organ </a:t>
            </a:r>
            <a:r>
              <a:rPr lang="en-AU" dirty="0" err="1"/>
              <a:t>ganda</a:t>
            </a:r>
            <a:endParaRPr lang="en-US" dirty="0"/>
          </a:p>
          <a:p>
            <a:r>
              <a:rPr lang="en-AU" dirty="0"/>
              <a:t>C46.9 </a:t>
            </a:r>
            <a:r>
              <a:rPr lang="en-AU" dirty="0" err="1"/>
              <a:t>Sarkoma</a:t>
            </a:r>
            <a:r>
              <a:rPr lang="en-AU" dirty="0"/>
              <a:t> Kaposi,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070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SARKOMA KAPOSI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keganasan</a:t>
            </a:r>
            <a:r>
              <a:rPr lang="en-US" dirty="0" smtClean="0"/>
              <a:t> yang paling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AIDS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homoseksual</a:t>
            </a:r>
            <a:r>
              <a:rPr lang="en-US" dirty="0" smtClean="0"/>
              <a:t> ,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heteroseksual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anak-anak</a:t>
            </a:r>
            <a:r>
              <a:rPr lang="en-US" dirty="0" smtClean="0"/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Diduga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endotel</a:t>
            </a:r>
            <a:r>
              <a:rPr lang="en-US" dirty="0" smtClean="0"/>
              <a:t> yang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multisentrik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nodul</a:t>
            </a:r>
            <a:r>
              <a:rPr lang="en-US" dirty="0" smtClean="0"/>
              <a:t>- </a:t>
            </a:r>
            <a:r>
              <a:rPr lang="en-US" dirty="0" err="1" smtClean="0"/>
              <a:t>nodul</a:t>
            </a:r>
            <a:r>
              <a:rPr lang="en-US" dirty="0" smtClean="0"/>
              <a:t> </a:t>
            </a:r>
            <a:r>
              <a:rPr lang="en-US" dirty="0" err="1" smtClean="0"/>
              <a:t>asimtomatik</a:t>
            </a:r>
            <a:r>
              <a:rPr lang="en-US" dirty="0" smtClean="0"/>
              <a:t> . </a:t>
            </a:r>
            <a:r>
              <a:rPr lang="en-US" dirty="0" err="1" smtClean="0"/>
              <a:t>Bercak</a:t>
            </a:r>
            <a:r>
              <a:rPr lang="en-US" dirty="0" smtClean="0"/>
              <a:t> </a:t>
            </a:r>
            <a:r>
              <a:rPr lang="en-US" dirty="0" err="1" smtClean="0"/>
              <a:t>ungu</a:t>
            </a:r>
            <a:r>
              <a:rPr lang="en-US" dirty="0" smtClean="0"/>
              <a:t> </a:t>
            </a:r>
            <a:r>
              <a:rPr lang="en-US" dirty="0" err="1" smtClean="0"/>
              <a:t>kemerahan</a:t>
            </a:r>
            <a:r>
              <a:rPr lang="en-US" dirty="0" smtClean="0"/>
              <a:t> </a:t>
            </a:r>
            <a:r>
              <a:rPr lang="en-US" dirty="0" err="1" smtClean="0"/>
              <a:t>nampak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gradasi</a:t>
            </a:r>
            <a:r>
              <a:rPr lang="en-US" dirty="0" smtClean="0"/>
              <a:t> warn </a:t>
            </a:r>
            <a:r>
              <a:rPr lang="en-US" dirty="0" err="1" smtClean="0"/>
              <a:t>bervariasi</a:t>
            </a:r>
            <a:r>
              <a:rPr lang="en-US" dirty="0" smtClean="0"/>
              <a:t> : </a:t>
            </a:r>
            <a:r>
              <a:rPr lang="en-US" dirty="0" err="1" smtClean="0"/>
              <a:t>ugu,ungu</a:t>
            </a:r>
            <a:r>
              <a:rPr lang="en-US" dirty="0" smtClean="0"/>
              <a:t> </a:t>
            </a:r>
            <a:r>
              <a:rPr lang="en-US" dirty="0" err="1" smtClean="0"/>
              <a:t>tua</a:t>
            </a:r>
            <a:r>
              <a:rPr lang="en-US" dirty="0" smtClean="0"/>
              <a:t>,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, </a:t>
            </a:r>
            <a:r>
              <a:rPr lang="en-US" dirty="0" err="1" smtClean="0"/>
              <a:t>merah</a:t>
            </a:r>
            <a:r>
              <a:rPr lang="en-US" dirty="0" smtClean="0"/>
              <a:t>, </a:t>
            </a:r>
            <a:r>
              <a:rPr lang="en-US" dirty="0" err="1" smtClean="0"/>
              <a:t>coklat</a:t>
            </a:r>
            <a:r>
              <a:rPr lang="en-US" dirty="0" smtClean="0"/>
              <a:t> </a:t>
            </a:r>
            <a:r>
              <a:rPr lang="en-US" dirty="0" err="1" smtClean="0"/>
              <a:t>kemerahan</a:t>
            </a:r>
            <a:r>
              <a:rPr lang="en-US" dirty="0" smtClean="0"/>
              <a:t> ,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- </a:t>
            </a:r>
            <a:r>
              <a:rPr lang="en-US" dirty="0" err="1" smtClean="0"/>
              <a:t>beda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terasa</a:t>
            </a:r>
            <a:r>
              <a:rPr lang="en-US" dirty="0" smtClean="0"/>
              <a:t> </a:t>
            </a:r>
            <a:r>
              <a:rPr lang="en-US" dirty="0" err="1" smtClean="0"/>
              <a:t>gatal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menembus</a:t>
            </a:r>
            <a:r>
              <a:rPr lang="en-US" dirty="0" smtClean="0"/>
              <a:t> organ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Sarkoma</a:t>
            </a:r>
            <a:r>
              <a:rPr lang="en-US" dirty="0" smtClean="0"/>
              <a:t> </a:t>
            </a:r>
            <a:r>
              <a:rPr lang="en-US" dirty="0" err="1" smtClean="0"/>
              <a:t>kaposi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menginvasi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organ lain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: </a:t>
            </a:r>
            <a:r>
              <a:rPr lang="en-US" dirty="0" err="1" smtClean="0"/>
              <a:t>mulut,tonsil</a:t>
            </a:r>
            <a:r>
              <a:rPr lang="en-US" dirty="0" smtClean="0"/>
              <a:t>, </a:t>
            </a:r>
            <a:r>
              <a:rPr lang="en-US" dirty="0" err="1" smtClean="0"/>
              <a:t>sklera</a:t>
            </a:r>
            <a:r>
              <a:rPr lang="en-US" dirty="0" smtClean="0"/>
              <a:t>, </a:t>
            </a:r>
            <a:r>
              <a:rPr lang="en-US" dirty="0" err="1" smtClean="0"/>
              <a:t>konjungtiva</a:t>
            </a:r>
            <a:r>
              <a:rPr lang="en-US" dirty="0" smtClean="0"/>
              <a:t>, </a:t>
            </a:r>
            <a:r>
              <a:rPr lang="en-US" dirty="0" err="1" smtClean="0"/>
              <a:t>sauran</a:t>
            </a:r>
            <a:r>
              <a:rPr lang="en-US" dirty="0" smtClean="0"/>
              <a:t> gastrointestinal,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getah</a:t>
            </a:r>
            <a:r>
              <a:rPr lang="en-US" dirty="0" smtClean="0"/>
              <a:t> </a:t>
            </a:r>
            <a:r>
              <a:rPr lang="en-US" dirty="0" err="1" smtClean="0"/>
              <a:t>bening</a:t>
            </a:r>
            <a:r>
              <a:rPr lang="en-US" dirty="0" smtClean="0"/>
              <a:t>, </a:t>
            </a:r>
            <a:r>
              <a:rPr lang="en-US" dirty="0" err="1" smtClean="0"/>
              <a:t>paru-paru,hati</a:t>
            </a:r>
            <a:r>
              <a:rPr lang="en-US" dirty="0" smtClean="0"/>
              <a:t>, </a:t>
            </a:r>
            <a:r>
              <a:rPr lang="en-US" dirty="0" err="1" smtClean="0"/>
              <a:t>pankreas</a:t>
            </a:r>
            <a:r>
              <a:rPr lang="en-US" dirty="0" smtClean="0"/>
              <a:t>,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drenal,limpa</a:t>
            </a:r>
            <a:r>
              <a:rPr lang="en-US" dirty="0" smtClean="0"/>
              <a:t>, testis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Terkena</a:t>
            </a:r>
            <a:r>
              <a:rPr lang="en-US" dirty="0" smtClean="0"/>
              <a:t> organ –organ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, </a:t>
            </a:r>
            <a:r>
              <a:rPr lang="en-US" dirty="0" err="1" smtClean="0"/>
              <a:t>perdarahan</a:t>
            </a:r>
            <a:r>
              <a:rPr lang="en-US" dirty="0" smtClean="0"/>
              <a:t> , </a:t>
            </a:r>
            <a:r>
              <a:rPr lang="en-US" dirty="0" err="1" smtClean="0"/>
              <a:t>diare</a:t>
            </a:r>
            <a:r>
              <a:rPr lang="en-US" dirty="0" smtClean="0"/>
              <a:t>,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limfedema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melabsorpsi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72304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AU" dirty="0"/>
              <a:t>C47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perifer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sistem</a:t>
            </a:r>
            <a:r>
              <a:rPr lang="en-AU" dirty="0"/>
              <a:t>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 smtClean="0"/>
              <a:t>otonom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991600" cy="4297363"/>
          </a:xfrm>
        </p:spPr>
        <p:txBody>
          <a:bodyPr>
            <a:normAutofit fontScale="77500" lnSpcReduction="20000"/>
          </a:bodyPr>
          <a:lstStyle/>
          <a:p>
            <a:r>
              <a:rPr lang="en-AU" dirty="0" err="1"/>
              <a:t>Termasuk</a:t>
            </a:r>
            <a:r>
              <a:rPr lang="en-AU" dirty="0"/>
              <a:t>: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ganglion </a:t>
            </a:r>
            <a:r>
              <a:rPr lang="en-AU" dirty="0" err="1"/>
              <a:t>simpatis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parasimpatis</a:t>
            </a:r>
            <a:endParaRPr lang="en-US" dirty="0"/>
          </a:p>
          <a:p>
            <a:r>
              <a:rPr lang="en-AU" dirty="0"/>
              <a:t>C47.0 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perifer</a:t>
            </a:r>
            <a:r>
              <a:rPr lang="en-AU" dirty="0"/>
              <a:t> head, face and neck</a:t>
            </a:r>
            <a:endParaRPr lang="en-US" dirty="0"/>
          </a:p>
          <a:p>
            <a:r>
              <a:rPr lang="en-AU" dirty="0"/>
              <a:t>            </a:t>
            </a:r>
            <a:r>
              <a:rPr lang="en-AU" dirty="0" err="1"/>
              <a:t>Kecuali</a:t>
            </a:r>
            <a:r>
              <a:rPr lang="en-AU" dirty="0"/>
              <a:t>: peripheral nerves of orbit (C69.6)</a:t>
            </a:r>
            <a:endParaRPr lang="en-US" dirty="0"/>
          </a:p>
          <a:p>
            <a:r>
              <a:rPr lang="en-AU" dirty="0"/>
              <a:t>C47.1 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perifer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atas</a:t>
            </a:r>
            <a:r>
              <a:rPr lang="en-AU" dirty="0"/>
              <a:t>, </a:t>
            </a:r>
            <a:r>
              <a:rPr lang="en-AU" dirty="0" err="1"/>
              <a:t>termasuk</a:t>
            </a:r>
            <a:r>
              <a:rPr lang="en-AU" dirty="0"/>
              <a:t> </a:t>
            </a:r>
            <a:r>
              <a:rPr lang="en-AU" dirty="0" err="1"/>
              <a:t>bahu</a:t>
            </a:r>
            <a:endParaRPr lang="en-US" dirty="0"/>
          </a:p>
          <a:p>
            <a:r>
              <a:rPr lang="en-AU" dirty="0"/>
              <a:t>C47.2 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perifer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bawah</a:t>
            </a:r>
            <a:r>
              <a:rPr lang="en-AU" dirty="0"/>
              <a:t>, </a:t>
            </a:r>
            <a:r>
              <a:rPr lang="en-AU" dirty="0" err="1"/>
              <a:t>termasuk</a:t>
            </a:r>
            <a:r>
              <a:rPr lang="en-AU" dirty="0"/>
              <a:t> </a:t>
            </a:r>
            <a:r>
              <a:rPr lang="en-AU" dirty="0" err="1"/>
              <a:t>panggul</a:t>
            </a:r>
            <a:endParaRPr lang="en-US" dirty="0"/>
          </a:p>
          <a:p>
            <a:r>
              <a:rPr lang="en-AU" dirty="0"/>
              <a:t>C47.3 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perifer</a:t>
            </a:r>
            <a:r>
              <a:rPr lang="en-AU" dirty="0"/>
              <a:t> </a:t>
            </a:r>
            <a:r>
              <a:rPr lang="en-AU" dirty="0" err="1"/>
              <a:t>toraks</a:t>
            </a:r>
            <a:endParaRPr lang="en-US" dirty="0"/>
          </a:p>
          <a:p>
            <a:r>
              <a:rPr lang="en-AU" dirty="0"/>
              <a:t>C47.4 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perifer</a:t>
            </a:r>
            <a:r>
              <a:rPr lang="en-AU" dirty="0"/>
              <a:t> abdomen</a:t>
            </a:r>
            <a:endParaRPr lang="en-US" dirty="0"/>
          </a:p>
          <a:p>
            <a:r>
              <a:rPr lang="en-AU" dirty="0"/>
              <a:t>C47.5 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perifer</a:t>
            </a:r>
            <a:r>
              <a:rPr lang="en-AU" dirty="0"/>
              <a:t> pelvis</a:t>
            </a:r>
            <a:endParaRPr lang="en-US" dirty="0"/>
          </a:p>
          <a:p>
            <a:r>
              <a:rPr lang="en-AU" dirty="0"/>
              <a:t>C47.6 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perifer</a:t>
            </a:r>
            <a:r>
              <a:rPr lang="en-AU" dirty="0"/>
              <a:t> </a:t>
            </a:r>
            <a:r>
              <a:rPr lang="en-AU" dirty="0" err="1"/>
              <a:t>badan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C47.8  </a:t>
            </a:r>
            <a:r>
              <a:rPr lang="en-AU" dirty="0" err="1"/>
              <a:t>Lesi</a:t>
            </a:r>
            <a:r>
              <a:rPr lang="en-AU" dirty="0"/>
              <a:t> overlap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perifer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sistem</a:t>
            </a:r>
            <a:r>
              <a:rPr lang="en-AU" dirty="0"/>
              <a:t>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otonom</a:t>
            </a:r>
            <a:endParaRPr lang="en-US" dirty="0"/>
          </a:p>
          <a:p>
            <a:r>
              <a:rPr lang="en-AU" dirty="0"/>
              <a:t>C47.9 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perifer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sistem</a:t>
            </a:r>
            <a:r>
              <a:rPr lang="en-AU" dirty="0"/>
              <a:t>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otonom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82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AU" dirty="0"/>
              <a:t>C48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retroperitoneum</a:t>
            </a:r>
            <a:r>
              <a:rPr lang="en-AU" dirty="0"/>
              <a:t> and </a:t>
            </a:r>
            <a:r>
              <a:rPr lang="en-AU" dirty="0" smtClean="0"/>
              <a:t>peritoneum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221163"/>
          </a:xfrm>
        </p:spPr>
        <p:txBody>
          <a:bodyPr>
            <a:normAutofit fontScale="92500" lnSpcReduction="10000"/>
          </a:bodyPr>
          <a:lstStyle/>
          <a:p>
            <a:r>
              <a:rPr lang="en-AU" dirty="0" err="1"/>
              <a:t>Kecuali</a:t>
            </a:r>
            <a:r>
              <a:rPr lang="en-AU" dirty="0"/>
              <a:t>:      Sarcoma Kaposi (C46.1); mesothelioma (C45.-)</a:t>
            </a:r>
            <a:endParaRPr lang="en-US" dirty="0"/>
          </a:p>
          <a:p>
            <a:r>
              <a:rPr lang="en-AU" dirty="0"/>
              <a:t>C48.0 </a:t>
            </a:r>
            <a:r>
              <a:rPr lang="en-AU" dirty="0" err="1"/>
              <a:t>Retroperitoneum</a:t>
            </a:r>
            <a:endParaRPr lang="en-US" dirty="0"/>
          </a:p>
          <a:p>
            <a:r>
              <a:rPr lang="en-AU" dirty="0"/>
              <a:t>C48.1 </a:t>
            </a:r>
            <a:r>
              <a:rPr lang="en-AU" dirty="0" err="1"/>
              <a:t>Bagian</a:t>
            </a:r>
            <a:r>
              <a:rPr lang="en-AU" dirty="0"/>
              <a:t> peritoneum yang </a:t>
            </a:r>
            <a:r>
              <a:rPr lang="en-AU" dirty="0" err="1"/>
              <a:t>dijelaskan</a:t>
            </a:r>
            <a:r>
              <a:rPr lang="en-AU" dirty="0"/>
              <a:t>: </a:t>
            </a:r>
            <a:r>
              <a:rPr lang="en-AU" dirty="0" err="1"/>
              <a:t>mesenterium</a:t>
            </a:r>
            <a:r>
              <a:rPr lang="en-AU" dirty="0"/>
              <a:t>, </a:t>
            </a:r>
            <a:r>
              <a:rPr lang="en-AU" dirty="0" err="1"/>
              <a:t>mesokolon</a:t>
            </a:r>
            <a:r>
              <a:rPr lang="en-AU" dirty="0"/>
              <a:t>, </a:t>
            </a:r>
            <a:r>
              <a:rPr lang="en-AU" dirty="0" err="1"/>
              <a:t>omentum</a:t>
            </a:r>
            <a:r>
              <a:rPr lang="en-AU" dirty="0"/>
              <a:t>, peritoneum </a:t>
            </a:r>
            <a:r>
              <a:rPr lang="en-AU" dirty="0" err="1"/>
              <a:t>parietalis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peritoneum </a:t>
            </a:r>
            <a:r>
              <a:rPr lang="en-AU" dirty="0" err="1"/>
              <a:t>pelvik</a:t>
            </a:r>
            <a:endParaRPr lang="en-US" dirty="0"/>
          </a:p>
          <a:p>
            <a:r>
              <a:rPr lang="en-AU" dirty="0"/>
              <a:t>C48.2 Peritoneum,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C48.8 </a:t>
            </a:r>
            <a:r>
              <a:rPr lang="en-AU" dirty="0" err="1"/>
              <a:t>Lesi</a:t>
            </a:r>
            <a:r>
              <a:rPr lang="en-AU" dirty="0"/>
              <a:t> overlap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retroperitoneum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peritoneum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5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791200"/>
          </a:xfrm>
        </p:spPr>
        <p:txBody>
          <a:bodyPr>
            <a:normAutofit fontScale="85000" lnSpcReduction="1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Umumnya</a:t>
            </a:r>
            <a:r>
              <a:rPr lang="en-US" dirty="0"/>
              <a:t>,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menderita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lelah</a:t>
            </a:r>
            <a:r>
              <a:rPr lang="en-US" dirty="0" smtClean="0"/>
              <a:t>,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nafsu</a:t>
            </a:r>
            <a:r>
              <a:rPr lang="en-US" dirty="0"/>
              <a:t> </a:t>
            </a:r>
            <a:r>
              <a:rPr lang="en-US" dirty="0" err="1" smtClean="0"/>
              <a:t>makan</a:t>
            </a:r>
            <a:r>
              <a:rPr lang="en-US" dirty="0"/>
              <a:t>, </a:t>
            </a:r>
            <a:r>
              <a:rPr lang="en-US" dirty="0" err="1" smtClean="0"/>
              <a:t>mual</a:t>
            </a:r>
            <a:r>
              <a:rPr lang="en-US" dirty="0"/>
              <a:t>, </a:t>
            </a: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 smtClean="0"/>
              <a:t>menelan</a:t>
            </a:r>
            <a:r>
              <a:rPr lang="en-US" dirty="0"/>
              <a:t>,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kurus</a:t>
            </a:r>
            <a:r>
              <a:rPr lang="en-US" dirty="0"/>
              <a:t>; </a:t>
            </a:r>
            <a:r>
              <a:rPr lang="en-US" dirty="0" err="1"/>
              <a:t>hilangnya</a:t>
            </a:r>
            <a:r>
              <a:rPr lang="en-US" dirty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wajah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letih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tidur</a:t>
            </a:r>
            <a:r>
              <a:rPr lang="en-US" dirty="0"/>
              <a:t> </a:t>
            </a:r>
            <a:r>
              <a:rPr lang="en-US" dirty="0" err="1"/>
              <a:t>berjam</a:t>
            </a:r>
            <a:r>
              <a:rPr lang="en-US" dirty="0"/>
              <a:t>-jam </a:t>
            </a:r>
            <a:r>
              <a:rPr lang="en-US" dirty="0" err="1"/>
              <a:t>seharian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Jika</a:t>
            </a:r>
            <a:r>
              <a:rPr lang="en-US" dirty="0"/>
              <a:t> anemia </a:t>
            </a:r>
            <a:r>
              <a:rPr lang="en-US" dirty="0" err="1"/>
              <a:t>terbentuk</a:t>
            </a:r>
            <a:r>
              <a:rPr lang="en-US" dirty="0"/>
              <a:t>,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/>
              <a:t>lelah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bernafas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beraktivitas</a:t>
            </a:r>
            <a:r>
              <a:rPr lang="en-US" dirty="0" smtClean="0"/>
              <a:t> </a:t>
            </a:r>
            <a:r>
              <a:rPr lang="en-US" dirty="0" err="1"/>
              <a:t>ringan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getah</a:t>
            </a:r>
            <a:r>
              <a:rPr lang="en-US" dirty="0"/>
              <a:t> </a:t>
            </a:r>
            <a:r>
              <a:rPr lang="en-US" dirty="0" err="1"/>
              <a:t>bening</a:t>
            </a:r>
            <a:r>
              <a:rPr lang="en-US" dirty="0"/>
              <a:t>,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 smtClean="0"/>
              <a:t>bengkak</a:t>
            </a:r>
            <a:r>
              <a:rPr lang="en-US" dirty="0"/>
              <a:t>, </a:t>
            </a:r>
            <a:r>
              <a:rPr lang="en-US" dirty="0" err="1"/>
              <a:t>terasa</a:t>
            </a:r>
            <a:r>
              <a:rPr lang="en-US" dirty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karet</a:t>
            </a:r>
            <a:r>
              <a:rPr lang="en-US" dirty="0"/>
              <a:t>.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 smtClean="0"/>
              <a:t>diangkat</a:t>
            </a:r>
            <a:r>
              <a:rPr lang="en-US" dirty="0" smtClean="0"/>
              <a:t>,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 smtClean="0"/>
              <a:t>menempel</a:t>
            </a:r>
            <a:r>
              <a:rPr lang="en-US" dirty="0" smtClean="0"/>
              <a:t>/</a:t>
            </a:r>
            <a:r>
              <a:rPr lang="en-US" dirty="0" err="1" smtClean="0"/>
              <a:t>menonjol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kulit</a:t>
            </a:r>
            <a:r>
              <a:rPr lang="en-US" dirty="0"/>
              <a:t> di </a:t>
            </a:r>
            <a:r>
              <a:rPr lang="en-US" dirty="0" err="1" smtClean="0"/>
              <a:t>atasnya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di </a:t>
            </a:r>
            <a:r>
              <a:rPr lang="en-US" dirty="0" err="1"/>
              <a:t>bawah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617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AU" dirty="0"/>
              <a:t>C49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penyambung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lunak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00600"/>
          </a:xfrm>
        </p:spPr>
        <p:txBody>
          <a:bodyPr>
            <a:normAutofit fontScale="55000" lnSpcReduction="20000"/>
          </a:bodyPr>
          <a:lstStyle/>
          <a:p>
            <a:r>
              <a:rPr lang="en-AU" dirty="0" err="1"/>
              <a:t>Termasuk</a:t>
            </a:r>
            <a:r>
              <a:rPr lang="en-AU" dirty="0"/>
              <a:t>: </a:t>
            </a:r>
            <a:r>
              <a:rPr lang="en-AU" dirty="0" err="1"/>
              <a:t>pembuluh</a:t>
            </a:r>
            <a:r>
              <a:rPr lang="en-AU" dirty="0"/>
              <a:t> </a:t>
            </a:r>
            <a:r>
              <a:rPr lang="en-AU" dirty="0" err="1"/>
              <a:t>darah</a:t>
            </a:r>
            <a:r>
              <a:rPr lang="en-AU" dirty="0"/>
              <a:t>, bursa, </a:t>
            </a:r>
            <a:r>
              <a:rPr lang="en-AU" dirty="0" err="1"/>
              <a:t>rawan</a:t>
            </a:r>
            <a:r>
              <a:rPr lang="en-AU" dirty="0"/>
              <a:t>, </a:t>
            </a:r>
            <a:r>
              <a:rPr lang="en-AU" dirty="0" err="1"/>
              <a:t>fasia</a:t>
            </a:r>
            <a:r>
              <a:rPr lang="en-AU" dirty="0"/>
              <a:t>,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lemak</a:t>
            </a:r>
            <a:r>
              <a:rPr lang="en-AU" dirty="0"/>
              <a:t>, ligament (</a:t>
            </a:r>
            <a:r>
              <a:rPr lang="en-AU" dirty="0" err="1"/>
              <a:t>kecuali</a:t>
            </a:r>
            <a:r>
              <a:rPr lang="en-AU" dirty="0"/>
              <a:t> </a:t>
            </a:r>
            <a:r>
              <a:rPr lang="en-AU" dirty="0" err="1"/>
              <a:t>rahim</a:t>
            </a:r>
            <a:r>
              <a:rPr lang="en-AU" dirty="0"/>
              <a:t>), </a:t>
            </a:r>
            <a:r>
              <a:rPr lang="en-AU" dirty="0" err="1"/>
              <a:t>pembuluh</a:t>
            </a:r>
            <a:r>
              <a:rPr lang="en-AU" dirty="0"/>
              <a:t> </a:t>
            </a:r>
            <a:r>
              <a:rPr lang="en-AU" dirty="0" err="1"/>
              <a:t>limfe</a:t>
            </a:r>
            <a:r>
              <a:rPr lang="en-AU" dirty="0"/>
              <a:t>, </a:t>
            </a:r>
            <a:r>
              <a:rPr lang="en-AU" dirty="0" err="1"/>
              <a:t>otot</a:t>
            </a:r>
            <a:r>
              <a:rPr lang="en-AU" dirty="0"/>
              <a:t>, </a:t>
            </a:r>
            <a:r>
              <a:rPr lang="en-AU" dirty="0" err="1"/>
              <a:t>sinovia</a:t>
            </a:r>
            <a:r>
              <a:rPr lang="en-AU" dirty="0"/>
              <a:t>, tendon (</a:t>
            </a:r>
            <a:r>
              <a:rPr lang="en-AU" dirty="0" err="1"/>
              <a:t>pembungkus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 err="1"/>
              <a:t>Kecuali</a:t>
            </a:r>
            <a:r>
              <a:rPr lang="en-AU" dirty="0"/>
              <a:t>:  </a:t>
            </a:r>
            <a:r>
              <a:rPr lang="en-AU" dirty="0" smtClean="0"/>
              <a:t> </a:t>
            </a:r>
            <a:r>
              <a:rPr lang="en-AU" dirty="0" err="1"/>
              <a:t>rawan</a:t>
            </a:r>
            <a:r>
              <a:rPr lang="en-AU" dirty="0"/>
              <a:t> (</a:t>
            </a:r>
            <a:r>
              <a:rPr lang="en-AU" dirty="0" err="1"/>
              <a:t>dari</a:t>
            </a:r>
            <a:r>
              <a:rPr lang="en-AU" dirty="0"/>
              <a:t>): </a:t>
            </a:r>
            <a:r>
              <a:rPr lang="en-AU" dirty="0" err="1"/>
              <a:t>sendi</a:t>
            </a:r>
            <a:r>
              <a:rPr lang="en-AU" dirty="0"/>
              <a:t> (C40-C41), </a:t>
            </a:r>
            <a:r>
              <a:rPr lang="en-AU" dirty="0" err="1"/>
              <a:t>larings</a:t>
            </a:r>
            <a:r>
              <a:rPr lang="en-AU" dirty="0"/>
              <a:t> (C32.3), </a:t>
            </a:r>
            <a:r>
              <a:rPr lang="en-AU" dirty="0" err="1"/>
              <a:t>hidung</a:t>
            </a:r>
            <a:r>
              <a:rPr lang="en-AU" dirty="0"/>
              <a:t> (C30.0), </a:t>
            </a:r>
            <a:r>
              <a:rPr lang="en-AU" dirty="0" err="1" smtClean="0"/>
              <a:t>jaringan</a:t>
            </a:r>
            <a:r>
              <a:rPr lang="en-AU" dirty="0" smtClean="0"/>
              <a:t> </a:t>
            </a:r>
            <a:r>
              <a:rPr lang="en-AU" dirty="0" err="1"/>
              <a:t>ikat</a:t>
            </a:r>
            <a:r>
              <a:rPr lang="en-AU" dirty="0"/>
              <a:t> </a:t>
            </a:r>
            <a:r>
              <a:rPr lang="en-AU" dirty="0" err="1"/>
              <a:t>mammae</a:t>
            </a:r>
            <a:r>
              <a:rPr lang="en-AU" dirty="0"/>
              <a:t> (C50.-); </a:t>
            </a:r>
            <a:r>
              <a:rPr lang="en-AU" dirty="0" err="1"/>
              <a:t>sarkoma</a:t>
            </a:r>
            <a:r>
              <a:rPr lang="en-AU" dirty="0"/>
              <a:t> Kaposi (C46.-); mesothelioma (C45.-);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perifer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sistem</a:t>
            </a:r>
            <a:r>
              <a:rPr lang="en-AU" dirty="0"/>
              <a:t>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otonom</a:t>
            </a:r>
            <a:r>
              <a:rPr lang="en-AU" dirty="0"/>
              <a:t> (C47.-); peritoneum (C48.-); </a:t>
            </a:r>
            <a:r>
              <a:rPr lang="en-AU" dirty="0" err="1"/>
              <a:t>retroperitoneum</a:t>
            </a:r>
            <a:r>
              <a:rPr lang="en-AU" dirty="0"/>
              <a:t> (C48.0)</a:t>
            </a:r>
            <a:endParaRPr lang="en-US" dirty="0"/>
          </a:p>
          <a:p>
            <a:r>
              <a:rPr lang="en-AU" dirty="0"/>
              <a:t>C49.0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ikat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lunak</a:t>
            </a:r>
            <a:r>
              <a:rPr lang="en-AU" dirty="0"/>
              <a:t> </a:t>
            </a:r>
            <a:r>
              <a:rPr lang="en-AU" dirty="0" err="1"/>
              <a:t>kepala</a:t>
            </a:r>
            <a:r>
              <a:rPr lang="en-AU" dirty="0"/>
              <a:t>, </a:t>
            </a:r>
            <a:r>
              <a:rPr lang="en-AU" dirty="0" err="1"/>
              <a:t>muka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 smtClean="0"/>
              <a:t>leher</a:t>
            </a:r>
            <a:r>
              <a:rPr lang="en-AU" dirty="0" smtClean="0"/>
              <a:t>,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/>
              <a:t>ikat</a:t>
            </a:r>
            <a:r>
              <a:rPr lang="en-US" dirty="0"/>
              <a:t> </a:t>
            </a:r>
            <a:r>
              <a:rPr lang="en-US" dirty="0" err="1"/>
              <a:t>telinga</a:t>
            </a:r>
            <a:r>
              <a:rPr lang="en-US" dirty="0"/>
              <a:t>, </a:t>
            </a:r>
            <a:r>
              <a:rPr lang="en-US" dirty="0" err="1"/>
              <a:t>mata</a:t>
            </a:r>
            <a:r>
              <a:rPr lang="en-US" dirty="0"/>
              <a:t>, </a:t>
            </a:r>
            <a:r>
              <a:rPr lang="en-US" dirty="0" err="1"/>
              <a:t>kelopak</a:t>
            </a:r>
            <a:r>
              <a:rPr lang="en-US" dirty="0"/>
              <a:t> </a:t>
            </a:r>
            <a:r>
              <a:rPr lang="en-US" dirty="0" err="1"/>
              <a:t>mata</a:t>
            </a:r>
            <a:endParaRPr lang="en-US" dirty="0"/>
          </a:p>
          <a:p>
            <a:r>
              <a:rPr lang="en-AU" dirty="0" err="1"/>
              <a:t>Kecuali</a:t>
            </a:r>
            <a:r>
              <a:rPr lang="en-AU" dirty="0" smtClean="0"/>
              <a:t>: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ikat</a:t>
            </a:r>
            <a:r>
              <a:rPr lang="en-AU" dirty="0"/>
              <a:t> </a:t>
            </a:r>
            <a:r>
              <a:rPr lang="en-AU" dirty="0" err="1"/>
              <a:t>orbita</a:t>
            </a:r>
            <a:r>
              <a:rPr lang="en-AU" dirty="0"/>
              <a:t> (C69.6)</a:t>
            </a:r>
            <a:endParaRPr lang="en-US" dirty="0"/>
          </a:p>
          <a:p>
            <a:r>
              <a:rPr lang="en-AU" dirty="0"/>
              <a:t>C49.1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ikat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lunak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atas</a:t>
            </a:r>
            <a:r>
              <a:rPr lang="en-AU" dirty="0"/>
              <a:t>, </a:t>
            </a:r>
            <a:r>
              <a:rPr lang="en-AU" dirty="0" err="1"/>
              <a:t>termasuk</a:t>
            </a:r>
            <a:r>
              <a:rPr lang="en-AU" dirty="0"/>
              <a:t> </a:t>
            </a:r>
            <a:r>
              <a:rPr lang="en-AU" dirty="0" err="1"/>
              <a:t>bahu</a:t>
            </a:r>
            <a:endParaRPr lang="en-US" dirty="0"/>
          </a:p>
          <a:p>
            <a:r>
              <a:rPr lang="en-AU" dirty="0"/>
              <a:t>C49.2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ikat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lunak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bawah</a:t>
            </a:r>
            <a:r>
              <a:rPr lang="en-AU" dirty="0"/>
              <a:t>, </a:t>
            </a:r>
            <a:r>
              <a:rPr lang="en-AU" dirty="0" err="1"/>
              <a:t>termasuk</a:t>
            </a:r>
            <a:r>
              <a:rPr lang="en-AU" dirty="0"/>
              <a:t> </a:t>
            </a:r>
            <a:r>
              <a:rPr lang="en-AU" dirty="0" err="1" smtClean="0"/>
              <a:t>panggul</a:t>
            </a:r>
            <a:r>
              <a:rPr lang="en-AU" dirty="0" smtClean="0"/>
              <a:t>, </a:t>
            </a:r>
            <a:endParaRPr lang="en-US" dirty="0"/>
          </a:p>
          <a:p>
            <a:r>
              <a:rPr lang="en-AU" dirty="0"/>
              <a:t>C49.3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ikat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lunak</a:t>
            </a:r>
            <a:r>
              <a:rPr lang="en-AU" dirty="0"/>
              <a:t> </a:t>
            </a:r>
            <a:r>
              <a:rPr lang="en-AU" dirty="0" smtClean="0"/>
              <a:t>thorax,  </a:t>
            </a:r>
            <a:r>
              <a:rPr lang="en-AU" dirty="0"/>
              <a:t>Axilla, diaphragm, </a:t>
            </a:r>
            <a:r>
              <a:rPr lang="en-AU" dirty="0" err="1"/>
              <a:t>pembuluh</a:t>
            </a:r>
            <a:r>
              <a:rPr lang="en-AU" dirty="0"/>
              <a:t> </a:t>
            </a:r>
            <a:r>
              <a:rPr lang="en-AU" dirty="0" err="1"/>
              <a:t>besar</a:t>
            </a:r>
            <a:endParaRPr lang="en-US" dirty="0"/>
          </a:p>
          <a:p>
            <a:pPr lvl="1"/>
            <a:r>
              <a:rPr lang="en-AU" dirty="0" smtClean="0"/>
              <a:t> </a:t>
            </a:r>
            <a:r>
              <a:rPr lang="en-AU" dirty="0" err="1"/>
              <a:t>Kecuali</a:t>
            </a:r>
            <a:r>
              <a:rPr lang="en-AU" dirty="0"/>
              <a:t>: </a:t>
            </a:r>
            <a:r>
              <a:rPr lang="en-AU" dirty="0" err="1"/>
              <a:t>mammae</a:t>
            </a:r>
            <a:r>
              <a:rPr lang="en-AU" dirty="0"/>
              <a:t> (C50.-), </a:t>
            </a:r>
            <a:r>
              <a:rPr lang="en-AU" dirty="0" err="1"/>
              <a:t>jantung</a:t>
            </a:r>
            <a:r>
              <a:rPr lang="en-AU" dirty="0"/>
              <a:t> (C38.0), mediastinum (C38.1-C38.3),      thymus (C37)</a:t>
            </a:r>
            <a:endParaRPr lang="en-US" dirty="0"/>
          </a:p>
          <a:p>
            <a:r>
              <a:rPr lang="en-AU" dirty="0"/>
              <a:t>C49.4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ikat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lunak</a:t>
            </a:r>
            <a:r>
              <a:rPr lang="en-AU" dirty="0"/>
              <a:t> abdomen: </a:t>
            </a:r>
            <a:r>
              <a:rPr lang="en-AU" dirty="0" err="1"/>
              <a:t>Dinding</a:t>
            </a:r>
            <a:r>
              <a:rPr lang="en-AU" dirty="0"/>
              <a:t> abdomen, </a:t>
            </a:r>
            <a:r>
              <a:rPr lang="en-AU" dirty="0" err="1"/>
              <a:t>hypochondrium</a:t>
            </a:r>
            <a:endParaRPr lang="en-US" dirty="0"/>
          </a:p>
          <a:p>
            <a:r>
              <a:rPr lang="en-AU" dirty="0"/>
              <a:t>C49.5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ikat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lunak</a:t>
            </a:r>
            <a:r>
              <a:rPr lang="en-AU" dirty="0"/>
              <a:t> pelvis: Buttock; groin, perineum</a:t>
            </a:r>
            <a:endParaRPr lang="en-US" dirty="0"/>
          </a:p>
          <a:p>
            <a:r>
              <a:rPr lang="en-AU" dirty="0"/>
              <a:t>C49.6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ikat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lunak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badan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: </a:t>
            </a:r>
            <a:r>
              <a:rPr lang="en-AU" dirty="0" err="1"/>
              <a:t>Punggung</a:t>
            </a:r>
            <a:r>
              <a:rPr lang="en-AU" dirty="0"/>
              <a:t> NOS</a:t>
            </a:r>
            <a:endParaRPr lang="en-US" dirty="0"/>
          </a:p>
          <a:p>
            <a:r>
              <a:rPr lang="en-AU" dirty="0"/>
              <a:t>C49.8 </a:t>
            </a:r>
            <a:r>
              <a:rPr lang="en-AU" dirty="0" err="1"/>
              <a:t>Lesi</a:t>
            </a:r>
            <a:r>
              <a:rPr lang="en-AU" dirty="0"/>
              <a:t> overlap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ikat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 smtClean="0"/>
              <a:t>lunak</a:t>
            </a:r>
            <a:r>
              <a:rPr lang="en-AU" dirty="0" smtClean="0"/>
              <a:t>,  </a:t>
            </a:r>
            <a:r>
              <a:rPr lang="en-AU" dirty="0" err="1"/>
              <a:t>Titik</a:t>
            </a:r>
            <a:r>
              <a:rPr lang="en-AU" dirty="0"/>
              <a:t> </a:t>
            </a:r>
            <a:r>
              <a:rPr lang="en-AU" dirty="0" err="1"/>
              <a:t>asal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bisa</a:t>
            </a:r>
            <a:r>
              <a:rPr lang="en-AU" dirty="0"/>
              <a:t> </a:t>
            </a:r>
            <a:r>
              <a:rPr lang="en-AU" dirty="0" err="1"/>
              <a:t>diklasifikasikan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kategori</a:t>
            </a:r>
            <a:r>
              <a:rPr lang="en-AU" dirty="0"/>
              <a:t> C47-C49.6</a:t>
            </a:r>
            <a:endParaRPr lang="en-US" dirty="0"/>
          </a:p>
          <a:p>
            <a:r>
              <a:rPr lang="en-AU" dirty="0"/>
              <a:t>C49.9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ikat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lunak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314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TERATOMA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200" dirty="0" smtClean="0"/>
              <a:t>Tumor yang </a:t>
            </a:r>
            <a:r>
              <a:rPr lang="en-US" sz="2200" dirty="0" err="1" smtClean="0"/>
              <a:t>berdiferensiasi</a:t>
            </a:r>
            <a:r>
              <a:rPr lang="en-US" sz="2200" dirty="0" smtClean="0"/>
              <a:t> </a:t>
            </a:r>
            <a:r>
              <a:rPr lang="en-US" sz="2200" dirty="0" err="1" smtClean="0"/>
              <a:t>somatik</a:t>
            </a:r>
            <a:endParaRPr lang="en-US" sz="2200" dirty="0" smtClean="0"/>
          </a:p>
          <a:p>
            <a:pPr eaLnBrk="1" hangingPunct="1"/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 </a:t>
            </a:r>
            <a:r>
              <a:rPr lang="en-US" sz="2200" dirty="0" err="1" smtClean="0"/>
              <a:t>campuran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satu</a:t>
            </a:r>
            <a:r>
              <a:rPr lang="en-US" sz="2200" dirty="0" smtClean="0"/>
              <a:t> tumor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 smtClean="0"/>
              <a:t>	 / </a:t>
            </a:r>
            <a:r>
              <a:rPr lang="en-US" sz="2200" dirty="0" err="1" smtClean="0"/>
              <a:t>mengandung</a:t>
            </a:r>
            <a:r>
              <a:rPr lang="en-US" sz="2200" dirty="0" smtClean="0"/>
              <a:t> </a:t>
            </a:r>
            <a:r>
              <a:rPr lang="en-US" sz="2200" dirty="0" err="1" smtClean="0"/>
              <a:t>unsur</a:t>
            </a:r>
            <a:r>
              <a:rPr lang="en-US" sz="2200" dirty="0" smtClean="0"/>
              <a:t> – </a:t>
            </a:r>
            <a:r>
              <a:rPr lang="en-US" sz="2200" dirty="0" err="1" smtClean="0"/>
              <a:t>unsur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3 </a:t>
            </a:r>
            <a:r>
              <a:rPr lang="en-US" sz="2200" dirty="0" err="1" smtClean="0"/>
              <a:t>jenis</a:t>
            </a:r>
            <a:r>
              <a:rPr lang="en-US" sz="2200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lapisan</a:t>
            </a:r>
            <a:r>
              <a:rPr lang="en-US" sz="2200" dirty="0" smtClean="0"/>
              <a:t> </a:t>
            </a:r>
            <a:r>
              <a:rPr lang="en-US" sz="2200" dirty="0" err="1" smtClean="0"/>
              <a:t>benih</a:t>
            </a:r>
            <a:r>
              <a:rPr lang="en-US" sz="2200" dirty="0" smtClean="0"/>
              <a:t> </a:t>
            </a:r>
            <a:r>
              <a:rPr lang="en-US" sz="2200" dirty="0" err="1" smtClean="0"/>
              <a:t>ektoderm</a:t>
            </a:r>
            <a:r>
              <a:rPr lang="en-US" sz="2200" dirty="0" smtClean="0"/>
              <a:t>, mesoderm , endoderm </a:t>
            </a:r>
            <a:r>
              <a:rPr lang="en-US" sz="2200" dirty="0" err="1" smtClean="0"/>
              <a:t>sehingga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tumor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tampak</a:t>
            </a:r>
            <a:r>
              <a:rPr lang="en-US" sz="2200" dirty="0" smtClean="0"/>
              <a:t> </a:t>
            </a:r>
            <a:r>
              <a:rPr lang="en-US" sz="2200" dirty="0" err="1" smtClean="0"/>
              <a:t>berbagai</a:t>
            </a:r>
            <a:r>
              <a:rPr lang="en-US" sz="2200" dirty="0" smtClean="0"/>
              <a:t> </a:t>
            </a:r>
            <a:r>
              <a:rPr lang="en-US" sz="2200" dirty="0" err="1" smtClean="0"/>
              <a:t>jenis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 , </a:t>
            </a:r>
            <a:r>
              <a:rPr lang="en-US" sz="2200" dirty="0" err="1" smtClean="0"/>
              <a:t>misal</a:t>
            </a:r>
            <a:r>
              <a:rPr lang="en-US" sz="2200" dirty="0" smtClean="0"/>
              <a:t>  </a:t>
            </a:r>
            <a:r>
              <a:rPr lang="en-US" sz="2200" dirty="0" err="1" smtClean="0"/>
              <a:t>kulit</a:t>
            </a:r>
            <a:r>
              <a:rPr lang="en-US" sz="2200" dirty="0" smtClean="0"/>
              <a:t> , </a:t>
            </a:r>
            <a:r>
              <a:rPr lang="en-US" sz="2200" dirty="0" err="1" smtClean="0"/>
              <a:t>lemak</a:t>
            </a:r>
            <a:r>
              <a:rPr lang="en-US" sz="2200" dirty="0" smtClean="0"/>
              <a:t>, </a:t>
            </a:r>
            <a:r>
              <a:rPr lang="en-US" sz="2200" dirty="0" err="1" smtClean="0"/>
              <a:t>otot</a:t>
            </a:r>
            <a:r>
              <a:rPr lang="en-US" sz="2200" dirty="0" smtClean="0"/>
              <a:t> , </a:t>
            </a:r>
            <a:r>
              <a:rPr lang="en-US" sz="2200" dirty="0" err="1" smtClean="0"/>
              <a:t>tulang</a:t>
            </a:r>
            <a:r>
              <a:rPr lang="en-US" sz="2200" dirty="0" smtClean="0"/>
              <a:t> , </a:t>
            </a:r>
            <a:r>
              <a:rPr lang="en-US" sz="2200" dirty="0" err="1" smtClean="0"/>
              <a:t>tulang</a:t>
            </a:r>
            <a:r>
              <a:rPr lang="en-US" sz="2200" dirty="0" smtClean="0"/>
              <a:t> </a:t>
            </a:r>
            <a:r>
              <a:rPr lang="en-US" sz="2200" dirty="0" err="1" smtClean="0"/>
              <a:t>rawan</a:t>
            </a:r>
            <a:r>
              <a:rPr lang="en-US" sz="2200" dirty="0" smtClean="0"/>
              <a:t>, </a:t>
            </a:r>
            <a:r>
              <a:rPr lang="en-US" sz="2200" dirty="0" err="1" smtClean="0"/>
              <a:t>gigi</a:t>
            </a:r>
            <a:r>
              <a:rPr lang="en-US" sz="2200" dirty="0" smtClean="0"/>
              <a:t>, </a:t>
            </a:r>
            <a:r>
              <a:rPr lang="en-US" sz="2200" dirty="0" err="1" smtClean="0"/>
              <a:t>rambut</a:t>
            </a:r>
            <a:r>
              <a:rPr lang="en-US" sz="2200" dirty="0" smtClean="0"/>
              <a:t>, </a:t>
            </a:r>
            <a:r>
              <a:rPr lang="en-US" sz="2200" dirty="0" err="1" smtClean="0"/>
              <a:t>selaput</a:t>
            </a:r>
            <a:r>
              <a:rPr lang="en-US" sz="2200" dirty="0" smtClean="0"/>
              <a:t> </a:t>
            </a:r>
            <a:r>
              <a:rPr lang="en-US" sz="2200" dirty="0" err="1" smtClean="0"/>
              <a:t>lendir</a:t>
            </a:r>
            <a:r>
              <a:rPr lang="en-US" sz="2200" dirty="0" smtClean="0"/>
              <a:t> </a:t>
            </a:r>
            <a:r>
              <a:rPr lang="en-US" sz="2200" dirty="0" err="1" smtClean="0"/>
              <a:t>digestif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 </a:t>
            </a:r>
            <a:r>
              <a:rPr lang="en-US" sz="2200" dirty="0" err="1" smtClean="0"/>
              <a:t>otak</a:t>
            </a:r>
            <a:r>
              <a:rPr lang="en-US" sz="2200" dirty="0" smtClean="0"/>
              <a:t> yang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terorganisir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baik</a:t>
            </a:r>
            <a:r>
              <a:rPr lang="en-US" sz="2200" dirty="0" smtClean="0"/>
              <a:t> </a:t>
            </a:r>
          </a:p>
          <a:p>
            <a:pPr eaLnBrk="1" hangingPunct="1"/>
            <a:r>
              <a:rPr lang="en-US" sz="2200" dirty="0" err="1" smtClean="0"/>
              <a:t>Klasifikasi</a:t>
            </a:r>
            <a:r>
              <a:rPr lang="en-US" sz="2200" dirty="0" smtClean="0"/>
              <a:t> </a:t>
            </a:r>
            <a:r>
              <a:rPr lang="en-US" sz="2200" dirty="0" err="1" smtClean="0"/>
              <a:t>teratoma</a:t>
            </a:r>
            <a:r>
              <a:rPr lang="en-US" sz="2200" dirty="0" smtClean="0"/>
              <a:t> :</a:t>
            </a:r>
          </a:p>
          <a:p>
            <a:pPr lvl="1" eaLnBrk="1" hangingPunct="1"/>
            <a:r>
              <a:rPr lang="en-US" sz="2200" dirty="0" err="1" smtClean="0"/>
              <a:t>Teratoma</a:t>
            </a:r>
            <a:r>
              <a:rPr lang="en-US" sz="2200" dirty="0" smtClean="0"/>
              <a:t> </a:t>
            </a:r>
            <a:r>
              <a:rPr lang="en-US" sz="2200" dirty="0" err="1" smtClean="0"/>
              <a:t>padat</a:t>
            </a:r>
            <a:r>
              <a:rPr lang="en-US" sz="2200" dirty="0" smtClean="0"/>
              <a:t> : </a:t>
            </a:r>
            <a:r>
              <a:rPr lang="en-US" sz="2200" dirty="0" err="1" smtClean="0"/>
              <a:t>biasanya</a:t>
            </a:r>
            <a:r>
              <a:rPr lang="en-US" sz="2200" dirty="0" smtClean="0"/>
              <a:t> </a:t>
            </a:r>
            <a:r>
              <a:rPr lang="en-US" sz="2200" dirty="0" err="1" smtClean="0"/>
              <a:t>ganas</a:t>
            </a:r>
            <a:r>
              <a:rPr lang="en-US" sz="2200" dirty="0" smtClean="0"/>
              <a:t> </a:t>
            </a:r>
          </a:p>
          <a:p>
            <a:pPr lvl="1" eaLnBrk="1" hangingPunct="1"/>
            <a:r>
              <a:rPr lang="en-US" sz="2200" dirty="0" err="1" smtClean="0"/>
              <a:t>Teratoma</a:t>
            </a:r>
            <a:r>
              <a:rPr lang="en-US" sz="2200" dirty="0" smtClean="0"/>
              <a:t> </a:t>
            </a:r>
            <a:r>
              <a:rPr lang="en-US" sz="2200" dirty="0" err="1" smtClean="0"/>
              <a:t>kistik</a:t>
            </a:r>
            <a:r>
              <a:rPr lang="en-US" sz="2200" dirty="0" smtClean="0"/>
              <a:t> : </a:t>
            </a:r>
            <a:r>
              <a:rPr lang="en-US" sz="2200" dirty="0" err="1" smtClean="0"/>
              <a:t>kebanyakan</a:t>
            </a:r>
            <a:r>
              <a:rPr lang="en-US" sz="2200" dirty="0" smtClean="0"/>
              <a:t> </a:t>
            </a:r>
            <a:r>
              <a:rPr lang="en-US" sz="2200" dirty="0" err="1" smtClean="0"/>
              <a:t>jinak</a:t>
            </a:r>
            <a:r>
              <a:rPr lang="en-US" sz="2200" dirty="0" smtClean="0"/>
              <a:t> </a:t>
            </a:r>
          </a:p>
          <a:p>
            <a:pPr eaLnBrk="1" hangingPunct="1"/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juga</a:t>
            </a:r>
            <a:r>
              <a:rPr lang="en-US" sz="2200" dirty="0" smtClean="0"/>
              <a:t> </a:t>
            </a:r>
            <a:r>
              <a:rPr lang="en-US" sz="2200" dirty="0" err="1" smtClean="0"/>
              <a:t>dibedakan</a:t>
            </a:r>
            <a:r>
              <a:rPr lang="en-US" sz="2200" dirty="0" smtClean="0"/>
              <a:t> </a:t>
            </a:r>
            <a:r>
              <a:rPr lang="en-US" sz="2200" dirty="0" err="1" smtClean="0"/>
              <a:t>atas</a:t>
            </a:r>
            <a:r>
              <a:rPr lang="en-US" sz="2200" dirty="0" smtClean="0"/>
              <a:t> :</a:t>
            </a:r>
          </a:p>
          <a:p>
            <a:pPr lvl="1" eaLnBrk="1" hangingPunct="1"/>
            <a:r>
              <a:rPr lang="en-US" sz="2200" dirty="0" err="1" smtClean="0"/>
              <a:t>Teratoma</a:t>
            </a:r>
            <a:r>
              <a:rPr lang="en-US" sz="2200" dirty="0" smtClean="0"/>
              <a:t> </a:t>
            </a:r>
            <a:r>
              <a:rPr lang="en-US" sz="2200" dirty="0" err="1" smtClean="0"/>
              <a:t>matur</a:t>
            </a:r>
            <a:r>
              <a:rPr lang="en-US" sz="2200" dirty="0" smtClean="0"/>
              <a:t> : </a:t>
            </a:r>
            <a:r>
              <a:rPr lang="en-US" sz="2200" dirty="0" err="1" smtClean="0"/>
              <a:t>berdiferensiasi</a:t>
            </a:r>
            <a:r>
              <a:rPr lang="en-US" sz="2200" dirty="0" smtClean="0"/>
              <a:t> </a:t>
            </a:r>
            <a:r>
              <a:rPr lang="en-US" sz="2200" dirty="0" err="1" smtClean="0"/>
              <a:t>baik</a:t>
            </a:r>
            <a:r>
              <a:rPr lang="en-US" sz="2200" dirty="0" smtClean="0"/>
              <a:t> , </a:t>
            </a:r>
            <a:r>
              <a:rPr lang="en-US" sz="2200" dirty="0" err="1" smtClean="0"/>
              <a:t>terdiri</a:t>
            </a:r>
            <a:r>
              <a:rPr lang="en-US" sz="2200" dirty="0" smtClean="0"/>
              <a:t> </a:t>
            </a:r>
            <a:r>
              <a:rPr lang="en-US" sz="2200" dirty="0" err="1" smtClean="0"/>
              <a:t>atas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 </a:t>
            </a:r>
            <a:r>
              <a:rPr lang="en-US" sz="2200" dirty="0" err="1" smtClean="0"/>
              <a:t>berbentuk</a:t>
            </a:r>
            <a:r>
              <a:rPr lang="en-US" sz="2200" dirty="0" smtClean="0"/>
              <a:t> </a:t>
            </a:r>
            <a:r>
              <a:rPr lang="en-US" sz="2200" dirty="0" err="1" smtClean="0"/>
              <a:t>dewasa</a:t>
            </a:r>
            <a:r>
              <a:rPr lang="en-US" sz="2200" dirty="0" smtClean="0"/>
              <a:t> , </a:t>
            </a:r>
            <a:r>
              <a:rPr lang="en-US" sz="2200" dirty="0" err="1" smtClean="0"/>
              <a:t>kebanyakan</a:t>
            </a:r>
            <a:r>
              <a:rPr lang="en-US" sz="2200" dirty="0" smtClean="0"/>
              <a:t> </a:t>
            </a:r>
            <a:r>
              <a:rPr lang="en-US" sz="2200" dirty="0" err="1" smtClean="0"/>
              <a:t>jinak</a:t>
            </a:r>
            <a:r>
              <a:rPr lang="en-US" sz="2200" dirty="0" smtClean="0"/>
              <a:t> </a:t>
            </a:r>
          </a:p>
          <a:p>
            <a:pPr lvl="1" eaLnBrk="1" hangingPunct="1"/>
            <a:r>
              <a:rPr lang="en-US" sz="2200" dirty="0" err="1" smtClean="0"/>
              <a:t>Teratoma</a:t>
            </a:r>
            <a:r>
              <a:rPr lang="en-US" sz="2200" dirty="0" smtClean="0"/>
              <a:t> </a:t>
            </a:r>
            <a:r>
              <a:rPr lang="en-US" sz="2200" dirty="0" err="1" smtClean="0"/>
              <a:t>Imatur</a:t>
            </a:r>
            <a:r>
              <a:rPr lang="en-US" sz="2200" dirty="0" smtClean="0"/>
              <a:t> : </a:t>
            </a:r>
            <a:r>
              <a:rPr lang="en-US" sz="2200" dirty="0" err="1" smtClean="0"/>
              <a:t>terdiri</a:t>
            </a:r>
            <a:r>
              <a:rPr lang="en-US" sz="2200" dirty="0" smtClean="0"/>
              <a:t> </a:t>
            </a:r>
            <a:r>
              <a:rPr lang="en-US" sz="2200" dirty="0" err="1" smtClean="0"/>
              <a:t>atas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 </a:t>
            </a:r>
            <a:r>
              <a:rPr lang="en-US" sz="2200" dirty="0" err="1" smtClean="0"/>
              <a:t>tipe</a:t>
            </a:r>
            <a:r>
              <a:rPr lang="en-US" sz="2200" dirty="0" smtClean="0"/>
              <a:t> fetal , </a:t>
            </a:r>
            <a:r>
              <a:rPr lang="en-US" sz="2200" dirty="0" err="1" smtClean="0"/>
              <a:t>biasanya</a:t>
            </a:r>
            <a:r>
              <a:rPr lang="en-US" sz="2200" dirty="0" smtClean="0"/>
              <a:t> </a:t>
            </a:r>
            <a:r>
              <a:rPr lang="en-US" sz="2200" dirty="0" err="1" smtClean="0"/>
              <a:t>ganas</a:t>
            </a:r>
            <a:r>
              <a:rPr lang="en-US" sz="2200" dirty="0" smtClean="0"/>
              <a:t>   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44036" name="AutoShape 5" descr="data:image/jpeg;base64,/9j/4AAQSkZJRgABAQAAAQABAAD/2wCEAAkGBxQTEhUUEhQWFRQXFxcWFRgWGBQUFBcVGBQWFxUYFRQYHCggGBolHBQUITEhJSkrLi4uFx8zODMsNygtLisBCgoKDg0OGxAQGiwkICQsLCwsLCwsLCwsLCwsLCwsLCwsLCwsLCwsLCwsLCwsLCwsLCwsLCwsLCwsLCw3KywsLP/AABEIALcBEwMBIgACEQEDEQH/xAAbAAACAgMBAAAAAAAAAAAAAAAEBQMGAAECB//EADwQAAEDAwIEBAQEBQMDBQAAAAEAAhEDBCESMQVBUWEGcYGREyKhsTJCwfAUI9Hh8QdSghVywyQzQ2LC/8QAGgEAAgMBAQAAAAAAAAAAAAAAAgMBBAUGAP/EACgRAAICAgIBAwUAAwEAAAAAAAABAhEDIRIxBAUiQRMyUWFxM0LhI//aAAwDAQACEQMRAD8A8xeVlvl7QeoXNQrqzzUZP+4fddtlVwf8MuI68TnTTDgRqjTACRWBaBlqO8R1Q6qGs2b3whHXQpiDB6QuQei7HaPQPBN1AgRg91Zbh4cRMbLyfw34sFKofiCGEYgSZCK8R+Ndb6brcOGgnJ2cCMgj0CryVl+E0oo9OugPgOA7IPh2nXpIyAQZ22wvM6/jyu5sBrR7n9UTT8bVyWn4YxvAOcJGSF0XMGaO0eiVOICndNpk/jbI6y2J+n2Tq4q6mw0GY/yvEOJ+Jaz69Oto0mmZEAx3HsvSOD+NKFUNBqaXHcOwfLovcNERyXLroNtmlgcIzqgeRKYlAVLxpe6CDgEQR0KNoPkI4xdCMk7ZIylOxhF02IZrkXTK9xQDkydpXbaZP7yuWBE098Il+wAu0pY6DrzKMABbEf3QjKghdmrtH9k20hVAN7aZxsl94KbWkvMAAk56IrjN81jS6dpxPfkFVLJrrt5cRg88kAA7BVMkt0i/gxNrlJ0jvglxUedbyNBkNA5TlsnrE+6eu2RTqLGsDA31QhYRywvNzitissYzdpULLvhmszK7/wClmmBIiRI8kzBEIW6rgCSduvRIeZy0xH0a2gG5aGiThVe+vXVnaKchuxPXyU/Fr11U6W/g+6J4XYwBhNjAbCNbZ1wvg+mJVntbIBQWjNpTqlARhsENugLq3wUwr1wTHRCVKsoVNMPg0UHxVw4aSccwRmffYrzS4tzTd2Oy9r43bamleW8ftIJERnCsYmIzwtWLqLkQwoG3cjGFdV4GRShRkZI0wgFbUUrS0aEUbqLLb8bY6haqKIuhDmfHG3+hkTL64JqOc45mMbYSqs8kqa4fKtng/wAK/EipUGOQXFZJbNDFCyu8O4FVq7NIHVWqx8D4l4J9V6Pw7g7WgADYJj/CRyVaU2XIwijzyl4Va38oRI4CIwIV1r28jChbb42S7LCtIpVXhBHJAV+GAnLQfRX6radkovrIhQMi7KjTsqlN2qk8g9HZaY5TyVq4NxsO+SoNFTodj3adig32eMbjPmOaidah7c7jYjcHseSZGYGTEpF3pGRhF0mmFVuC8WLSKdY/9j+Tux6OVpp1ehR6K1NaC6I6rtzgPNRU3Z3WXDl6zyjboMa+RjJ/fPks4jxFlGmS4wYjlz5DqUNTuQyk+o4/hBPp5dYVMsKrb64HxHamgyAJhucRnMxkwolkdJL5GQwXcn0g2la1L18y4UhJyBkc4Pt7q0WVClRYGMEABG2VNrG6WCBHKFzXYB0CZCHFX8icmZzfFdfgEdctJBnblyjt1XDrgSTKCuK4mBEeSXcQvNAxlxw0HqglIswx6sKvbxgMAFz+gP36KqcZc+pUAdhozpBJBPU9U9s7f5SZl28ncnqltKkXvcYgz9UhJN9HnSIbC0zJ9E8tmRsFHbUcwnFpbxvzThb/AGZQpkjCJyBgKalShbPMJbXwSpbF9G3MmTMldXFpGwRFPB2RZGoZC9CK6CnN3ZWbmhgzuqB4xsBGqNjleoXlCJVI4+3VLfNOjqgPuTPKtMPIRLFPxSxLDq5bf0Q9NdF6ZIyM8alRMFi1KxbhVN1ENW2RVRB1yqfqGTjhYePbCfD/AA817hreQMle38IsQxoAGyoH+mPD8GofzHHkvUaAXGTdujZxqohdvS7KZ1HC7oBdXJ09l6id2KrlnIIUhNjaEjV7IQ23NC4fJYU1VEDmIOvbymwpYXLqKFoFSKvXtCMhBfwkCY5+3ZWitQS66pREc8Jd0WYSvQrdahwIIxy/fVSWVvUBBa9xAwWk/Y7pm2jCiadLg4difeD9CVKkDNfgZWlLUMOIPMHcLdw0zGpx9UZb2weNTYDhkHv0WXdQaNRGnHrPT3TI7Kv1GmB1WAN0knSdwTM9iqyLV1O7+JRimw04cGgZcCc/X6J9QaXbz2lc0ODVHkktx7IXFt6LUJqMXbOaHEqwyak9i0f0CMN3UfHzb9ksvrJzB+b3/oprCqRGNXY7qfchdQfuQ6teHOiXEJFfjXW6taIHnzP2Cc3lVrmgQRJgiSIEEnHPASWjU1Oce6mS0KjOTbbGFnTxsgqtLRW2w7I8+aZ2pRdzZB7e42UKOgee9ix1KId3gpnQAj7IX4J0Fp337rgXkOawjcb8gRGD7qeVBKLlpD2msNJR27kUFPYvpkLqKkYIwpl1pz9lMY7JctCfimGkrzziD9Tneq9G4y3B6Lzfj1MsJdyP0RLsPH0VTiFAn4jXbbtVfYrxWh9MnnCpJbBI7rb9JdyooedGmjsLFkLF0ZnUd1UDVGrEc490ZWKzhlEmqwHYkFYnq+Wkoj/GjbPVfBtrootHYK4UWJJwGlDQOysNELmE7dmzJUS0ZGwWr2tLZO4OAmVpRESULchsyjcXQMZKzqllsz6Id+5W2Od5dEbQsSd8/qjW0DJpMALFyRAR1ywNwl9aogkqPRdoDuAoqVvr1GNoAPmtXNZH0jppNZGd3dZPfskOmywrSTF9Slg9gl5o/L5p/Utob3SomMIWmh0Zck6I7S7LJzAG5STi3iRz4LBhpgE7b7x3RXEm4LR+YwfLcoB/CnOhrI6R9kxuqo9gwQlJyn0bsuNVTnW0Abw3Md5Kl4pxMl7W0akgtlxkahyjGxwUou7Z1Jpa4QfZR+HKBL3OcM6o8wP8o90HPHFStdDOjaEn5nOPeTj1WvjVaL4DpHKROOkp9WtdJE4EJVxGlGVG09kNRl0FnjgdpBnXpMjYAnAMxla4W/BnCCsWNcZAM5aeQ3BEddkxbbr12yq1FDO0OU8tUms24TqxpymQK2QkfQadwk3E7ENcCTI/WZ+4ViczSlfGILD+9lEoI9CbT0R0qnRGU6yS29RG03whHUNKbpUrEFSqbIxo5DaEUQJIB4kZVK47RDgVdb2MqpcXpwUO7HYqKtcUQ1sBUW5bD3ea9BvGqi8SZFV375LZ9Hv6r/hV9Q+1EAC0tgrF1Nsxjm4hN+A0R8VnPGEncRqEp1wdwFQGIzHRcp6jkc8rL3iqmj1vhQACe0ACR7qucHqSE9pPOoR0z7hYidGrKOyw2rRGVHXtm7oalVxuui+fJWbTKtNG2EA7Ka44hAxul1arCWVb7MLzlQaxOQVVryk/E7kiNJGT83kheM8Qe3To2mHdgea7pWLdTaj3l/MA4Z7c1VyTL2HBVNhVhQc6Hu25DmTyMJ1bU/zPGyAoXP8Anp5KU1yd8ocbXYWWLegupWDuUJDctl56I6pcZwgqoOSUcnYvHHgKr/DmdM++FLw65h+R6hBcQu2vPww6ACNR2mMgA9MIjhtVpAkhwncfbuiTp2Mv2tM3xxoquc+Mf2QPD7aAXAR8w2M/Xmml0QMkSOnL1W7Noj5RGffzlG3YnlRJdXZe0TySa8qasCInflhNLqh8u088pcGFozBPlHovP9kp60FcLqgs0EiWCRsHZdmeqbfD+Vp6hVoM1CTLHZ2O3qpLbiL6UB/zs2kYcO5HNChUoss9DESnNrdsaM+irdHiTHtlrp+48xuF2+pIBnuiUuIH0+WmP7+8k/L+8JRdVyQRyhC072fT6qC7uiMBQ8nINYXHQRYfMExDoSLgdyNTmzzTyqcSoslqmEU3ppYkEQfNIqVTp6pnav6KIy2Dkjoj4iRkqq8VOFZ77O6rPF2YKKV2Fiqir13blUXiL5quPdW69rQHBUlxknzW76PH3N/opeoPpG1iyVpdLZlHVEFO7MwwkgyMjH6pRa0idlarFzwyHM1AiPlidlxkpcnbLkfbRavDl1IGVb7Zy8y8MXRBA25Gdx5r0Cyr4WbNcZ0a79yTQxdfQ7Q1pc4CTEAD1KkuL4NYCQZOA0ZJPRLa1B2r4lN0OiCDlrgOqiNxrdQecAh4/wCWExMS0F/Hc4kOploiZkH0Savdfy/iQYmI5/i0p7VeAIJ6x12VYuD/AOkHL5v/ACFF2HGTRxdkkHUwtAHMgz7LjgfE9bIzjEHeOX0U1ZrwHanB2MQI/wAqt0bj4RpPBgPYGv8AaWn9PVJnFWWYZGlZZq/Ew2m18H5thj68kXbXznN1aIABMyCD7Kt0bym74QecGk5vQSRn6KenxelTZ8GiJweeNuZ5pai0xjnyj+xx/wBTwHFhAOZJEAJDf8dc8mmwOwcwPmdz3P4QorIVHtYXOkR+GIAEea6sCPiVcfmH2CJIG6VkVFwc1xggiQWncFD8K4r8Om2GOeAJeBt7nmjbeq0VK3TA9Q3KGsL1raEFk/KR902OgJuTQ0u+JirTBB0iJ5zEYgc1rh3HAI1sLASGsmMmOcbKrcUvTUYwNGhogA/m2wSfNcVW/wAppk6iRMkk6pzknKddlanXZbrzjDvigaXEAHEj5u48pQ11egRg6nfhaPxf2ShlwTVaSdmu/Rd/Fmu0zMsMdJnKBjYIPt76TpcC1wEweY7FC1bvU5w/2mPoFFdumrTjcB0+Uf1QjDl//d/+QvUT8hVR/wA0AkOiZBI+ylt+O1mDfU0Y+YD7jKBJ+f8A4/qhXtIDjyl09wCZyhcRjkh5V4++RDRq6SUOeNPfIcIPOM+iBr1ctdsYzzxEBdUKmSDvOT5DB9kHGhi2T2PEzTrg6iQYBxACv1zxMAMAGovmIIGwB5+a8vrnBwZJnlt/hWDht854ogGCNQB35Dl5KXorv3dlsocSADnFrpaRqHMA8/JPaV40aeZcYaBzVe4IM1Gvgvkaj1BGMchCZ8CtwHvyToOlk8gZKGC3ZGR6GV67dVvipwrDduVf4psmSewcZ59xp8alVArJ4oqRMc8KsBdL6Pi/83IzfPd5KJIWLlYtriygMOHUw5wg6T3VxsqDxlr2kATHPZVrhzGtP8xszzBMj0Cf2lqHCaLy0zkEmD0wuLiXZRI21i24dLdOqHepGfrKufC7iQFS+IsqgNc9pkHDgZEbGQn/AAO5kASqvkx3Zp+M+WOvwWg2wdkl2dwHQD6Ip9sxzA0jA2jEeSHtKiOYZSovR6SAmWLWkuyT1cZMdkHXs2mn8POmZ3zvO6a1wl90w7BEpEqNiOvbhpOkuIiDLiVU/FdT4VJjQMBwGemkq+VGYj9lUDx0NTAAPm+JHfYqL2P/ANGJaN0Xlon5cAAeUbqy8OoNG2+07+yp1jVh7R+57qy2TtWQdipld0ThUWrH1vbtYAQ58Dlqx7IdjGuqVSZB1YIJaY0rj+IgQcrKdUnJ2RRjXZE6fQZTpNDdLRA37md5QFWm1o0jZSVK+MIIuJK9QcVS2a+ECNMY29FHQtQDiZHUz7dERTH9kVpjP7CZWhUlGwWraB0agceimNu0tgjA2jBHkiaYkLKlOFKiDKaBW2wblsydyTJ91HUsASTkEmTBRzmwMKSjTnKLiLlPVIB/hodPaPqo3WTYnJ5xOOuyOc1RinOyGhnJULq1P5hHkDnYrg0dM9DjfKONSNwuKzeaBxHKYsuq5OBgiI6QjvDhHxIP5ctz6H9EpuHfMiOBv/nNjofuFHH5InNPR6VZU26i7mQAfTZOrGg0FxEy4yfOISfh7cBP7MFTBWVckga8xKRcWd8qdXx3VV4tVOcqJKmHjVnnXiOrNSEpRXE6mqq7zQwXXeAvp4YoxfJleRmLFuFiv/UK1h38VkE7/SFJS4mZ2gctO895QTyoSqOX0vDPcdfwZDNJdlntuOktg5HMOjV6HZNOB3oDtPt5Kiakbwq+0PE/hWb5PpE1FtOy94/lKMto9l4bWBCbtfhU3gtdxiNo5Kz2vdc2rTqjUnFdoIJyhrowfuiHDmgKzSXbKLoKEU9kFakvOvG9cslw5Px5wvSXuIGV57/qDazTx/uH3RQfuGZP8bRQKdd76ms5JPorlwWQNucn1SvhPDstEK10rUN9FZq9lXF7FR0KfOFKxhnEQtteCMLqk4EwF7iw+dGn28lCvowU3FPCFrRMFQlsJTtEdCiCf17bJlStozE9NvRQW9v6jsmVqJ6nMbY6yRuf3JTUhOSYFTtDMxj98lHXp9f3/RPKjf8A7YgwM+2NvLZL67Zx8vI9PMZCYkI5v5FfwyeXmpbcEcuy5L4JCIYevMfuEMjybYDdAkrKD+UIqo0FRsZG6B9DEyIUpJkIS/MSPsixUk4QnEmHSSBJwgf7Gp7oTVBJRfhqjNYnpA9dz90NcNIl3T0Vp8F2Q+GHEZJJ+qCb0HFdv8FsshEYT61GP7JZa0Z2CcOfDI2KPHrsq5dvQn4gZP8ARVPxAYaT5q2Xap3ioxTd5H7LyVyDjKonlr3S4nqSsC5C6C7TGvYkYcts6WLFiOhZI8KIhTuUbgrKIiyIhZC2VzqUuvkYi5+CuLZ+G7cbdwvTLR+F4BR4h8N4cNwZXtXh+/FSm0gyCAVxXquLHHM3jfZreNkbhT+B8RK6FIruiAUQW9FkqJcU/gRXVCDHVVvxhZj4ThHQ/VXWrSMyeWyR+JrXVSd5LyjQ15LpFK4fQgiBsFM+S4ozhdH5J9VqtS5hXYbRWlKpNA+0KWmQ3kh3PlarVhICl6Pdjim+Qufg9RKEpXDcZwmlrXY7E52/ZUR2RK49ElKh0CKNPaM/b+q2KefNS0nyY77kTjqI2TKK7k2A3TCDv+n1PJCVSAeuZ2Mj+icVWTPT6HfEHnhLK7Wxp5/XriQiRHIgtma3wJcCfbC3Xbpc4dDCacJYym0un5nfoPpulV2+HGSMlRLZMHuiLUuKpnnldDGf36rkEFJoegBr/mKI1g7rLmkR90prXhaQ1oL6jvwtG/megU2qtkt2yW+cC5rBlzjtvgdVc+A2RbTa3p90s8M+HdJ+JV+ao7J6DsOwVztqMQOSrTdsNS4qjuxaWEE57bfVE3dyP7LWyEuSEyDpbK8nbBbmphVLxS6abh2Ksl09UrxdehrHDmcD1TsUeWRURKVRZQIWwsWLr8bqjHNrFqVtWaRBM9cOXbwoKjoRykoxtgx2c1Xwl9a5J2WV6pcU04N4aq1yMaW9TuuY831LJlbjDUS9iwiQNJOMntleu/6bUnCgASQRyPJb4B4Mp0oOmT1Ku1nw5rRIELFnKzRxw4bYxthAR7AgKNIny5It7oCiCtkZHxXZHcNSrirZaQmFwdo6hBXQwSpktnsberKHZViDUYQRpeQDGCDkQV02vHkuqekvqySBqIHTOJ90BVfpOUWLoZlS5WE1YIIEIJtEgidlPbvnmjG0gQQUdk3SIqPD2kg8jyKnq2hpmcb/AFzyhEUKOn5RicBFmg9wAOxPPoNyiTFtuzLSs4gSJzHryEnc7pxaMf8AiwANwdJ6cx5wuOH2PzAwPlx8wBMnsTGw+qdstziTMAQIgEk4DOX/ACPRSkKySXwKbqyMCSJPIEOIO48ko0Z2j0kiefUq5XVXQ0yDAInRDg04O5ySB6Ku3Vr8ziQBJPIxDo0nGxjKYiunsUVqsADzjp5ygmgkyZPSUfVohpI3HlyPOFHUIAz9P0QvQ+IFcMkQCf31XNpblueuVjqm2wPXpK3WvGhmonEeszyHMpTHXoD4lckQAC55+VgHM9PurF4X8LfDGup81R2SenYdgo/DPBpcK1YfOfwjfQ08vM4lXq1aEmXu0Ty4/wBA6VkiGUsJk2mOS5r0oQ/TI+r+RY56X3IKY1mpbdFTFX2RJ70Jr6pAXmXie711I5CVfPEN3DTG5XmV8/U9x7x7LV9OxNvkVfKnUaIFixbC3oGcbWl0Fis2CSvS+5dOBzXVxcEpr4S4V8WqCdgVi+d6jHIuGPr8lnBgd7GnhbwtrAfUaMe+V6JY8MLQA2APIFF8J4bAHIQrBb2oAzhc9KTk6NePGC0LbazfjaOePsnFO3a0ZK5Ny0DS0eu5URGrJRQigJzbJ31ByUdR/VQ1KoCX3F+AiugFFyC6tSEsu6us6R6+SHq3LnHoPqp/jBjOWxJKB7Y6MOJV2V2tNSAJDj6yfqk9478x5k9hlM7quNJ0/jMg9cpbxSNLBHeP36+ymGrCltgbXEHBOe8p3Zu2ygKFHbum9CzOIOP3hGmmiHobUaYI7j6EoylSkt6T7Z+q1StvlHSMefdMqAwTs4Hf8ucEdlKESkFWlGRMgaiBsATB3HYpl8N2JgMB9xIknmJnkl9nS0tyJh0tPQ9CfVOKt8NLg4iDAmTB6SCN9kYiXZl1TaGloaPmEDqcZPkFW79odPSDjOAGgA45dE4r3cR0AmeZ5DyCr97UxgHmd4xuZnlyhEmQo7EF1LMu2gDpu3ZBE4wMCPf/AAmNye/Oduokj0koFtTptv79lDZYiqQO8AZO/fshvDtp/E1i/wD+KmcDk94M6vIY9UTcUhUGkS3Vz6A/5KtnCLFtuyPyxjHb+yTklobAY2jBGE0sGCd/MKkXficmq2laAOLp1OMwD/bJVm4Rw/4TZ1Oc50FxJJnynYdlUxz5PRYz+NLHDlN038fP/C1BoMREqG9pwEDQqEZ5Ld3eSrTejPUXYFcFJeIPABTK6rqp+JOIBrDn/CiEW3SH8fllQ8TcQwc52CqIRF/cmo8u5cvJQwuu8TxlhwpfL7MnPk5ys5WwtwshM40INrFixHYI88K+EXXT2l2KU5yJPZeq8G8G0rf/ANsb9TKxYuNo2FroslGx0iVxVYVixDNBQYMacKOu4hbWIUMfYtu68AlVu88QW7D/ADHuJ20tYfucLFi1fA8bHl+9FXyM08f2iziHi6jpmmXudyBaGj3lIXeKqtdwYQGsJEgEz7+hWliH1HxseGaUPwe8fNOauT+RzaAuyTIG07lbNElwPIYCxYs1dMvydyDW20H7J1YUzhaWKV0gZ9Fgp0zpjlg9tlI1pEgDbIzyjH3+ixYmLsrE9vV0jJ+XeM4O4hcV6gcZaSZPSM9D1GFixEBWwS5BEnyxOOf02Su7qEgnfmZ/ey0sQtjoIUvBAnqTidlCymeknYdN+i0sUMsJKgtzMJjbcYgClVncRGQeQlbWIHtAfIdwzgTWOdV0hurDQIOMmT3J/TonjXGA3c/otLEuEEuhmbJKbuTJBkjT6oa6qxgrFiYhHyLeJ1NLcryPxVxd1V+gfhB94WLFd8OKeRMR5M2oCKFuFixdPN0ZR0AsLVixLUmwTIWLFidSJP/Z"/>
          <p:cNvSpPr>
            <a:spLocks noChangeAspect="1" noChangeArrowheads="1"/>
          </p:cNvSpPr>
          <p:nvPr/>
        </p:nvSpPr>
        <p:spPr bwMode="auto">
          <a:xfrm>
            <a:off x="155575" y="-922338"/>
            <a:ext cx="28956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37" name="AutoShape 7" descr="data:image/jpeg;base64,/9j/4AAQSkZJRgABAQAAAQABAAD/2wCEAAkGBxQTEhUUEhQWFRQXFxcWFRgWGBQUFBcVGBQWFxUYFRQYHCggGBolHBQUITEhJSkrLi4uFx8zODMsNygtLisBCgoKDg0OGxAQGiwkICQsLCwsLCwsLCwsLCwsLCwsLCwsLCwsLCwsLCwsLCwsLCwsLCwsLCwsLCwsLCw3KywsLP/AABEIALcBEwMBIgACEQEDEQH/xAAbAAACAgMBAAAAAAAAAAAAAAAEBQMGAAECB//EADwQAAEDAwIEBAQEBQMDBQAAAAEAAhEDBCESMQVBUWEGcYGREyKhsTJCwfAUI9Hh8QdSghVywyQzQ2LC/8QAGgEAAgMBAQAAAAAAAAAAAAAAAgMBBAUGAP/EACgRAAICAgIBAwUAAwEAAAAAAAABAhEDIRIxBAUiQRMyUWFxM0LhI//aAAwDAQACEQMRAD8A8xeVlvl7QeoXNQrqzzUZP+4fddtlVwf8MuI68TnTTDgRqjTACRWBaBlqO8R1Q6qGs2b3whHXQpiDB6QuQei7HaPQPBN1AgRg91Zbh4cRMbLyfw34sFKofiCGEYgSZCK8R+Ndb6brcOGgnJ2cCMgj0CryVl+E0oo9OugPgOA7IPh2nXpIyAQZ22wvM6/jyu5sBrR7n9UTT8bVyWn4YxvAOcJGSF0XMGaO0eiVOICndNpk/jbI6y2J+n2Tq4q6mw0GY/yvEOJ+Jaz69Oto0mmZEAx3HsvSOD+NKFUNBqaXHcOwfLovcNERyXLroNtmlgcIzqgeRKYlAVLxpe6CDgEQR0KNoPkI4xdCMk7ZIylOxhF02IZrkXTK9xQDkydpXbaZP7yuWBE098Il+wAu0pY6DrzKMABbEf3QjKghdmrtH9k20hVAN7aZxsl94KbWkvMAAk56IrjN81jS6dpxPfkFVLJrrt5cRg88kAA7BVMkt0i/gxNrlJ0jvglxUedbyNBkNA5TlsnrE+6eu2RTqLGsDA31QhYRywvNzitissYzdpULLvhmszK7/wClmmBIiRI8kzBEIW6rgCSduvRIeZy0xH0a2gG5aGiThVe+vXVnaKchuxPXyU/Fr11U6W/g+6J4XYwBhNjAbCNbZ1wvg+mJVntbIBQWjNpTqlARhsENugLq3wUwr1wTHRCVKsoVNMPg0UHxVw4aSccwRmffYrzS4tzTd2Oy9r43bamleW8ftIJERnCsYmIzwtWLqLkQwoG3cjGFdV4GRShRkZI0wgFbUUrS0aEUbqLLb8bY6haqKIuhDmfHG3+hkTL64JqOc45mMbYSqs8kqa4fKtng/wAK/EipUGOQXFZJbNDFCyu8O4FVq7NIHVWqx8D4l4J9V6Pw7g7WgADYJj/CRyVaU2XIwijzyl4Va38oRI4CIwIV1r28jChbb42S7LCtIpVXhBHJAV+GAnLQfRX6radkovrIhQMi7KjTsqlN2qk8g9HZaY5TyVq4NxsO+SoNFTodj3adig32eMbjPmOaidah7c7jYjcHseSZGYGTEpF3pGRhF0mmFVuC8WLSKdY/9j+Tux6OVpp1ehR6K1NaC6I6rtzgPNRU3Z3WXDl6zyjboMa+RjJ/fPks4jxFlGmS4wYjlz5DqUNTuQyk+o4/hBPp5dYVMsKrb64HxHamgyAJhucRnMxkwolkdJL5GQwXcn0g2la1L18y4UhJyBkc4Pt7q0WVClRYGMEABG2VNrG6WCBHKFzXYB0CZCHFX8icmZzfFdfgEdctJBnblyjt1XDrgSTKCuK4mBEeSXcQvNAxlxw0HqglIswx6sKvbxgMAFz+gP36KqcZc+pUAdhozpBJBPU9U9s7f5SZl28ncnqltKkXvcYgz9UhJN9HnSIbC0zJ9E8tmRsFHbUcwnFpbxvzThb/AGZQpkjCJyBgKalShbPMJbXwSpbF9G3MmTMldXFpGwRFPB2RZGoZC9CK6CnN3ZWbmhgzuqB4xsBGqNjleoXlCJVI4+3VLfNOjqgPuTPKtMPIRLFPxSxLDq5bf0Q9NdF6ZIyM8alRMFi1KxbhVN1ENW2RVRB1yqfqGTjhYePbCfD/AA817hreQMle38IsQxoAGyoH+mPD8GofzHHkvUaAXGTdujZxqohdvS7KZ1HC7oBdXJ09l6id2KrlnIIUhNjaEjV7IQ23NC4fJYU1VEDmIOvbymwpYXLqKFoFSKvXtCMhBfwkCY5+3ZWitQS66pREc8Jd0WYSvQrdahwIIxy/fVSWVvUBBa9xAwWk/Y7pm2jCiadLg4difeD9CVKkDNfgZWlLUMOIPMHcLdw0zGpx9UZb2weNTYDhkHv0WXdQaNRGnHrPT3TI7Kv1GmB1WAN0knSdwTM9iqyLV1O7+JRimw04cGgZcCc/X6J9QaXbz2lc0ODVHkktx7IXFt6LUJqMXbOaHEqwyak9i0f0CMN3UfHzb9ksvrJzB+b3/oprCqRGNXY7qfchdQfuQ6teHOiXEJFfjXW6taIHnzP2Cc3lVrmgQRJgiSIEEnHPASWjU1Oce6mS0KjOTbbGFnTxsgqtLRW2w7I8+aZ2pRdzZB7e42UKOgee9ix1KId3gpnQAj7IX4J0Fp337rgXkOawjcb8gRGD7qeVBKLlpD2msNJR27kUFPYvpkLqKkYIwpl1pz9lMY7JctCfimGkrzziD9Tneq9G4y3B6Lzfj1MsJdyP0RLsPH0VTiFAn4jXbbtVfYrxWh9MnnCpJbBI7rb9JdyooedGmjsLFkLF0ZnUd1UDVGrEc490ZWKzhlEmqwHYkFYnq+Wkoj/GjbPVfBtrootHYK4UWJJwGlDQOysNELmE7dmzJUS0ZGwWr2tLZO4OAmVpRESULchsyjcXQMZKzqllsz6Id+5W2Od5dEbQsSd8/qjW0DJpMALFyRAR1ywNwl9aogkqPRdoDuAoqVvr1GNoAPmtXNZH0jppNZGd3dZPfskOmywrSTF9Slg9gl5o/L5p/Utob3SomMIWmh0Zck6I7S7LJzAG5STi3iRz4LBhpgE7b7x3RXEm4LR+YwfLcoB/CnOhrI6R9kxuqo9gwQlJyn0bsuNVTnW0Abw3Md5Kl4pxMl7W0akgtlxkahyjGxwUou7Z1Jpa4QfZR+HKBL3OcM6o8wP8o90HPHFStdDOjaEn5nOPeTj1WvjVaL4DpHKROOkp9WtdJE4EJVxGlGVG09kNRl0FnjgdpBnXpMjYAnAMxla4W/BnCCsWNcZAM5aeQ3BEddkxbbr12yq1FDO0OU8tUms24TqxpymQK2QkfQadwk3E7ENcCTI/WZ+4ViczSlfGILD+9lEoI9CbT0R0qnRGU6yS29RG03whHUNKbpUrEFSqbIxo5DaEUQJIB4kZVK47RDgVdb2MqpcXpwUO7HYqKtcUQ1sBUW5bD3ea9BvGqi8SZFV375LZ9Hv6r/hV9Q+1EAC0tgrF1Nsxjm4hN+A0R8VnPGEncRqEp1wdwFQGIzHRcp6jkc8rL3iqmj1vhQACe0ACR7qucHqSE9pPOoR0z7hYidGrKOyw2rRGVHXtm7oalVxuui+fJWbTKtNG2EA7Ka44hAxul1arCWVb7MLzlQaxOQVVryk/E7kiNJGT83kheM8Qe3To2mHdgea7pWLdTaj3l/MA4Z7c1VyTL2HBVNhVhQc6Hu25DmTyMJ1bU/zPGyAoXP8Anp5KU1yd8ocbXYWWLegupWDuUJDctl56I6pcZwgqoOSUcnYvHHgKr/DmdM++FLw65h+R6hBcQu2vPww6ACNR2mMgA9MIjhtVpAkhwncfbuiTp2Mv2tM3xxoquc+Mf2QPD7aAXAR8w2M/Xmml0QMkSOnL1W7Noj5RGffzlG3YnlRJdXZe0TySa8qasCInflhNLqh8u088pcGFozBPlHovP9kp60FcLqgs0EiWCRsHZdmeqbfD+Vp6hVoM1CTLHZ2O3qpLbiL6UB/zs2kYcO5HNChUoss9DESnNrdsaM+irdHiTHtlrp+48xuF2+pIBnuiUuIH0+WmP7+8k/L+8JRdVyQRyhC072fT6qC7uiMBQ8nINYXHQRYfMExDoSLgdyNTmzzTyqcSoslqmEU3ppYkEQfNIqVTp6pnav6KIy2Dkjoj4iRkqq8VOFZ77O6rPF2YKKV2Fiqir13blUXiL5quPdW69rQHBUlxknzW76PH3N/opeoPpG1iyVpdLZlHVEFO7MwwkgyMjH6pRa0idlarFzwyHM1AiPlidlxkpcnbLkfbRavDl1IGVb7Zy8y8MXRBA25Gdx5r0Cyr4WbNcZ0a79yTQxdfQ7Q1pc4CTEAD1KkuL4NYCQZOA0ZJPRLa1B2r4lN0OiCDlrgOqiNxrdQecAh4/wCWExMS0F/Hc4kOploiZkH0Savdfy/iQYmI5/i0p7VeAIJ6x12VYuD/AOkHL5v/ACFF2HGTRxdkkHUwtAHMgz7LjgfE9bIzjEHeOX0U1ZrwHanB2MQI/wAqt0bj4RpPBgPYGv8AaWn9PVJnFWWYZGlZZq/Ew2m18H5thj68kXbXznN1aIABMyCD7Kt0bym74QecGk5vQSRn6KenxelTZ8GiJweeNuZ5pai0xjnyj+xx/wBTwHFhAOZJEAJDf8dc8mmwOwcwPmdz3P4QorIVHtYXOkR+GIAEea6sCPiVcfmH2CJIG6VkVFwc1xggiQWncFD8K4r8Om2GOeAJeBt7nmjbeq0VK3TA9Q3KGsL1raEFk/KR902OgJuTQ0u+JirTBB0iJ5zEYgc1rh3HAI1sLASGsmMmOcbKrcUvTUYwNGhogA/m2wSfNcVW/wAppk6iRMkk6pzknKddlanXZbrzjDvigaXEAHEj5u48pQ11egRg6nfhaPxf2ShlwTVaSdmu/Rd/Fmu0zMsMdJnKBjYIPt76TpcC1wEweY7FC1bvU5w/2mPoFFdumrTjcB0+Uf1QjDl//d/+QvUT8hVR/wA0AkOiZBI+ylt+O1mDfU0Y+YD7jKBJ+f8A4/qhXtIDjyl09wCZyhcRjkh5V4++RDRq6SUOeNPfIcIPOM+iBr1ctdsYzzxEBdUKmSDvOT5DB9kHGhi2T2PEzTrg6iQYBxACv1zxMAMAGovmIIGwB5+a8vrnBwZJnlt/hWDht854ogGCNQB35Dl5KXorv3dlsocSADnFrpaRqHMA8/JPaV40aeZcYaBzVe4IM1Gvgvkaj1BGMchCZ8CtwHvyToOlk8gZKGC3ZGR6GV67dVvipwrDduVf4psmSewcZ59xp8alVArJ4oqRMc8KsBdL6Pi/83IzfPd5KJIWLlYtriygMOHUw5wg6T3VxsqDxlr2kATHPZVrhzGtP8xszzBMj0Cf2lqHCaLy0zkEmD0wuLiXZRI21i24dLdOqHepGfrKufC7iQFS+IsqgNc9pkHDgZEbGQn/AAO5kASqvkx3Zp+M+WOvwWg2wdkl2dwHQD6Ip9sxzA0jA2jEeSHtKiOYZSovR6SAmWLWkuyT1cZMdkHXs2mn8POmZ3zvO6a1wl90w7BEpEqNiOvbhpOkuIiDLiVU/FdT4VJjQMBwGemkq+VGYj9lUDx0NTAAPm+JHfYqL2P/ANGJaN0Xlon5cAAeUbqy8OoNG2+07+yp1jVh7R+57qy2TtWQdipld0ThUWrH1vbtYAQ58Dlqx7IdjGuqVSZB1YIJaY0rj+IgQcrKdUnJ2RRjXZE6fQZTpNDdLRA37md5QFWm1o0jZSVK+MIIuJK9QcVS2a+ECNMY29FHQtQDiZHUz7dERTH9kVpjP7CZWhUlGwWraB0agceimNu0tgjA2jBHkiaYkLKlOFKiDKaBW2wblsydyTJ91HUsASTkEmTBRzmwMKSjTnKLiLlPVIB/hodPaPqo3WTYnJ5xOOuyOc1RinOyGhnJULq1P5hHkDnYrg0dM9DjfKONSNwuKzeaBxHKYsuq5OBgiI6QjvDhHxIP5ctz6H9EpuHfMiOBv/nNjofuFHH5InNPR6VZU26i7mQAfTZOrGg0FxEy4yfOISfh7cBP7MFTBWVckga8xKRcWd8qdXx3VV4tVOcqJKmHjVnnXiOrNSEpRXE6mqq7zQwXXeAvp4YoxfJleRmLFuFiv/UK1h38VkE7/SFJS4mZ2gctO895QTyoSqOX0vDPcdfwZDNJdlntuOktg5HMOjV6HZNOB3oDtPt5Kiakbwq+0PE/hWb5PpE1FtOy94/lKMto9l4bWBCbtfhU3gtdxiNo5Kz2vdc2rTqjUnFdoIJyhrowfuiHDmgKzSXbKLoKEU9kFakvOvG9cslw5Px5wvSXuIGV57/qDazTx/uH3RQfuGZP8bRQKdd76ms5JPorlwWQNucn1SvhPDstEK10rUN9FZq9lXF7FR0KfOFKxhnEQtteCMLqk4EwF7iw+dGn28lCvowU3FPCFrRMFQlsJTtEdCiCf17bJlStozE9NvRQW9v6jsmVqJ6nMbY6yRuf3JTUhOSYFTtDMxj98lHXp9f3/RPKjf8A7YgwM+2NvLZL67Zx8vI9PMZCYkI5v5FfwyeXmpbcEcuy5L4JCIYevMfuEMjybYDdAkrKD+UIqo0FRsZG6B9DEyIUpJkIS/MSPsixUk4QnEmHSSBJwgf7Gp7oTVBJRfhqjNYnpA9dz90NcNIl3T0Vp8F2Q+GHEZJJ+qCb0HFdv8FsshEYT61GP7JZa0Z2CcOfDI2KPHrsq5dvQn4gZP8ARVPxAYaT5q2Xap3ioxTd5H7LyVyDjKonlr3S4nqSsC5C6C7TGvYkYcts6WLFiOhZI8KIhTuUbgrKIiyIhZC2VzqUuvkYi5+CuLZ+G7cbdwvTLR+F4BR4h8N4cNwZXtXh+/FSm0gyCAVxXquLHHM3jfZreNkbhT+B8RK6FIruiAUQW9FkqJcU/gRXVCDHVVvxhZj4ThHQ/VXWrSMyeWyR+JrXVSd5LyjQ15LpFK4fQgiBsFM+S4ozhdH5J9VqtS5hXYbRWlKpNA+0KWmQ3kh3PlarVhICl6Pdjim+Qufg9RKEpXDcZwmlrXY7E52/ZUR2RK49ElKh0CKNPaM/b+q2KefNS0nyY77kTjqI2TKK7k2A3TCDv+n1PJCVSAeuZ2Mj+icVWTPT6HfEHnhLK7Wxp5/XriQiRHIgtma3wJcCfbC3Xbpc4dDCacJYym0un5nfoPpulV2+HGSMlRLZMHuiLUuKpnnldDGf36rkEFJoegBr/mKI1g7rLmkR90prXhaQ1oL6jvwtG/megU2qtkt2yW+cC5rBlzjtvgdVc+A2RbTa3p90s8M+HdJ+JV+ao7J6DsOwVztqMQOSrTdsNS4qjuxaWEE57bfVE3dyP7LWyEuSEyDpbK8nbBbmphVLxS6abh2Ksl09UrxdehrHDmcD1TsUeWRURKVRZQIWwsWLr8bqjHNrFqVtWaRBM9cOXbwoKjoRykoxtgx2c1Xwl9a5J2WV6pcU04N4aq1yMaW9TuuY831LJlbjDUS9iwiQNJOMntleu/6bUnCgASQRyPJb4B4Mp0oOmT1Ku1nw5rRIELFnKzRxw4bYxthAR7AgKNIny5It7oCiCtkZHxXZHcNSrirZaQmFwdo6hBXQwSpktnsberKHZViDUYQRpeQDGCDkQV02vHkuqekvqySBqIHTOJ90BVfpOUWLoZlS5WE1YIIEIJtEgidlPbvnmjG0gQQUdk3SIqPD2kg8jyKnq2hpmcb/AFzyhEUKOn5RicBFmg9wAOxPPoNyiTFtuzLSs4gSJzHryEnc7pxaMf8AiwANwdJ6cx5wuOH2PzAwPlx8wBMnsTGw+qdstziTMAQIgEk4DOX/ACPRSkKySXwKbqyMCSJPIEOIO48ko0Z2j0kiefUq5XVXQ0yDAInRDg04O5ySB6Ku3Vr8ziQBJPIxDo0nGxjKYiunsUVqsADzjp5ygmgkyZPSUfVohpI3HlyPOFHUIAz9P0QvQ+IFcMkQCf31XNpblueuVjqm2wPXpK3WvGhmonEeszyHMpTHXoD4lckQAC55+VgHM9PurF4X8LfDGup81R2SenYdgo/DPBpcK1YfOfwjfQ08vM4lXq1aEmXu0Ty4/wBA6VkiGUsJk2mOS5r0oQ/TI+r+RY56X3IKY1mpbdFTFX2RJ70Jr6pAXmXie711I5CVfPEN3DTG5XmV8/U9x7x7LV9OxNvkVfKnUaIFixbC3oGcbWl0Fis2CSvS+5dOBzXVxcEpr4S4V8WqCdgVi+d6jHIuGPr8lnBgd7GnhbwtrAfUaMe+V6JY8MLQA2APIFF8J4bAHIQrBb2oAzhc9KTk6NePGC0LbazfjaOePsnFO3a0ZK5Ny0DS0eu5URGrJRQigJzbJ31ByUdR/VQ1KoCX3F+AiugFFyC6tSEsu6us6R6+SHq3LnHoPqp/jBjOWxJKB7Y6MOJV2V2tNSAJDj6yfqk9478x5k9hlM7quNJ0/jMg9cpbxSNLBHeP36+ymGrCltgbXEHBOe8p3Zu2ygKFHbum9CzOIOP3hGmmiHobUaYI7j6EoylSkt6T7Z+q1StvlHSMefdMqAwTs4Hf8ucEdlKESkFWlGRMgaiBsATB3HYpl8N2JgMB9xIknmJnkl9nS0tyJh0tPQ9CfVOKt8NLg4iDAmTB6SCN9kYiXZl1TaGloaPmEDqcZPkFW79odPSDjOAGgA45dE4r3cR0AmeZ5DyCr97UxgHmd4xuZnlyhEmQo7EF1LMu2gDpu3ZBE4wMCPf/AAmNye/Oduokj0koFtTptv79lDZYiqQO8AZO/fshvDtp/E1i/wD+KmcDk94M6vIY9UTcUhUGkS3Vz6A/5KtnCLFtuyPyxjHb+yTklobAY2jBGE0sGCd/MKkXficmq2laAOLp1OMwD/bJVm4Rw/4TZ1Oc50FxJJnynYdlUxz5PRYz+NLHDlN038fP/C1BoMREqG9pwEDQqEZ5Ld3eSrTejPUXYFcFJeIPABTK6rqp+JOIBrDn/CiEW3SH8fllQ8TcQwc52CqIRF/cmo8u5cvJQwuu8TxlhwpfL7MnPk5ys5WwtwshM40INrFixHYI88K+EXXT2l2KU5yJPZeq8G8G0rf/ANsb9TKxYuNo2FroslGx0iVxVYVixDNBQYMacKOu4hbWIUMfYtu68AlVu88QW7D/ADHuJ20tYfucLFi1fA8bHl+9FXyM08f2iziHi6jpmmXudyBaGj3lIXeKqtdwYQGsJEgEz7+hWliH1HxseGaUPwe8fNOauT+RzaAuyTIG07lbNElwPIYCxYs1dMvydyDW20H7J1YUzhaWKV0gZ9Fgp0zpjlg9tlI1pEgDbIzyjH3+ixYmLsrE9vV0jJ+XeM4O4hcV6gcZaSZPSM9D1GFixEBWwS5BEnyxOOf02Su7qEgnfmZ/ey0sQtjoIUvBAnqTidlCymeknYdN+i0sUMsJKgtzMJjbcYgClVncRGQeQlbWIHtAfIdwzgTWOdV0hurDQIOMmT3J/TonjXGA3c/otLEuEEuhmbJKbuTJBkjT6oa6qxgrFiYhHyLeJ1NLcryPxVxd1V+gfhB94WLFd8OKeRMR5M2oCKFuFixdPN0ZR0AsLVixLUmwTIWLFidSJP/Z"/>
          <p:cNvSpPr>
            <a:spLocks noChangeAspect="1" noChangeArrowheads="1"/>
          </p:cNvSpPr>
          <p:nvPr/>
        </p:nvSpPr>
        <p:spPr bwMode="auto">
          <a:xfrm>
            <a:off x="155575" y="-922338"/>
            <a:ext cx="28956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4038" name="Picture 9" descr="Congenital terat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895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0643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mammae</a:t>
            </a:r>
            <a:r>
              <a:rPr lang="en-AU" dirty="0"/>
              <a:t> (C50</a:t>
            </a:r>
            <a:r>
              <a:rPr lang="en-AU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err="1"/>
              <a:t>Termasuk</a:t>
            </a:r>
            <a:r>
              <a:rPr lang="en-AU" dirty="0"/>
              <a:t>: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ikat</a:t>
            </a:r>
            <a:r>
              <a:rPr lang="en-AU" dirty="0"/>
              <a:t> </a:t>
            </a:r>
            <a:r>
              <a:rPr lang="en-AU" dirty="0" err="1"/>
              <a:t>mammae</a:t>
            </a:r>
            <a:endParaRPr lang="en-US" dirty="0"/>
          </a:p>
          <a:p>
            <a:pPr lvl="1"/>
            <a:r>
              <a:rPr lang="en-AU" dirty="0" err="1"/>
              <a:t>Kecuali</a:t>
            </a:r>
            <a:r>
              <a:rPr lang="en-AU" dirty="0"/>
              <a:t>:      </a:t>
            </a:r>
            <a:r>
              <a:rPr lang="en-AU" dirty="0" err="1"/>
              <a:t>kulit</a:t>
            </a:r>
            <a:r>
              <a:rPr lang="en-AU" dirty="0"/>
              <a:t> </a:t>
            </a:r>
            <a:r>
              <a:rPr lang="en-AU" dirty="0" err="1"/>
              <a:t>mammae</a:t>
            </a:r>
            <a:r>
              <a:rPr lang="en-AU" dirty="0"/>
              <a:t> (C43.5, C44.5)</a:t>
            </a:r>
            <a:endParaRPr lang="en-US" dirty="0"/>
          </a:p>
          <a:p>
            <a:r>
              <a:rPr lang="en-AU" dirty="0"/>
              <a:t>C50.0 Nipple </a:t>
            </a:r>
            <a:r>
              <a:rPr lang="en-AU" dirty="0" err="1"/>
              <a:t>dan</a:t>
            </a:r>
            <a:r>
              <a:rPr lang="en-AU" dirty="0"/>
              <a:t> areola</a:t>
            </a:r>
            <a:endParaRPr lang="en-US" dirty="0"/>
          </a:p>
          <a:p>
            <a:r>
              <a:rPr lang="en-AU" dirty="0"/>
              <a:t>C50.1 </a:t>
            </a:r>
            <a:r>
              <a:rPr lang="en-AU" dirty="0" err="1"/>
              <a:t>Bagian</a:t>
            </a:r>
            <a:r>
              <a:rPr lang="en-AU" dirty="0"/>
              <a:t> </a:t>
            </a:r>
            <a:r>
              <a:rPr lang="en-AU" dirty="0" err="1"/>
              <a:t>sentral</a:t>
            </a:r>
            <a:r>
              <a:rPr lang="en-AU" dirty="0"/>
              <a:t> mamma</a:t>
            </a:r>
            <a:endParaRPr lang="en-US" dirty="0"/>
          </a:p>
          <a:p>
            <a:r>
              <a:rPr lang="en-AU" dirty="0"/>
              <a:t>C50.2 </a:t>
            </a:r>
            <a:r>
              <a:rPr lang="en-AU" dirty="0" err="1"/>
              <a:t>Kwadran</a:t>
            </a:r>
            <a:r>
              <a:rPr lang="en-AU" dirty="0"/>
              <a:t> </a:t>
            </a:r>
            <a:r>
              <a:rPr lang="en-AU" dirty="0" err="1"/>
              <a:t>dalam-atas</a:t>
            </a:r>
            <a:r>
              <a:rPr lang="en-AU" dirty="0"/>
              <a:t> mamma</a:t>
            </a:r>
            <a:endParaRPr lang="en-US" dirty="0"/>
          </a:p>
          <a:p>
            <a:r>
              <a:rPr lang="en-AU" dirty="0"/>
              <a:t>C50.3 </a:t>
            </a:r>
            <a:r>
              <a:rPr lang="en-AU" dirty="0" err="1"/>
              <a:t>Kwadran</a:t>
            </a:r>
            <a:r>
              <a:rPr lang="en-AU" dirty="0"/>
              <a:t> </a:t>
            </a:r>
            <a:r>
              <a:rPr lang="en-AU" dirty="0" err="1"/>
              <a:t>dalam-bawah</a:t>
            </a:r>
            <a:r>
              <a:rPr lang="en-AU" dirty="0"/>
              <a:t> mamma</a:t>
            </a:r>
            <a:endParaRPr lang="en-US" dirty="0"/>
          </a:p>
          <a:p>
            <a:r>
              <a:rPr lang="en-AU" dirty="0"/>
              <a:t>C50.4 </a:t>
            </a:r>
            <a:r>
              <a:rPr lang="en-AU" dirty="0" err="1"/>
              <a:t>Kwadran</a:t>
            </a:r>
            <a:r>
              <a:rPr lang="en-AU" dirty="0"/>
              <a:t> </a:t>
            </a:r>
            <a:r>
              <a:rPr lang="en-AU" dirty="0" err="1"/>
              <a:t>luar-atas</a:t>
            </a:r>
            <a:r>
              <a:rPr lang="en-AU" dirty="0"/>
              <a:t> mamma</a:t>
            </a:r>
            <a:endParaRPr lang="en-US" dirty="0"/>
          </a:p>
          <a:p>
            <a:r>
              <a:rPr lang="en-AU" dirty="0"/>
              <a:t>C50.5 </a:t>
            </a:r>
            <a:r>
              <a:rPr lang="en-AU" dirty="0" err="1"/>
              <a:t>Kwadran</a:t>
            </a:r>
            <a:r>
              <a:rPr lang="en-AU" dirty="0"/>
              <a:t> </a:t>
            </a:r>
            <a:r>
              <a:rPr lang="en-AU" dirty="0" err="1"/>
              <a:t>luar-bawah</a:t>
            </a:r>
            <a:r>
              <a:rPr lang="en-AU" dirty="0"/>
              <a:t> mamma</a:t>
            </a:r>
            <a:endParaRPr lang="en-US" dirty="0"/>
          </a:p>
          <a:p>
            <a:r>
              <a:rPr lang="en-AU" dirty="0"/>
              <a:t>C50.6 Ujung mamma </a:t>
            </a:r>
            <a:r>
              <a:rPr lang="en-AU" dirty="0" err="1"/>
              <a:t>arah</a:t>
            </a:r>
            <a:r>
              <a:rPr lang="en-AU" dirty="0"/>
              <a:t> </a:t>
            </a:r>
            <a:r>
              <a:rPr lang="en-AU" dirty="0" err="1"/>
              <a:t>aksilla</a:t>
            </a:r>
            <a:endParaRPr lang="en-US" dirty="0"/>
          </a:p>
          <a:p>
            <a:r>
              <a:rPr lang="en-AU" dirty="0"/>
              <a:t>C50.8 </a:t>
            </a:r>
            <a:r>
              <a:rPr lang="en-AU" dirty="0" err="1"/>
              <a:t>Lesi</a:t>
            </a:r>
            <a:r>
              <a:rPr lang="en-AU" dirty="0"/>
              <a:t> overlap </a:t>
            </a:r>
            <a:r>
              <a:rPr lang="en-AU" dirty="0" err="1"/>
              <a:t>pada</a:t>
            </a:r>
            <a:r>
              <a:rPr lang="en-AU" dirty="0"/>
              <a:t> mamma</a:t>
            </a:r>
            <a:endParaRPr lang="en-US" dirty="0"/>
          </a:p>
          <a:p>
            <a:r>
              <a:rPr lang="en-AU" dirty="0"/>
              <a:t>C50.9 Mamma,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endParaRPr lang="en-US" dirty="0"/>
          </a:p>
        </p:txBody>
      </p:sp>
      <p:pic>
        <p:nvPicPr>
          <p:cNvPr id="4" name="Shape 536" descr="CA MAMMAE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6600" y="1905000"/>
            <a:ext cx="1714500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535" descr="CA MAMMA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3700" y="3962400"/>
            <a:ext cx="2057400" cy="1681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8365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15400" cy="808038"/>
          </a:xfrm>
        </p:spPr>
        <p:txBody>
          <a:bodyPr>
            <a:noAutofit/>
          </a:bodyPr>
          <a:lstStyle/>
          <a:p>
            <a:r>
              <a:rPr lang="en-AU" sz="3600" dirty="0" err="1"/>
              <a:t>Ne</a:t>
            </a:r>
            <a:r>
              <a:rPr lang="en-AU" sz="3200" dirty="0" err="1"/>
              <a:t>oplasma</a:t>
            </a:r>
            <a:r>
              <a:rPr lang="en-AU" sz="3200" dirty="0"/>
              <a:t> </a:t>
            </a:r>
            <a:r>
              <a:rPr lang="en-AU" sz="3200" dirty="0" err="1"/>
              <a:t>ganas</a:t>
            </a:r>
            <a:r>
              <a:rPr lang="en-AU" sz="3200" dirty="0"/>
              <a:t> organ genital </a:t>
            </a:r>
            <a:r>
              <a:rPr lang="en-AU" sz="3200" dirty="0" err="1"/>
              <a:t>wanita</a:t>
            </a:r>
            <a:r>
              <a:rPr lang="en-AU" sz="3200" dirty="0"/>
              <a:t> (C51-C58</a:t>
            </a:r>
            <a:r>
              <a:rPr lang="en-AU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err="1"/>
              <a:t>Termasuk</a:t>
            </a:r>
            <a:r>
              <a:rPr lang="en-AU" dirty="0"/>
              <a:t>:  </a:t>
            </a:r>
            <a:r>
              <a:rPr lang="en-AU" dirty="0" err="1"/>
              <a:t>kulit</a:t>
            </a:r>
            <a:r>
              <a:rPr lang="en-AU" dirty="0"/>
              <a:t> organ-organ genital </a:t>
            </a:r>
            <a:r>
              <a:rPr lang="en-AU" dirty="0" err="1"/>
              <a:t>wanita</a:t>
            </a:r>
            <a:endParaRPr lang="en-US" dirty="0"/>
          </a:p>
          <a:p>
            <a:r>
              <a:rPr lang="en-AU" dirty="0"/>
              <a:t>C51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vulva</a:t>
            </a:r>
            <a:endParaRPr lang="en-US" dirty="0"/>
          </a:p>
          <a:p>
            <a:r>
              <a:rPr lang="en-AU" dirty="0"/>
              <a:t>C52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vagina</a:t>
            </a:r>
            <a:endParaRPr lang="en-US" dirty="0"/>
          </a:p>
          <a:p>
            <a:r>
              <a:rPr lang="en-AU" dirty="0"/>
              <a:t>C53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servix</a:t>
            </a:r>
            <a:r>
              <a:rPr lang="en-AU" dirty="0"/>
              <a:t> uteri</a:t>
            </a:r>
            <a:endParaRPr lang="en-US" dirty="0"/>
          </a:p>
          <a:p>
            <a:r>
              <a:rPr lang="en-AU" dirty="0"/>
              <a:t>C54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korpus</a:t>
            </a:r>
            <a:r>
              <a:rPr lang="en-AU" dirty="0"/>
              <a:t> uteri</a:t>
            </a:r>
            <a:endParaRPr lang="en-US" dirty="0"/>
          </a:p>
          <a:p>
            <a:r>
              <a:rPr lang="en-AU" dirty="0"/>
              <a:t>C55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uterus, </a:t>
            </a:r>
            <a:r>
              <a:rPr lang="en-AU" dirty="0" err="1"/>
              <a:t>bagian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C56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ovarium</a:t>
            </a:r>
            <a:endParaRPr lang="en-US" dirty="0"/>
          </a:p>
          <a:p>
            <a:r>
              <a:rPr lang="en-US" dirty="0"/>
              <a:t> </a:t>
            </a:r>
            <a:r>
              <a:rPr lang="en-AU" dirty="0" smtClean="0"/>
              <a:t>C57</a:t>
            </a:r>
            <a:r>
              <a:rPr lang="en-AU" dirty="0"/>
              <a:t>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organ genitalia lain </a:t>
            </a:r>
            <a:r>
              <a:rPr lang="en-AU" dirty="0" err="1"/>
              <a:t>wanita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endParaRPr lang="en-AU" dirty="0" smtClean="0"/>
          </a:p>
          <a:p>
            <a:r>
              <a:rPr lang="en-AU" dirty="0"/>
              <a:t>C58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plasenta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Shape 568" descr="0"/>
          <p:cNvPicPr preferRelativeResize="0"/>
          <p:nvPr/>
        </p:nvPicPr>
        <p:blipFill rotWithShape="1">
          <a:blip r:embed="rId2">
            <a:alphaModFix/>
          </a:blip>
          <a:srcRect l="1651" r="928"/>
          <a:stretch/>
        </p:blipFill>
        <p:spPr>
          <a:xfrm>
            <a:off x="7391400" y="1524000"/>
            <a:ext cx="1447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561" descr="0"/>
          <p:cNvPicPr preferRelativeResize="0"/>
          <p:nvPr/>
        </p:nvPicPr>
        <p:blipFill rotWithShape="1">
          <a:blip r:embed="rId3">
            <a:alphaModFix/>
          </a:blip>
          <a:srcRect b="9546"/>
          <a:stretch/>
        </p:blipFill>
        <p:spPr>
          <a:xfrm>
            <a:off x="7391400" y="5410200"/>
            <a:ext cx="14478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7971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C51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smtClean="0"/>
              <a:t>vulva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C51.0 Labium </a:t>
            </a:r>
            <a:r>
              <a:rPr lang="en-AU" dirty="0" err="1"/>
              <a:t>mayora</a:t>
            </a:r>
            <a:r>
              <a:rPr lang="en-AU" dirty="0"/>
              <a:t>, </a:t>
            </a:r>
            <a:r>
              <a:rPr lang="en-AU" dirty="0" err="1"/>
              <a:t>kelenjar</a:t>
            </a:r>
            <a:r>
              <a:rPr lang="en-AU" dirty="0"/>
              <a:t> </a:t>
            </a:r>
            <a:r>
              <a:rPr lang="en-AU" dirty="0" err="1"/>
              <a:t>Bartholini</a:t>
            </a:r>
            <a:r>
              <a:rPr lang="en-AU" dirty="0"/>
              <a:t> [</a:t>
            </a:r>
            <a:r>
              <a:rPr lang="en-AU" dirty="0" err="1"/>
              <a:t>vestibula</a:t>
            </a:r>
            <a:r>
              <a:rPr lang="en-AU" dirty="0"/>
              <a:t> mayor]</a:t>
            </a:r>
            <a:endParaRPr lang="en-US" dirty="0"/>
          </a:p>
          <a:p>
            <a:r>
              <a:rPr lang="en-AU" dirty="0"/>
              <a:t>C51.1 Labium minus</a:t>
            </a:r>
            <a:endParaRPr lang="en-US" dirty="0"/>
          </a:p>
          <a:p>
            <a:r>
              <a:rPr lang="en-AU" dirty="0"/>
              <a:t>C51.2 Clitoris</a:t>
            </a:r>
            <a:endParaRPr lang="en-US" dirty="0"/>
          </a:p>
          <a:p>
            <a:r>
              <a:rPr lang="en-AU" dirty="0"/>
              <a:t>C51.8 </a:t>
            </a:r>
            <a:r>
              <a:rPr lang="en-AU" dirty="0" err="1"/>
              <a:t>Lesi</a:t>
            </a:r>
            <a:r>
              <a:rPr lang="en-AU" dirty="0"/>
              <a:t> overlap </a:t>
            </a:r>
            <a:r>
              <a:rPr lang="en-AU" dirty="0" err="1"/>
              <a:t>pada</a:t>
            </a:r>
            <a:r>
              <a:rPr lang="en-AU" dirty="0"/>
              <a:t> vulva</a:t>
            </a:r>
            <a:endParaRPr lang="en-US" dirty="0"/>
          </a:p>
          <a:p>
            <a:r>
              <a:rPr lang="en-AU" dirty="0"/>
              <a:t>C51.9 Vulva,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; genitalia external </a:t>
            </a:r>
            <a:r>
              <a:rPr lang="en-AU" dirty="0" err="1"/>
              <a:t>wanita</a:t>
            </a:r>
            <a:r>
              <a:rPr lang="en-AU" dirty="0"/>
              <a:t> NOS; </a:t>
            </a:r>
            <a:r>
              <a:rPr lang="en-AU" dirty="0" smtClean="0"/>
              <a:t>pudendum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467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C52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smtClean="0"/>
              <a:t>vagina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05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700" dirty="0"/>
              <a:t>adalah tumor ganas pada vagina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700" dirty="0"/>
              <a:t>Ada beberapa jenis kanker vagina: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sz="2700" dirty="0"/>
              <a:t>Karsinoma sel skuamosa (paling banyak ditemukan pada wanita tua), </a:t>
            </a:r>
            <a:r>
              <a:rPr lang="en-US" sz="2700" dirty="0" err="1"/>
              <a:t>Berasal</a:t>
            </a:r>
            <a:r>
              <a:rPr lang="en-US" sz="2700" dirty="0"/>
              <a:t> </a:t>
            </a:r>
            <a:r>
              <a:rPr lang="en-US" sz="2700" dirty="0" err="1"/>
              <a:t>dari</a:t>
            </a:r>
            <a:r>
              <a:rPr lang="en-US" sz="2700" dirty="0"/>
              <a:t> </a:t>
            </a:r>
            <a:r>
              <a:rPr lang="en-US" sz="2700" dirty="0" err="1"/>
              <a:t>lapisan</a:t>
            </a:r>
            <a:r>
              <a:rPr lang="en-US" sz="2700" dirty="0"/>
              <a:t> </a:t>
            </a:r>
            <a:r>
              <a:rPr lang="en-US" sz="2700" dirty="0" err="1"/>
              <a:t>epitelium</a:t>
            </a:r>
            <a:r>
              <a:rPr lang="en-US" sz="2700" dirty="0"/>
              <a:t> vagina </a:t>
            </a:r>
            <a:r>
              <a:rPr lang="en-US" sz="2700" dirty="0" err="1"/>
              <a:t>bagian</a:t>
            </a:r>
            <a:r>
              <a:rPr lang="en-US" sz="2700" dirty="0"/>
              <a:t> </a:t>
            </a:r>
            <a:r>
              <a:rPr lang="en-US" sz="2700" dirty="0" err="1"/>
              <a:t>atas</a:t>
            </a:r>
            <a:r>
              <a:rPr lang="en-US" sz="2700" dirty="0"/>
              <a:t>, </a:t>
            </a:r>
            <a:r>
              <a:rPr lang="en-US" sz="2700" dirty="0" err="1"/>
              <a:t>berkembang</a:t>
            </a:r>
            <a:r>
              <a:rPr lang="en-US" sz="2700" dirty="0"/>
              <a:t> </a:t>
            </a:r>
            <a:r>
              <a:rPr lang="en-US" sz="2700" dirty="0" err="1"/>
              <a:t>perlahan</a:t>
            </a:r>
            <a:r>
              <a:rPr lang="en-US" sz="2700" dirty="0"/>
              <a:t> </a:t>
            </a:r>
            <a:r>
              <a:rPr lang="en-US" sz="2700" dirty="0" err="1"/>
              <a:t>dari</a:t>
            </a:r>
            <a:r>
              <a:rPr lang="en-US" sz="2700" dirty="0"/>
              <a:t> </a:t>
            </a:r>
            <a:r>
              <a:rPr lang="en-US" sz="2700" dirty="0" err="1"/>
              <a:t>neoplasia</a:t>
            </a:r>
            <a:r>
              <a:rPr lang="en-US" sz="2700" dirty="0"/>
              <a:t> </a:t>
            </a:r>
            <a:r>
              <a:rPr lang="en-US" sz="2700" dirty="0" err="1"/>
              <a:t>intraepitel</a:t>
            </a:r>
            <a:r>
              <a:rPr lang="en-US" sz="2700" dirty="0"/>
              <a:t> vagina</a:t>
            </a:r>
            <a:endParaRPr lang="fi-FI" sz="27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700" dirty="0" err="1"/>
              <a:t>Adenokarsinoma</a:t>
            </a:r>
            <a:r>
              <a:rPr lang="en-US" sz="2700" dirty="0"/>
              <a:t> (paling </a:t>
            </a:r>
            <a:r>
              <a:rPr lang="en-US" sz="2700" dirty="0" err="1"/>
              <a:t>sering</a:t>
            </a:r>
            <a:r>
              <a:rPr lang="en-US" sz="2700" dirty="0"/>
              <a:t> </a:t>
            </a:r>
            <a:r>
              <a:rPr lang="en-US" sz="2700" dirty="0" err="1"/>
              <a:t>terjadi</a:t>
            </a:r>
            <a:r>
              <a:rPr lang="en-US" sz="2700" dirty="0"/>
              <a:t> </a:t>
            </a:r>
            <a:r>
              <a:rPr lang="en-US" sz="2700" dirty="0" err="1"/>
              <a:t>pada</a:t>
            </a:r>
            <a:r>
              <a:rPr lang="en-US" sz="2700" dirty="0"/>
              <a:t> </a:t>
            </a:r>
            <a:r>
              <a:rPr lang="en-US" sz="2700" dirty="0" err="1"/>
              <a:t>wanita</a:t>
            </a:r>
            <a:r>
              <a:rPr lang="en-US" sz="2700" dirty="0"/>
              <a:t> </a:t>
            </a:r>
            <a:r>
              <a:rPr lang="en-US" sz="2700" dirty="0" err="1"/>
              <a:t>muda</a:t>
            </a:r>
            <a:r>
              <a:rPr lang="en-US" sz="2700" dirty="0"/>
              <a:t>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700" dirty="0"/>
              <a:t>Melanoma </a:t>
            </a:r>
            <a:r>
              <a:rPr lang="en-US" sz="2700" dirty="0" err="1"/>
              <a:t>maligna</a:t>
            </a:r>
            <a:r>
              <a:rPr lang="en-US" sz="2700" dirty="0"/>
              <a:t> , </a:t>
            </a:r>
            <a:r>
              <a:rPr lang="en-US" sz="2700" dirty="0" err="1"/>
              <a:t>berasal</a:t>
            </a:r>
            <a:r>
              <a:rPr lang="en-US" sz="2700" dirty="0"/>
              <a:t> </a:t>
            </a:r>
            <a:r>
              <a:rPr lang="en-US" sz="2700" dirty="0" err="1"/>
              <a:t>dari</a:t>
            </a:r>
            <a:r>
              <a:rPr lang="en-US" sz="2700" dirty="0"/>
              <a:t> </a:t>
            </a:r>
            <a:r>
              <a:rPr lang="en-US" sz="2700" dirty="0" err="1"/>
              <a:t>sel</a:t>
            </a:r>
            <a:r>
              <a:rPr lang="en-US" sz="2700" dirty="0"/>
              <a:t> </a:t>
            </a:r>
            <a:r>
              <a:rPr lang="en-US" sz="2700" dirty="0" err="1"/>
              <a:t>penghasil</a:t>
            </a:r>
            <a:r>
              <a:rPr lang="en-US" sz="2700" dirty="0"/>
              <a:t> </a:t>
            </a:r>
            <a:r>
              <a:rPr lang="en-US" sz="2700" dirty="0" err="1"/>
              <a:t>pigmen</a:t>
            </a:r>
            <a:r>
              <a:rPr lang="en-US" sz="2700" dirty="0"/>
              <a:t> , </a:t>
            </a:r>
            <a:r>
              <a:rPr lang="en-US" sz="2700" dirty="0" err="1"/>
              <a:t>ditemukan</a:t>
            </a:r>
            <a:r>
              <a:rPr lang="en-US" sz="2700" dirty="0"/>
              <a:t> </a:t>
            </a:r>
            <a:r>
              <a:rPr lang="en-US" sz="2700" dirty="0" err="1"/>
              <a:t>pada</a:t>
            </a:r>
            <a:r>
              <a:rPr lang="en-US" sz="2700" dirty="0"/>
              <a:t> vagina </a:t>
            </a:r>
            <a:r>
              <a:rPr lang="en-US" sz="2700" dirty="0" err="1"/>
              <a:t>bagian</a:t>
            </a:r>
            <a:r>
              <a:rPr lang="en-US" sz="2700" dirty="0"/>
              <a:t> </a:t>
            </a:r>
            <a:r>
              <a:rPr lang="en-US" sz="2700" dirty="0" err="1"/>
              <a:t>bawah</a:t>
            </a:r>
            <a:endParaRPr lang="en-US" sz="27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700" dirty="0" err="1"/>
              <a:t>Sarkoma</a:t>
            </a:r>
            <a:r>
              <a:rPr lang="en-US" sz="2700" dirty="0"/>
              <a:t> , </a:t>
            </a:r>
            <a:r>
              <a:rPr lang="en-US" sz="2700" dirty="0" err="1"/>
              <a:t>tumbuh</a:t>
            </a:r>
            <a:r>
              <a:rPr lang="en-US" sz="2700" dirty="0"/>
              <a:t> </a:t>
            </a:r>
            <a:r>
              <a:rPr lang="en-US" sz="2700" dirty="0" err="1"/>
              <a:t>jauh</a:t>
            </a:r>
            <a:r>
              <a:rPr lang="en-US" sz="2700" dirty="0"/>
              <a:t> </a:t>
            </a:r>
            <a:r>
              <a:rPr lang="en-US" sz="2700" dirty="0" err="1"/>
              <a:t>didalam</a:t>
            </a:r>
            <a:r>
              <a:rPr lang="en-US" sz="2700" dirty="0"/>
              <a:t> </a:t>
            </a:r>
            <a:r>
              <a:rPr lang="en-US" sz="2700" dirty="0" err="1"/>
              <a:t>dinding</a:t>
            </a:r>
            <a:r>
              <a:rPr lang="en-US" sz="2700" dirty="0"/>
              <a:t> vagina ,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fi-FI" sz="2700" dirty="0"/>
              <a:t>Leiomiosarkoma – wanita usia 50 tahun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fi-FI" sz="2700" dirty="0"/>
              <a:t>Rabdomiosarkoma – men, yerang anak usia sebelum 3 tahun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700" dirty="0"/>
              <a:t>Penyebab tidak diketahui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700" dirty="0"/>
              <a:t>Gejala : menyebabkan kerusakan pada lapisan vagina  terbentuk luka terbuka yang mudah berdarah dan terinfeksi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423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4403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abnormal </a:t>
            </a:r>
            <a:r>
              <a:rPr lang="en-US" dirty="0" err="1"/>
              <a:t>dari</a:t>
            </a:r>
            <a:r>
              <a:rPr lang="en-US" dirty="0"/>
              <a:t> vagina 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terasa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benjolan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kanker</a:t>
            </a:r>
            <a:r>
              <a:rPr lang="en-US" dirty="0"/>
              <a:t> stadium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timbuli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berkemih</a:t>
            </a:r>
            <a:r>
              <a:rPr lang="en-US" dirty="0"/>
              <a:t>, </a:t>
            </a:r>
            <a:r>
              <a:rPr lang="en-US" dirty="0" err="1"/>
              <a:t>sembelit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panggul</a:t>
            </a:r>
            <a:r>
              <a:rPr lang="en-US" dirty="0"/>
              <a:t> yang </a:t>
            </a:r>
            <a:r>
              <a:rPr lang="en-US" dirty="0" err="1"/>
              <a:t>menetap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Diagnosis </a:t>
            </a:r>
            <a:r>
              <a:rPr lang="en-US" dirty="0" err="1" smtClean="0"/>
              <a:t>ditegakkan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: </a:t>
            </a:r>
          </a:p>
          <a:p>
            <a:pPr lvl="1"/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,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panggul</a:t>
            </a:r>
            <a:r>
              <a:rPr lang="en-US" dirty="0" smtClean="0"/>
              <a:t> </a:t>
            </a:r>
            <a:r>
              <a:rPr lang="en-US" dirty="0" err="1" smtClean="0"/>
              <a:t>teraba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benjolan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Kolposkopi</a:t>
            </a:r>
            <a:r>
              <a:rPr lang="en-US" dirty="0" smtClean="0"/>
              <a:t> :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vagina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kaca</a:t>
            </a:r>
            <a:r>
              <a:rPr lang="en-US" dirty="0" smtClean="0"/>
              <a:t> </a:t>
            </a:r>
            <a:r>
              <a:rPr lang="en-US" dirty="0" err="1" smtClean="0"/>
              <a:t>pembesar</a:t>
            </a:r>
            <a:endParaRPr lang="en-US" dirty="0" smtClean="0"/>
          </a:p>
          <a:p>
            <a:pPr lvl="1"/>
            <a:r>
              <a:rPr lang="en-US" dirty="0" err="1" smtClean="0"/>
              <a:t>Biopsi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vagina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595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831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merupakan</a:t>
            </a:r>
            <a:r>
              <a:rPr lang="en-US" dirty="0"/>
              <a:t> proses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 smtClean="0"/>
              <a:t>kanker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prognosis</a:t>
            </a:r>
            <a:r>
              <a:rPr lang="en-US" dirty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vagina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 smtClean="0"/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i="1" dirty="0" err="1"/>
              <a:t>Pielogram</a:t>
            </a:r>
            <a:r>
              <a:rPr lang="en-US" i="1" dirty="0"/>
              <a:t> </a:t>
            </a:r>
            <a:r>
              <a:rPr lang="en-US" i="1" dirty="0" err="1"/>
              <a:t>intravena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i="1" dirty="0"/>
              <a:t>Barium enema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Rontgen dada</a:t>
            </a:r>
            <a:br>
              <a:rPr lang="en-US" dirty="0"/>
            </a:br>
            <a:r>
              <a:rPr lang="en-US" dirty="0"/>
              <a:t>- </a:t>
            </a:r>
            <a:r>
              <a:rPr lang="en-US" i="1" dirty="0" err="1"/>
              <a:t>Sistoskopi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i="1" dirty="0" err="1"/>
              <a:t>Proktoskopi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CT scan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Skening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57271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79438"/>
          </a:xfrm>
        </p:spPr>
        <p:txBody>
          <a:bodyPr>
            <a:noAutofit/>
          </a:bodyPr>
          <a:lstStyle/>
          <a:p>
            <a:r>
              <a:rPr lang="en-US" sz="3200" dirty="0"/>
              <a:t>Stadium </a:t>
            </a:r>
            <a:r>
              <a:rPr lang="en-US" sz="3200" dirty="0" err="1"/>
              <a:t>kanker</a:t>
            </a:r>
            <a:r>
              <a:rPr lang="en-US" sz="3200" dirty="0"/>
              <a:t> vagina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i="1" dirty="0" err="1"/>
              <a:t>sistem</a:t>
            </a:r>
            <a:r>
              <a:rPr lang="en-US" sz="3200" i="1" dirty="0"/>
              <a:t> FIGO</a:t>
            </a:r>
            <a:r>
              <a:rPr lang="en-US" sz="3200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10200"/>
          </a:xfrm>
        </p:spPr>
        <p:txBody>
          <a:bodyPr>
            <a:normAutofit fontScale="55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Stadium </a:t>
            </a:r>
            <a:r>
              <a:rPr lang="en-US" dirty="0"/>
              <a:t>0 (</a:t>
            </a:r>
            <a:r>
              <a:rPr lang="en-US" dirty="0" err="1"/>
              <a:t>karsinoma</a:t>
            </a:r>
            <a:r>
              <a:rPr lang="en-US" dirty="0"/>
              <a:t> in situ, NIVA 3) :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epitelium</a:t>
            </a:r>
            <a:r>
              <a:rPr lang="en-US" dirty="0"/>
              <a:t> vagina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vagina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stadium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Stadium I :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epitelium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i="1" dirty="0" err="1"/>
              <a:t>mukosa</a:t>
            </a:r>
            <a:r>
              <a:rPr lang="en-US" dirty="0"/>
              <a:t> vagina (</a:t>
            </a:r>
            <a:r>
              <a:rPr lang="en-US" dirty="0" err="1"/>
              <a:t>mukosa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</a:t>
            </a:r>
            <a:r>
              <a:rPr lang="en-US" dirty="0" err="1"/>
              <a:t>lapisan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epitelium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lamina </a:t>
            </a:r>
            <a:r>
              <a:rPr lang="en-US" i="1" dirty="0" err="1"/>
              <a:t>propria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 err="1"/>
              <a:t>stroma</a:t>
            </a:r>
            <a:r>
              <a:rPr lang="en-US" i="1" dirty="0"/>
              <a:t> </a:t>
            </a:r>
            <a:r>
              <a:rPr lang="en-US" i="1" dirty="0" err="1"/>
              <a:t>subepitel</a:t>
            </a:r>
            <a:r>
              <a:rPr lang="en-US" dirty="0"/>
              <a:t>).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Stadium IA : tumor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cm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sedalam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 </a:t>
            </a:r>
            <a:r>
              <a:rPr lang="en-US" dirty="0" err="1"/>
              <a:t>milimeter</a:t>
            </a:r>
            <a:r>
              <a:rPr lang="en-US" dirty="0"/>
              <a:t>.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Stadium IB : tumor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cm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menembus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sedalam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 </a:t>
            </a:r>
            <a:r>
              <a:rPr lang="en-US" dirty="0" err="1"/>
              <a:t>milimeter</a:t>
            </a:r>
            <a:r>
              <a:rPr lang="en-US" dirty="0"/>
              <a:t>.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Stadium II :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ikat</a:t>
            </a:r>
            <a:r>
              <a:rPr lang="en-US" dirty="0"/>
              <a:t> vagina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panggul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organ lain.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Stadium III :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panggul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kelenjar</a:t>
            </a:r>
            <a:r>
              <a:rPr lang="en-US" dirty="0"/>
              <a:t> </a:t>
            </a:r>
            <a:r>
              <a:rPr lang="en-US" dirty="0" err="1"/>
              <a:t>getah</a:t>
            </a:r>
            <a:r>
              <a:rPr lang="en-US" dirty="0"/>
              <a:t> </a:t>
            </a:r>
            <a:r>
              <a:rPr lang="en-US" dirty="0" err="1"/>
              <a:t>bening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tumor.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Stadium IVA :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organ di </a:t>
            </a:r>
            <a:r>
              <a:rPr lang="en-US" dirty="0" err="1"/>
              <a:t>dekat</a:t>
            </a:r>
            <a:r>
              <a:rPr lang="en-US" dirty="0"/>
              <a:t> vagina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kandung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taelah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panggul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kelenjar</a:t>
            </a:r>
            <a:r>
              <a:rPr lang="en-US" dirty="0"/>
              <a:t> </a:t>
            </a:r>
            <a:r>
              <a:rPr lang="en-US" dirty="0" err="1"/>
              <a:t>getah</a:t>
            </a:r>
            <a:r>
              <a:rPr lang="en-US" dirty="0"/>
              <a:t> </a:t>
            </a:r>
            <a:r>
              <a:rPr lang="en-US" dirty="0" err="1"/>
              <a:t>bening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panggul</a:t>
            </a:r>
            <a:r>
              <a:rPr lang="en-US" dirty="0"/>
              <a:t>.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Stadium IVB :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organ </a:t>
            </a:r>
            <a:r>
              <a:rPr lang="en-US" dirty="0" err="1"/>
              <a:t>tubuh</a:t>
            </a:r>
            <a:r>
              <a:rPr lang="en-US" dirty="0"/>
              <a:t> yang </a:t>
            </a:r>
            <a:r>
              <a:rPr lang="en-US" dirty="0" err="1"/>
              <a:t>jauh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226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Pengobatan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kanker</a:t>
            </a:r>
            <a:r>
              <a:rPr lang="en-US" sz="3200" dirty="0"/>
              <a:t> vagina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257800"/>
          </a:xfrm>
        </p:spPr>
        <p:txBody>
          <a:bodyPr>
            <a:normAutofit fontScale="25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sz="6400" dirty="0" err="1" smtClean="0"/>
              <a:t>Pembedahan</a:t>
            </a:r>
            <a:r>
              <a:rPr lang="en-US" sz="6400" dirty="0" smtClean="0"/>
              <a:t> : </a:t>
            </a:r>
            <a:r>
              <a:rPr lang="en-US" sz="6400" dirty="0" err="1" smtClean="0"/>
              <a:t>Pembedahan</a:t>
            </a:r>
            <a:r>
              <a:rPr lang="en-US" sz="6400" dirty="0" smtClean="0"/>
              <a:t> </a:t>
            </a:r>
            <a:r>
              <a:rPr lang="en-US" sz="6400" dirty="0" err="1" smtClean="0"/>
              <a:t>bisa</a:t>
            </a:r>
            <a:r>
              <a:rPr lang="en-US" sz="6400" dirty="0" smtClean="0"/>
              <a:t> </a:t>
            </a:r>
            <a:r>
              <a:rPr lang="en-US" sz="6400" dirty="0" err="1"/>
              <a:t>disertai</a:t>
            </a:r>
            <a:r>
              <a:rPr lang="en-US" sz="6400" dirty="0"/>
              <a:t> </a:t>
            </a:r>
            <a:r>
              <a:rPr lang="en-US" sz="6400" dirty="0" err="1"/>
              <a:t>dengan</a:t>
            </a:r>
            <a:r>
              <a:rPr lang="en-US" sz="6400" dirty="0"/>
              <a:t> </a:t>
            </a:r>
            <a:r>
              <a:rPr lang="en-US" sz="6400" dirty="0" err="1"/>
              <a:t>pengangkatan</a:t>
            </a:r>
            <a:r>
              <a:rPr lang="en-US" sz="6400" dirty="0"/>
              <a:t> </a:t>
            </a:r>
            <a:r>
              <a:rPr lang="en-US" sz="6400" dirty="0" err="1"/>
              <a:t>kelenjar</a:t>
            </a:r>
            <a:r>
              <a:rPr lang="en-US" sz="6400" dirty="0"/>
              <a:t> </a:t>
            </a:r>
            <a:r>
              <a:rPr lang="en-US" sz="6400" dirty="0" err="1"/>
              <a:t>getah</a:t>
            </a:r>
            <a:r>
              <a:rPr lang="en-US" sz="6400" dirty="0"/>
              <a:t> </a:t>
            </a:r>
            <a:r>
              <a:rPr lang="en-US" sz="6400" dirty="0" err="1" smtClean="0"/>
              <a:t>bening</a:t>
            </a:r>
            <a:r>
              <a:rPr lang="en-US" sz="6400" dirty="0" smtClean="0"/>
              <a:t>.</a:t>
            </a:r>
          </a:p>
          <a:p>
            <a:pPr marL="674370" lvl="1" indent="-274320">
              <a:lnSpc>
                <a:spcPct val="120000"/>
              </a:lnSpc>
              <a:spcBef>
                <a:spcPts val="0"/>
              </a:spcBef>
            </a:pPr>
            <a:r>
              <a:rPr lang="en-US" sz="6400" dirty="0" err="1" smtClean="0"/>
              <a:t>Bedah</a:t>
            </a:r>
            <a:r>
              <a:rPr lang="en-US" sz="6400" dirty="0" smtClean="0"/>
              <a:t> </a:t>
            </a:r>
            <a:r>
              <a:rPr lang="en-US" sz="6400" dirty="0"/>
              <a:t>laser </a:t>
            </a:r>
            <a:endParaRPr lang="en-US" sz="6400" dirty="0" smtClean="0"/>
          </a:p>
          <a:p>
            <a:pPr marL="674370" lvl="1" indent="-274320">
              <a:lnSpc>
                <a:spcPct val="120000"/>
              </a:lnSpc>
              <a:spcBef>
                <a:spcPts val="0"/>
              </a:spcBef>
            </a:pPr>
            <a:r>
              <a:rPr lang="en-US" sz="6400" i="1" dirty="0" err="1" smtClean="0"/>
              <a:t>Eksisi</a:t>
            </a:r>
            <a:r>
              <a:rPr lang="en-US" sz="6400" i="1" dirty="0" smtClean="0"/>
              <a:t> </a:t>
            </a:r>
            <a:r>
              <a:rPr lang="en-US" sz="6400" i="1" dirty="0" err="1"/>
              <a:t>lokal</a:t>
            </a:r>
            <a:r>
              <a:rPr lang="en-US" sz="6400" i="1" dirty="0"/>
              <a:t> </a:t>
            </a:r>
            <a:r>
              <a:rPr lang="en-US" sz="6400" i="1" dirty="0" err="1"/>
              <a:t>luas</a:t>
            </a:r>
            <a:r>
              <a:rPr lang="en-US" sz="6400" dirty="0"/>
              <a:t> : </a:t>
            </a:r>
            <a:r>
              <a:rPr lang="en-US" sz="6400" dirty="0" err="1"/>
              <a:t>dilakukan</a:t>
            </a:r>
            <a:r>
              <a:rPr lang="en-US" sz="6400" dirty="0"/>
              <a:t> </a:t>
            </a:r>
            <a:r>
              <a:rPr lang="en-US" sz="6400" dirty="0" err="1"/>
              <a:t>pengangkatan</a:t>
            </a:r>
            <a:r>
              <a:rPr lang="en-US" sz="6400" dirty="0"/>
              <a:t> </a:t>
            </a:r>
            <a:r>
              <a:rPr lang="en-US" sz="6400" dirty="0" err="1"/>
              <a:t>kanker</a:t>
            </a:r>
            <a:r>
              <a:rPr lang="en-US" sz="6400" dirty="0"/>
              <a:t> </a:t>
            </a:r>
            <a:r>
              <a:rPr lang="en-US" sz="6400" dirty="0" err="1"/>
              <a:t>dan</a:t>
            </a:r>
            <a:r>
              <a:rPr lang="en-US" sz="6400" dirty="0"/>
              <a:t> </a:t>
            </a:r>
            <a:r>
              <a:rPr lang="en-US" sz="6400" dirty="0" err="1"/>
              <a:t>sebagian</a:t>
            </a:r>
            <a:r>
              <a:rPr lang="en-US" sz="6400" dirty="0"/>
              <a:t> </a:t>
            </a:r>
            <a:r>
              <a:rPr lang="en-US" sz="6400" dirty="0" err="1"/>
              <a:t>jaringan</a:t>
            </a:r>
            <a:r>
              <a:rPr lang="en-US" sz="6400" dirty="0"/>
              <a:t> di </a:t>
            </a:r>
            <a:r>
              <a:rPr lang="en-US" sz="6400" dirty="0" err="1"/>
              <a:t>sekitarnya</a:t>
            </a:r>
            <a:r>
              <a:rPr lang="en-US" sz="6400" dirty="0"/>
              <a:t>. </a:t>
            </a:r>
            <a:endParaRPr lang="en-US" sz="6400" dirty="0" smtClean="0"/>
          </a:p>
          <a:p>
            <a:pPr marL="674370" lvl="1" indent="-274320">
              <a:lnSpc>
                <a:spcPct val="120000"/>
              </a:lnSpc>
              <a:spcBef>
                <a:spcPts val="0"/>
              </a:spcBef>
            </a:pPr>
            <a:r>
              <a:rPr lang="en-US" sz="6400" i="1" dirty="0" err="1" smtClean="0"/>
              <a:t>Vaginektomi</a:t>
            </a:r>
            <a:r>
              <a:rPr lang="en-US" sz="6400" dirty="0" smtClean="0"/>
              <a:t> </a:t>
            </a:r>
            <a:r>
              <a:rPr lang="en-US" sz="6400" dirty="0"/>
              <a:t>(</a:t>
            </a:r>
            <a:r>
              <a:rPr lang="en-US" sz="6400" dirty="0" err="1"/>
              <a:t>pengangkatan</a:t>
            </a:r>
            <a:r>
              <a:rPr lang="en-US" sz="6400" dirty="0"/>
              <a:t> vagina). </a:t>
            </a:r>
            <a:r>
              <a:rPr lang="en-US" sz="6400" dirty="0" err="1" smtClean="0"/>
              <a:t>Jika</a:t>
            </a:r>
            <a:r>
              <a:rPr lang="en-US" sz="6400" dirty="0" smtClean="0"/>
              <a:t> </a:t>
            </a:r>
            <a:r>
              <a:rPr lang="en-US" sz="6400" dirty="0" err="1"/>
              <a:t>kanker</a:t>
            </a:r>
            <a:r>
              <a:rPr lang="en-US" sz="6400" dirty="0"/>
              <a:t> </a:t>
            </a:r>
            <a:r>
              <a:rPr lang="en-US" sz="6400" dirty="0" err="1"/>
              <a:t>telah</a:t>
            </a:r>
            <a:r>
              <a:rPr lang="en-US" sz="6400" dirty="0"/>
              <a:t> </a:t>
            </a:r>
            <a:r>
              <a:rPr lang="en-US" sz="6400" dirty="0" err="1"/>
              <a:t>menyebar</a:t>
            </a:r>
            <a:r>
              <a:rPr lang="en-US" sz="6400" dirty="0"/>
              <a:t> </a:t>
            </a:r>
            <a:r>
              <a:rPr lang="en-US" sz="6400" dirty="0" err="1"/>
              <a:t>keluar</a:t>
            </a:r>
            <a:r>
              <a:rPr lang="en-US" sz="6400" dirty="0"/>
              <a:t> vagina</a:t>
            </a:r>
            <a:r>
              <a:rPr lang="en-US" sz="6400" dirty="0" smtClean="0"/>
              <a:t>,</a:t>
            </a:r>
          </a:p>
          <a:p>
            <a:pPr marL="674370" lvl="1" indent="-274320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/>
              <a:t> </a:t>
            </a:r>
            <a:r>
              <a:rPr lang="en-US" sz="6400" i="1" dirty="0" err="1"/>
              <a:t>histerektomi</a:t>
            </a:r>
            <a:r>
              <a:rPr lang="en-US" sz="6400" i="1" dirty="0"/>
              <a:t> </a:t>
            </a:r>
            <a:r>
              <a:rPr lang="en-US" sz="6400" i="1" dirty="0" err="1"/>
              <a:t>radikal</a:t>
            </a:r>
            <a:r>
              <a:rPr lang="en-US" sz="6400" dirty="0"/>
              <a:t> (</a:t>
            </a:r>
            <a:r>
              <a:rPr lang="en-US" sz="6400" dirty="0" err="1"/>
              <a:t>pengangkatan</a:t>
            </a:r>
            <a:r>
              <a:rPr lang="en-US" sz="6400" dirty="0"/>
              <a:t> </a:t>
            </a:r>
            <a:r>
              <a:rPr lang="en-US" sz="6400" dirty="0" err="1"/>
              <a:t>rahim</a:t>
            </a:r>
            <a:r>
              <a:rPr lang="en-US" sz="6400" dirty="0"/>
              <a:t>, </a:t>
            </a:r>
            <a:r>
              <a:rPr lang="en-US" sz="6400" i="1" dirty="0" err="1"/>
              <a:t>ovarium</a:t>
            </a:r>
            <a:r>
              <a:rPr lang="en-US" sz="6400" dirty="0"/>
              <a:t>/</a:t>
            </a:r>
            <a:r>
              <a:rPr lang="en-US" sz="6400" dirty="0" err="1"/>
              <a:t>indung</a:t>
            </a:r>
            <a:r>
              <a:rPr lang="en-US" sz="6400" dirty="0"/>
              <a:t> </a:t>
            </a:r>
            <a:r>
              <a:rPr lang="en-US" sz="6400" dirty="0" err="1"/>
              <a:t>telur</a:t>
            </a:r>
            <a:r>
              <a:rPr lang="en-US" sz="6400" dirty="0"/>
              <a:t> </a:t>
            </a:r>
            <a:r>
              <a:rPr lang="en-US" sz="6400" dirty="0" err="1"/>
              <a:t>dan</a:t>
            </a:r>
            <a:r>
              <a:rPr lang="en-US" sz="6400" dirty="0"/>
              <a:t> </a:t>
            </a:r>
            <a:r>
              <a:rPr lang="en-US" sz="6400" i="1" dirty="0"/>
              <a:t>tuba </a:t>
            </a:r>
            <a:r>
              <a:rPr lang="en-US" sz="6400" i="1" dirty="0" err="1"/>
              <a:t>falopii</a:t>
            </a:r>
            <a:r>
              <a:rPr lang="en-US" sz="6400" dirty="0"/>
              <a:t>/</a:t>
            </a:r>
            <a:r>
              <a:rPr lang="en-US" sz="6400" dirty="0" err="1"/>
              <a:t>saluran</a:t>
            </a:r>
            <a:r>
              <a:rPr lang="en-US" sz="6400" dirty="0"/>
              <a:t> </a:t>
            </a:r>
            <a:r>
              <a:rPr lang="en-US" sz="6400" dirty="0" err="1"/>
              <a:t>indung</a:t>
            </a:r>
            <a:r>
              <a:rPr lang="en-US" sz="6400" dirty="0"/>
              <a:t> </a:t>
            </a:r>
            <a:r>
              <a:rPr lang="en-US" sz="6400" dirty="0" err="1"/>
              <a:t>telur</a:t>
            </a:r>
            <a:r>
              <a:rPr lang="en-US" sz="6400" dirty="0" smtClean="0"/>
              <a:t>).</a:t>
            </a:r>
          </a:p>
          <a:p>
            <a:pPr marL="674370" lvl="1" indent="-274320">
              <a:lnSpc>
                <a:spcPct val="120000"/>
              </a:lnSpc>
              <a:spcBef>
                <a:spcPts val="0"/>
              </a:spcBef>
            </a:pPr>
            <a:r>
              <a:rPr lang="en-US" sz="6400" i="1" dirty="0" err="1" smtClean="0"/>
              <a:t>Eksenterasi</a:t>
            </a:r>
            <a:r>
              <a:rPr lang="en-US" sz="6400" dirty="0" smtClean="0"/>
              <a:t> </a:t>
            </a:r>
            <a:r>
              <a:rPr lang="en-US" sz="6400" dirty="0" err="1"/>
              <a:t>dilakukan</a:t>
            </a:r>
            <a:r>
              <a:rPr lang="en-US" sz="6400" dirty="0"/>
              <a:t> </a:t>
            </a:r>
            <a:r>
              <a:rPr lang="en-US" sz="6400" dirty="0" err="1"/>
              <a:t>jika</a:t>
            </a:r>
            <a:r>
              <a:rPr lang="en-US" sz="6400" dirty="0"/>
              <a:t> </a:t>
            </a:r>
            <a:r>
              <a:rPr lang="en-US" sz="6400" dirty="0" err="1"/>
              <a:t>kanker</a:t>
            </a:r>
            <a:r>
              <a:rPr lang="en-US" sz="6400" dirty="0"/>
              <a:t> </a:t>
            </a:r>
            <a:r>
              <a:rPr lang="en-US" sz="6400" dirty="0" err="1"/>
              <a:t>telah</a:t>
            </a:r>
            <a:r>
              <a:rPr lang="en-US" sz="6400" dirty="0"/>
              <a:t> </a:t>
            </a:r>
            <a:r>
              <a:rPr lang="en-US" sz="6400" dirty="0" err="1"/>
              <a:t>menyebar</a:t>
            </a:r>
            <a:r>
              <a:rPr lang="en-US" sz="6400" dirty="0"/>
              <a:t> </a:t>
            </a:r>
            <a:r>
              <a:rPr lang="en-US" sz="6400" dirty="0" err="1"/>
              <a:t>keluar</a:t>
            </a:r>
            <a:r>
              <a:rPr lang="en-US" sz="6400" dirty="0"/>
              <a:t> vagina </a:t>
            </a:r>
            <a:r>
              <a:rPr lang="en-US" sz="6400" dirty="0" err="1"/>
              <a:t>dan</a:t>
            </a:r>
            <a:r>
              <a:rPr lang="en-US" sz="6400" dirty="0"/>
              <a:t> organ </a:t>
            </a:r>
            <a:r>
              <a:rPr lang="en-US" sz="6400" dirty="0" err="1"/>
              <a:t>wanita</a:t>
            </a:r>
            <a:r>
              <a:rPr lang="en-US" sz="6400" dirty="0"/>
              <a:t> </a:t>
            </a:r>
            <a:r>
              <a:rPr lang="en-US" sz="6400" dirty="0" err="1" smtClean="0"/>
              <a:t>lainnya</a:t>
            </a:r>
            <a:r>
              <a:rPr lang="en-US" sz="6400" dirty="0" smtClean="0"/>
              <a:t>, </a:t>
            </a:r>
            <a:r>
              <a:rPr lang="en-US" sz="6400" dirty="0" err="1" smtClean="0"/>
              <a:t>dilakukan</a:t>
            </a:r>
            <a:r>
              <a:rPr lang="en-US" sz="6400" dirty="0" smtClean="0"/>
              <a:t> </a:t>
            </a:r>
            <a:r>
              <a:rPr lang="en-US" sz="6400" dirty="0" err="1" smtClean="0"/>
              <a:t>pengangkatan</a:t>
            </a:r>
            <a:r>
              <a:rPr lang="en-US" sz="6400" dirty="0" smtClean="0"/>
              <a:t> </a:t>
            </a:r>
            <a:r>
              <a:rPr lang="en-US" sz="6400" dirty="0" err="1"/>
              <a:t>kolon</a:t>
            </a:r>
            <a:r>
              <a:rPr lang="en-US" sz="6400" dirty="0"/>
              <a:t> </a:t>
            </a:r>
            <a:r>
              <a:rPr lang="en-US" sz="6400" dirty="0" err="1"/>
              <a:t>bawah</a:t>
            </a:r>
            <a:r>
              <a:rPr lang="en-US" sz="6400" dirty="0"/>
              <a:t>, </a:t>
            </a:r>
            <a:r>
              <a:rPr lang="en-US" sz="6400" dirty="0" err="1"/>
              <a:t>rektum</a:t>
            </a:r>
            <a:r>
              <a:rPr lang="en-US" sz="6400" dirty="0"/>
              <a:t> </a:t>
            </a:r>
            <a:r>
              <a:rPr lang="en-US" sz="6400" dirty="0" err="1"/>
              <a:t>atau</a:t>
            </a:r>
            <a:r>
              <a:rPr lang="en-US" sz="6400" dirty="0"/>
              <a:t> </a:t>
            </a:r>
            <a:r>
              <a:rPr lang="en-US" sz="6400" dirty="0" err="1"/>
              <a:t>kandung</a:t>
            </a:r>
            <a:r>
              <a:rPr lang="en-US" sz="6400" dirty="0"/>
              <a:t> </a:t>
            </a:r>
            <a:r>
              <a:rPr lang="en-US" sz="6400" dirty="0" err="1"/>
              <a:t>kemih</a:t>
            </a:r>
            <a:r>
              <a:rPr lang="en-US" sz="6400" dirty="0"/>
              <a:t> (</a:t>
            </a:r>
            <a:r>
              <a:rPr lang="en-US" sz="6400" dirty="0" err="1"/>
              <a:t>tergantung</a:t>
            </a:r>
            <a:r>
              <a:rPr lang="en-US" sz="6400" dirty="0"/>
              <a:t> </a:t>
            </a:r>
            <a:r>
              <a:rPr lang="en-US" sz="6400" dirty="0" err="1"/>
              <a:t>lokasi</a:t>
            </a:r>
            <a:r>
              <a:rPr lang="en-US" sz="6400" dirty="0"/>
              <a:t> </a:t>
            </a:r>
            <a:r>
              <a:rPr lang="en-US" sz="6400" dirty="0" err="1"/>
              <a:t>penyebaran</a:t>
            </a:r>
            <a:r>
              <a:rPr lang="en-US" sz="6400" dirty="0"/>
              <a:t> tumor) </a:t>
            </a:r>
            <a:r>
              <a:rPr lang="en-US" sz="6400" dirty="0" err="1"/>
              <a:t>disertai</a:t>
            </a:r>
            <a:r>
              <a:rPr lang="en-US" sz="6400" dirty="0"/>
              <a:t> </a:t>
            </a:r>
            <a:r>
              <a:rPr lang="en-US" sz="6400" dirty="0" err="1"/>
              <a:t>pengangkatan</a:t>
            </a:r>
            <a:r>
              <a:rPr lang="en-US" sz="6400" dirty="0"/>
              <a:t> </a:t>
            </a:r>
            <a:r>
              <a:rPr lang="en-US" sz="6400" i="1" dirty="0" err="1"/>
              <a:t>serviks</a:t>
            </a:r>
            <a:r>
              <a:rPr lang="en-US" sz="6400" dirty="0"/>
              <a:t>/</a:t>
            </a:r>
            <a:r>
              <a:rPr lang="en-US" sz="6400" dirty="0" err="1"/>
              <a:t>leher</a:t>
            </a:r>
            <a:r>
              <a:rPr lang="en-US" sz="6400" dirty="0"/>
              <a:t> </a:t>
            </a:r>
            <a:r>
              <a:rPr lang="en-US" sz="6400" dirty="0" err="1"/>
              <a:t>rahim</a:t>
            </a:r>
            <a:r>
              <a:rPr lang="en-US" sz="6400" dirty="0"/>
              <a:t>, </a:t>
            </a:r>
            <a:r>
              <a:rPr lang="en-US" sz="6400" dirty="0" err="1"/>
              <a:t>rahim</a:t>
            </a:r>
            <a:r>
              <a:rPr lang="en-US" sz="6400" dirty="0"/>
              <a:t> </a:t>
            </a:r>
            <a:r>
              <a:rPr lang="en-US" sz="6400" dirty="0" err="1"/>
              <a:t>dan</a:t>
            </a:r>
            <a:r>
              <a:rPr lang="en-US" sz="6400" dirty="0"/>
              <a:t> vagina</a:t>
            </a:r>
            <a:r>
              <a:rPr lang="en-US" sz="6400" dirty="0" smtClean="0"/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6000" dirty="0" err="1" smtClean="0"/>
              <a:t>Setelah</a:t>
            </a:r>
            <a:r>
              <a:rPr lang="en-US" sz="6000" dirty="0" smtClean="0"/>
              <a:t> </a:t>
            </a:r>
            <a:r>
              <a:rPr lang="en-US" sz="6000" dirty="0" err="1" smtClean="0"/>
              <a:t>pembedahan</a:t>
            </a:r>
            <a:r>
              <a:rPr lang="en-US" sz="6000" dirty="0" smtClean="0"/>
              <a:t> </a:t>
            </a:r>
            <a:r>
              <a:rPr lang="en-US" sz="6000" dirty="0" err="1" smtClean="0"/>
              <a:t>dilakukan</a:t>
            </a:r>
            <a:r>
              <a:rPr lang="en-US" sz="6000" dirty="0" smtClean="0"/>
              <a:t> </a:t>
            </a:r>
            <a:r>
              <a:rPr lang="en-US" sz="6000" dirty="0" err="1"/>
              <a:t>pencangkokan</a:t>
            </a:r>
            <a:r>
              <a:rPr lang="en-US" sz="6000" dirty="0"/>
              <a:t> </a:t>
            </a:r>
            <a:r>
              <a:rPr lang="en-US" sz="6000" dirty="0" err="1"/>
              <a:t>kulit</a:t>
            </a:r>
            <a:r>
              <a:rPr lang="en-US" sz="6000" dirty="0"/>
              <a:t> </a:t>
            </a:r>
            <a:r>
              <a:rPr lang="en-US" sz="6000" dirty="0" err="1"/>
              <a:t>dan</a:t>
            </a:r>
            <a:r>
              <a:rPr lang="en-US" sz="6000" dirty="0"/>
              <a:t> </a:t>
            </a:r>
            <a:r>
              <a:rPr lang="en-US" sz="6000" dirty="0" err="1"/>
              <a:t>bedah</a:t>
            </a:r>
            <a:r>
              <a:rPr lang="en-US" sz="6000" dirty="0"/>
              <a:t> </a:t>
            </a:r>
            <a:r>
              <a:rPr lang="en-US" sz="6000" dirty="0" err="1"/>
              <a:t>plastik</a:t>
            </a:r>
            <a:r>
              <a:rPr lang="en-US" sz="6000" dirty="0"/>
              <a:t> </a:t>
            </a:r>
            <a:r>
              <a:rPr lang="en-US" sz="6000" dirty="0" err="1"/>
              <a:t>untuk</a:t>
            </a:r>
            <a:r>
              <a:rPr lang="en-US" sz="6000" dirty="0"/>
              <a:t> </a:t>
            </a:r>
            <a:r>
              <a:rPr lang="en-US" sz="6000" dirty="0" err="1"/>
              <a:t>membuat</a:t>
            </a:r>
            <a:r>
              <a:rPr lang="en-US" sz="6000" dirty="0"/>
              <a:t> vagina </a:t>
            </a:r>
            <a:r>
              <a:rPr lang="en-US" sz="6000" dirty="0" err="1" smtClean="0"/>
              <a:t>buatan</a:t>
            </a:r>
            <a:r>
              <a:rPr lang="en-US" sz="60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dirty="0" err="1" smtClean="0"/>
              <a:t>Terapi</a:t>
            </a:r>
            <a:r>
              <a:rPr lang="en-US" sz="6400" dirty="0" smtClean="0"/>
              <a:t> </a:t>
            </a:r>
            <a:r>
              <a:rPr lang="en-US" sz="6400" dirty="0" err="1"/>
              <a:t>Penyinaran</a:t>
            </a:r>
            <a:r>
              <a:rPr lang="en-US" sz="6400" dirty="0"/>
              <a:t> </a:t>
            </a:r>
            <a:br>
              <a:rPr lang="en-US" sz="6400" dirty="0"/>
            </a:br>
            <a:r>
              <a:rPr lang="en-US" sz="6400" dirty="0" err="1" smtClean="0"/>
              <a:t>digunakan</a:t>
            </a:r>
            <a:r>
              <a:rPr lang="en-US" sz="6400" dirty="0" smtClean="0"/>
              <a:t> </a:t>
            </a:r>
            <a:r>
              <a:rPr lang="en-US" sz="6400" dirty="0" err="1"/>
              <a:t>sinar</a:t>
            </a:r>
            <a:r>
              <a:rPr lang="en-US" sz="6400" dirty="0"/>
              <a:t> X </a:t>
            </a:r>
            <a:r>
              <a:rPr lang="en-US" sz="6400" dirty="0" err="1"/>
              <a:t>dosis</a:t>
            </a:r>
            <a:r>
              <a:rPr lang="en-US" sz="6400" dirty="0"/>
              <a:t> </a:t>
            </a:r>
            <a:r>
              <a:rPr lang="en-US" sz="6400" dirty="0" err="1"/>
              <a:t>tinggi</a:t>
            </a:r>
            <a:r>
              <a:rPr lang="en-US" sz="6400" dirty="0"/>
              <a:t> </a:t>
            </a:r>
            <a:r>
              <a:rPr lang="en-US" sz="6400" dirty="0" err="1"/>
              <a:t>atau</a:t>
            </a:r>
            <a:r>
              <a:rPr lang="en-US" sz="6400" dirty="0"/>
              <a:t> </a:t>
            </a:r>
            <a:r>
              <a:rPr lang="en-US" sz="6400" dirty="0" err="1"/>
              <a:t>sinar</a:t>
            </a:r>
            <a:r>
              <a:rPr lang="en-US" sz="6400" dirty="0"/>
              <a:t> </a:t>
            </a:r>
            <a:r>
              <a:rPr lang="en-US" sz="6400" dirty="0" err="1"/>
              <a:t>berenergi</a:t>
            </a:r>
            <a:r>
              <a:rPr lang="en-US" sz="6400" dirty="0"/>
              <a:t> </a:t>
            </a:r>
            <a:r>
              <a:rPr lang="en-US" sz="6400" dirty="0" err="1"/>
              <a:t>tinggi</a:t>
            </a:r>
            <a:r>
              <a:rPr lang="en-US" sz="6400" dirty="0"/>
              <a:t> </a:t>
            </a:r>
            <a:r>
              <a:rPr lang="en-US" sz="6400" dirty="0" err="1"/>
              <a:t>lainnya</a:t>
            </a:r>
            <a:r>
              <a:rPr lang="en-US" sz="6400" dirty="0"/>
              <a:t> </a:t>
            </a:r>
            <a:r>
              <a:rPr lang="en-US" sz="6400" dirty="0" err="1"/>
              <a:t>untuk</a:t>
            </a:r>
            <a:r>
              <a:rPr lang="en-US" sz="6400" dirty="0"/>
              <a:t> </a:t>
            </a:r>
            <a:r>
              <a:rPr lang="en-US" sz="6400" dirty="0" err="1"/>
              <a:t>membunuh</a:t>
            </a:r>
            <a:r>
              <a:rPr lang="en-US" sz="6400" dirty="0"/>
              <a:t> </a:t>
            </a:r>
            <a:r>
              <a:rPr lang="en-US" sz="6400" dirty="0" err="1"/>
              <a:t>sel-sel</a:t>
            </a:r>
            <a:r>
              <a:rPr lang="en-US" sz="6400" dirty="0"/>
              <a:t> </a:t>
            </a:r>
            <a:r>
              <a:rPr lang="en-US" sz="6400" dirty="0" err="1"/>
              <a:t>kanker</a:t>
            </a:r>
            <a:r>
              <a:rPr lang="en-US" sz="6400" dirty="0"/>
              <a:t> </a:t>
            </a:r>
            <a:r>
              <a:rPr lang="en-US" sz="6400" dirty="0" err="1"/>
              <a:t>dan</a:t>
            </a:r>
            <a:r>
              <a:rPr lang="en-US" sz="6400" dirty="0"/>
              <a:t> </a:t>
            </a:r>
            <a:r>
              <a:rPr lang="en-US" sz="6400" dirty="0" err="1"/>
              <a:t>memperkecil</a:t>
            </a:r>
            <a:r>
              <a:rPr lang="en-US" sz="6400" dirty="0"/>
              <a:t> </a:t>
            </a:r>
            <a:r>
              <a:rPr lang="en-US" sz="6400" dirty="0" err="1"/>
              <a:t>ukuran</a:t>
            </a:r>
            <a:r>
              <a:rPr lang="en-US" sz="6400" dirty="0"/>
              <a:t> tumor. </a:t>
            </a:r>
            <a:endParaRPr lang="en-US" sz="6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6400" i="1" dirty="0" err="1"/>
              <a:t>radiasi</a:t>
            </a:r>
            <a:r>
              <a:rPr lang="en-US" sz="6400" i="1" dirty="0"/>
              <a:t> </a:t>
            </a:r>
            <a:r>
              <a:rPr lang="en-US" sz="6400" i="1" dirty="0" err="1" smtClean="0"/>
              <a:t>eksterna</a:t>
            </a:r>
            <a:r>
              <a:rPr lang="en-US" sz="6400" i="1" dirty="0" smtClean="0"/>
              <a:t> : </a:t>
            </a:r>
            <a:r>
              <a:rPr lang="en-US" sz="6400" dirty="0" err="1" smtClean="0"/>
              <a:t>Penyinaran</a:t>
            </a:r>
            <a:r>
              <a:rPr lang="en-US" sz="6400" dirty="0" smtClean="0"/>
              <a:t> </a:t>
            </a:r>
            <a:r>
              <a:rPr lang="en-US" sz="6400" dirty="0"/>
              <a:t>yang </a:t>
            </a:r>
            <a:r>
              <a:rPr lang="en-US" sz="6400" dirty="0" err="1"/>
              <a:t>berasal</a:t>
            </a:r>
            <a:r>
              <a:rPr lang="en-US" sz="6400" dirty="0"/>
              <a:t> </a:t>
            </a:r>
            <a:r>
              <a:rPr lang="en-US" sz="6400" dirty="0" err="1"/>
              <a:t>dari</a:t>
            </a:r>
            <a:r>
              <a:rPr lang="en-US" sz="6400" dirty="0"/>
              <a:t> </a:t>
            </a:r>
            <a:r>
              <a:rPr lang="en-US" sz="6400" dirty="0" err="1"/>
              <a:t>sebuah</a:t>
            </a:r>
            <a:r>
              <a:rPr lang="en-US" sz="6400" dirty="0"/>
              <a:t> </a:t>
            </a:r>
            <a:r>
              <a:rPr lang="en-US" sz="6400" dirty="0" err="1"/>
              <a:t>mesin</a:t>
            </a:r>
            <a:r>
              <a:rPr lang="en-US" sz="6400" dirty="0"/>
              <a:t> </a:t>
            </a:r>
            <a:endParaRPr lang="en-US" sz="6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6400" i="1" dirty="0" err="1"/>
              <a:t>radiasi</a:t>
            </a:r>
            <a:r>
              <a:rPr lang="en-US" sz="6400" i="1" dirty="0"/>
              <a:t> </a:t>
            </a:r>
            <a:r>
              <a:rPr lang="en-US" sz="6400" i="1" dirty="0" err="1" smtClean="0"/>
              <a:t>interna</a:t>
            </a:r>
            <a:r>
              <a:rPr lang="en-US" sz="6400" i="1" dirty="0" smtClean="0"/>
              <a:t> : </a:t>
            </a:r>
            <a:r>
              <a:rPr lang="en-US" sz="6400" dirty="0" err="1" smtClean="0"/>
              <a:t>penyinaran</a:t>
            </a:r>
            <a:r>
              <a:rPr lang="en-US" sz="6400" dirty="0" smtClean="0"/>
              <a:t> </a:t>
            </a:r>
            <a:r>
              <a:rPr lang="en-US" sz="6400" dirty="0"/>
              <a:t>yang </a:t>
            </a:r>
            <a:r>
              <a:rPr lang="en-US" sz="6400" dirty="0" err="1"/>
              <a:t>berasal</a:t>
            </a:r>
            <a:r>
              <a:rPr lang="en-US" sz="6400" dirty="0"/>
              <a:t> </a:t>
            </a:r>
            <a:r>
              <a:rPr lang="en-US" sz="6400" dirty="0" err="1"/>
              <a:t>dari</a:t>
            </a:r>
            <a:r>
              <a:rPr lang="en-US" sz="6400" dirty="0"/>
              <a:t> </a:t>
            </a:r>
            <a:r>
              <a:rPr lang="en-US" sz="6400" dirty="0" err="1"/>
              <a:t>sebuah</a:t>
            </a:r>
            <a:r>
              <a:rPr lang="en-US" sz="6400" dirty="0"/>
              <a:t> </a:t>
            </a:r>
            <a:r>
              <a:rPr lang="en-US" sz="6400" dirty="0" err="1"/>
              <a:t>kapsul</a:t>
            </a:r>
            <a:r>
              <a:rPr lang="en-US" sz="6400" dirty="0"/>
              <a:t>/</a:t>
            </a:r>
            <a:r>
              <a:rPr lang="en-US" sz="6400" dirty="0" err="1"/>
              <a:t>tabung</a:t>
            </a:r>
            <a:r>
              <a:rPr lang="en-US" sz="6400" dirty="0"/>
              <a:t> yang </a:t>
            </a:r>
            <a:r>
              <a:rPr lang="en-US" sz="6400" dirty="0" err="1"/>
              <a:t>mengandung</a:t>
            </a:r>
            <a:r>
              <a:rPr lang="en-US" sz="6400" dirty="0"/>
              <a:t> </a:t>
            </a:r>
            <a:r>
              <a:rPr lang="en-US" sz="6400" dirty="0" err="1"/>
              <a:t>zat</a:t>
            </a:r>
            <a:r>
              <a:rPr lang="en-US" sz="6400" dirty="0"/>
              <a:t> </a:t>
            </a:r>
            <a:r>
              <a:rPr lang="en-US" sz="6400" dirty="0" err="1"/>
              <a:t>radioaktif</a:t>
            </a:r>
            <a:r>
              <a:rPr lang="en-US" sz="6400" dirty="0"/>
              <a:t> </a:t>
            </a:r>
            <a:r>
              <a:rPr lang="en-US" sz="6400" dirty="0" err="1"/>
              <a:t>dan</a:t>
            </a:r>
            <a:r>
              <a:rPr lang="en-US" sz="6400" dirty="0"/>
              <a:t> </a:t>
            </a:r>
            <a:r>
              <a:rPr lang="en-US" sz="6400" dirty="0" err="1"/>
              <a:t>dimasukkan</a:t>
            </a:r>
            <a:r>
              <a:rPr lang="en-US" sz="6400" dirty="0"/>
              <a:t> </a:t>
            </a:r>
            <a:r>
              <a:rPr lang="en-US" sz="6400" dirty="0" err="1"/>
              <a:t>ke</a:t>
            </a:r>
            <a:r>
              <a:rPr lang="en-US" sz="6400" dirty="0"/>
              <a:t> </a:t>
            </a:r>
            <a:r>
              <a:rPr lang="en-US" sz="6400" dirty="0" err="1"/>
              <a:t>dalam</a:t>
            </a:r>
            <a:r>
              <a:rPr lang="en-US" sz="6400" dirty="0"/>
              <a:t> </a:t>
            </a:r>
            <a:r>
              <a:rPr lang="en-US" sz="6400" dirty="0" smtClean="0"/>
              <a:t>vagina.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6000" dirty="0" err="1" smtClean="0"/>
              <a:t>Radiasi</a:t>
            </a:r>
            <a:r>
              <a:rPr lang="en-US" sz="6000" dirty="0" smtClean="0"/>
              <a:t> </a:t>
            </a:r>
            <a:r>
              <a:rPr lang="en-US" sz="6000" dirty="0" err="1"/>
              <a:t>bisa</a:t>
            </a:r>
            <a:r>
              <a:rPr lang="en-US" sz="6000" dirty="0"/>
              <a:t> </a:t>
            </a:r>
            <a:r>
              <a:rPr lang="en-US" sz="6000" dirty="0" err="1"/>
              <a:t>digunakan</a:t>
            </a:r>
            <a:r>
              <a:rPr lang="en-US" sz="6000" dirty="0"/>
              <a:t> </a:t>
            </a:r>
            <a:r>
              <a:rPr lang="en-US" sz="6000" dirty="0" err="1"/>
              <a:t>secara</a:t>
            </a:r>
            <a:r>
              <a:rPr lang="en-US" sz="6000" dirty="0"/>
              <a:t> </a:t>
            </a:r>
            <a:r>
              <a:rPr lang="en-US" sz="6000" dirty="0" err="1"/>
              <a:t>terpisah</a:t>
            </a:r>
            <a:r>
              <a:rPr lang="en-US" sz="6000" dirty="0"/>
              <a:t> </a:t>
            </a:r>
            <a:r>
              <a:rPr lang="en-US" sz="6000" dirty="0" err="1"/>
              <a:t>atau</a:t>
            </a:r>
            <a:r>
              <a:rPr lang="en-US" sz="6000" dirty="0"/>
              <a:t> </a:t>
            </a:r>
            <a:r>
              <a:rPr lang="en-US" sz="6000" dirty="0" err="1"/>
              <a:t>sesudah</a:t>
            </a:r>
            <a:r>
              <a:rPr lang="en-US" sz="6000" dirty="0"/>
              <a:t> </a:t>
            </a:r>
            <a:r>
              <a:rPr lang="en-US" sz="6000" dirty="0" err="1"/>
              <a:t>pembedahan</a:t>
            </a:r>
            <a:r>
              <a:rPr lang="en-US" sz="60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dirty="0" err="1" smtClean="0"/>
              <a:t>Kemoterapi</a:t>
            </a:r>
            <a:r>
              <a:rPr lang="en-US" sz="6400" dirty="0" smtClean="0"/>
              <a:t> </a:t>
            </a:r>
            <a:br>
              <a:rPr lang="en-US" sz="6400" dirty="0" smtClean="0"/>
            </a:br>
            <a:r>
              <a:rPr lang="en-US" sz="6400" dirty="0" err="1" smtClean="0"/>
              <a:t>digunakan</a:t>
            </a:r>
            <a:r>
              <a:rPr lang="en-US" sz="6400" dirty="0" smtClean="0"/>
              <a:t> </a:t>
            </a:r>
            <a:r>
              <a:rPr lang="en-US" sz="6400" dirty="0" err="1" smtClean="0"/>
              <a:t>obat-obatan</a:t>
            </a:r>
            <a:r>
              <a:rPr lang="en-US" sz="6400" dirty="0" smtClean="0"/>
              <a:t> </a:t>
            </a:r>
            <a:r>
              <a:rPr lang="en-US" sz="6400" dirty="0" err="1" smtClean="0"/>
              <a:t>untuk</a:t>
            </a:r>
            <a:r>
              <a:rPr lang="en-US" sz="6400" dirty="0" smtClean="0"/>
              <a:t> </a:t>
            </a:r>
            <a:r>
              <a:rPr lang="en-US" sz="6400" dirty="0" err="1" smtClean="0"/>
              <a:t>membunuh</a:t>
            </a:r>
            <a:r>
              <a:rPr lang="en-US" sz="6400" dirty="0" smtClean="0"/>
              <a:t> </a:t>
            </a:r>
            <a:r>
              <a:rPr lang="en-US" sz="6400" dirty="0" err="1" smtClean="0"/>
              <a:t>sel</a:t>
            </a:r>
            <a:r>
              <a:rPr lang="en-US" sz="6400" dirty="0" smtClean="0"/>
              <a:t> </a:t>
            </a:r>
            <a:r>
              <a:rPr lang="en-US" sz="6400" dirty="0" err="1" smtClean="0"/>
              <a:t>kanker</a:t>
            </a:r>
            <a:r>
              <a:rPr lang="en-US" sz="6400" dirty="0" smtClean="0"/>
              <a:t>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6400" dirty="0" err="1" smtClean="0"/>
              <a:t>Kemoterapi</a:t>
            </a:r>
            <a:r>
              <a:rPr lang="en-US" sz="6400" dirty="0" smtClean="0"/>
              <a:t> </a:t>
            </a:r>
            <a:r>
              <a:rPr lang="en-US" sz="6400" dirty="0" err="1"/>
              <a:t>merupakan</a:t>
            </a:r>
            <a:r>
              <a:rPr lang="en-US" sz="6400" dirty="0"/>
              <a:t> </a:t>
            </a:r>
            <a:r>
              <a:rPr lang="en-US" sz="6400" dirty="0" err="1"/>
              <a:t>pengobatan</a:t>
            </a:r>
            <a:r>
              <a:rPr lang="en-US" sz="6400" dirty="0"/>
              <a:t> </a:t>
            </a:r>
            <a:r>
              <a:rPr lang="en-US" sz="6400" i="1" dirty="0" err="1"/>
              <a:t>sistemik</a:t>
            </a:r>
            <a:r>
              <a:rPr lang="en-US" sz="6400" dirty="0"/>
              <a:t> </a:t>
            </a:r>
            <a:r>
              <a:rPr lang="en-US" sz="6400" dirty="0" err="1"/>
              <a:t>karena</a:t>
            </a:r>
            <a:r>
              <a:rPr lang="en-US" sz="6400" dirty="0"/>
              <a:t> </a:t>
            </a:r>
            <a:r>
              <a:rPr lang="en-US" sz="6400" dirty="0" err="1"/>
              <a:t>obat</a:t>
            </a:r>
            <a:r>
              <a:rPr lang="en-US" sz="6400" dirty="0"/>
              <a:t> </a:t>
            </a:r>
            <a:r>
              <a:rPr lang="en-US" sz="6400" dirty="0" err="1"/>
              <a:t>masuk</a:t>
            </a:r>
            <a:r>
              <a:rPr lang="en-US" sz="6400" dirty="0"/>
              <a:t> </a:t>
            </a:r>
            <a:r>
              <a:rPr lang="en-US" sz="6400" dirty="0" err="1"/>
              <a:t>ke</a:t>
            </a:r>
            <a:r>
              <a:rPr lang="en-US" sz="6400" dirty="0"/>
              <a:t> </a:t>
            </a:r>
            <a:r>
              <a:rPr lang="en-US" sz="6400" dirty="0" err="1"/>
              <a:t>dalam</a:t>
            </a:r>
            <a:r>
              <a:rPr lang="en-US" sz="6400" dirty="0"/>
              <a:t> </a:t>
            </a:r>
            <a:r>
              <a:rPr lang="en-US" sz="6400" dirty="0" err="1"/>
              <a:t>aliran</a:t>
            </a:r>
            <a:r>
              <a:rPr lang="en-US" sz="6400" dirty="0"/>
              <a:t> </a:t>
            </a:r>
            <a:r>
              <a:rPr lang="en-US" sz="6400" dirty="0" err="1"/>
              <a:t>darah</a:t>
            </a:r>
            <a:r>
              <a:rPr lang="en-US" sz="6400" dirty="0"/>
              <a:t> </a:t>
            </a:r>
            <a:r>
              <a:rPr lang="en-US" sz="6400" dirty="0" err="1"/>
              <a:t>dan</a:t>
            </a:r>
            <a:r>
              <a:rPr lang="en-US" sz="6400" dirty="0"/>
              <a:t> </a:t>
            </a:r>
            <a:r>
              <a:rPr lang="en-US" sz="6400" dirty="0" err="1"/>
              <a:t>bergerak</a:t>
            </a:r>
            <a:r>
              <a:rPr lang="en-US" sz="6400" dirty="0"/>
              <a:t> </a:t>
            </a:r>
            <a:r>
              <a:rPr lang="en-US" sz="6400" dirty="0" err="1"/>
              <a:t>ke</a:t>
            </a:r>
            <a:r>
              <a:rPr lang="en-US" sz="6400" dirty="0"/>
              <a:t> </a:t>
            </a:r>
            <a:r>
              <a:rPr lang="en-US" sz="6400" dirty="0" err="1"/>
              <a:t>seluruh</a:t>
            </a:r>
            <a:r>
              <a:rPr lang="en-US" sz="6400" dirty="0"/>
              <a:t> </a:t>
            </a:r>
            <a:r>
              <a:rPr lang="en-US" sz="6400" dirty="0" err="1"/>
              <a:t>tubuh</a:t>
            </a:r>
            <a:r>
              <a:rPr lang="en-US" sz="6400" dirty="0"/>
              <a:t> </a:t>
            </a:r>
            <a:r>
              <a:rPr lang="en-US" sz="6400" dirty="0" err="1"/>
              <a:t>serta</a:t>
            </a:r>
            <a:r>
              <a:rPr lang="en-US" sz="6400" dirty="0"/>
              <a:t> </a:t>
            </a:r>
            <a:r>
              <a:rPr lang="en-US" sz="6400" dirty="0" err="1"/>
              <a:t>membunuh</a:t>
            </a:r>
            <a:r>
              <a:rPr lang="en-US" sz="6400" dirty="0"/>
              <a:t> </a:t>
            </a:r>
            <a:r>
              <a:rPr lang="en-US" sz="6400" dirty="0" err="1"/>
              <a:t>sel-sel</a:t>
            </a:r>
            <a:r>
              <a:rPr lang="en-US" sz="6400" dirty="0"/>
              <a:t> </a:t>
            </a:r>
            <a:r>
              <a:rPr lang="en-US" sz="6400" dirty="0" err="1"/>
              <a:t>kanker</a:t>
            </a:r>
            <a:r>
              <a:rPr lang="en-US" sz="6400" dirty="0"/>
              <a:t> yang </a:t>
            </a:r>
            <a:r>
              <a:rPr lang="en-US" sz="6400" dirty="0" err="1"/>
              <a:t>berada</a:t>
            </a:r>
            <a:r>
              <a:rPr lang="en-US" sz="6400" dirty="0"/>
              <a:t> </a:t>
            </a:r>
            <a:r>
              <a:rPr lang="en-US" sz="6400" dirty="0" err="1"/>
              <a:t>diluar</a:t>
            </a:r>
            <a:r>
              <a:rPr lang="en-US" sz="6400" dirty="0"/>
              <a:t> vagina.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6400" dirty="0" err="1" smtClean="0"/>
              <a:t>Kemoterapi</a:t>
            </a:r>
            <a:r>
              <a:rPr lang="en-US" sz="6400" dirty="0" smtClean="0"/>
              <a:t> </a:t>
            </a:r>
            <a:r>
              <a:rPr lang="en-US" sz="6400" dirty="0" err="1"/>
              <a:t>tersedia</a:t>
            </a:r>
            <a:r>
              <a:rPr lang="en-US" sz="6400" dirty="0"/>
              <a:t> </a:t>
            </a:r>
            <a:r>
              <a:rPr lang="en-US" sz="6400" dirty="0" err="1"/>
              <a:t>dalam</a:t>
            </a:r>
            <a:r>
              <a:rPr lang="en-US" sz="6400" dirty="0"/>
              <a:t> </a:t>
            </a:r>
            <a:r>
              <a:rPr lang="en-US" sz="6400" dirty="0" err="1"/>
              <a:t>bentuk</a:t>
            </a:r>
            <a:r>
              <a:rPr lang="en-US" sz="6400" dirty="0"/>
              <a:t> </a:t>
            </a:r>
            <a:r>
              <a:rPr lang="en-US" sz="6400" dirty="0" err="1"/>
              <a:t>pil</a:t>
            </a:r>
            <a:r>
              <a:rPr lang="en-US" sz="6400" dirty="0"/>
              <a:t> </a:t>
            </a:r>
            <a:r>
              <a:rPr lang="en-US" sz="6400" dirty="0" err="1"/>
              <a:t>atau</a:t>
            </a:r>
            <a:r>
              <a:rPr lang="en-US" sz="6400" dirty="0"/>
              <a:t> </a:t>
            </a:r>
            <a:r>
              <a:rPr lang="en-US" sz="6400" dirty="0" err="1"/>
              <a:t>suntikan</a:t>
            </a:r>
            <a:r>
              <a:rPr lang="en-US" sz="6400" dirty="0"/>
              <a:t> </a:t>
            </a:r>
            <a:r>
              <a:rPr lang="en-US" sz="6400" i="1" dirty="0" err="1"/>
              <a:t>intravena</a:t>
            </a:r>
            <a:r>
              <a:rPr lang="en-US" sz="6400" dirty="0"/>
              <a:t> (</a:t>
            </a:r>
            <a:r>
              <a:rPr lang="en-US" sz="6400" dirty="0" err="1"/>
              <a:t>melalui</a:t>
            </a:r>
            <a:r>
              <a:rPr lang="en-US" sz="6400" dirty="0"/>
              <a:t> </a:t>
            </a:r>
            <a:r>
              <a:rPr lang="en-US" sz="6400" dirty="0" err="1"/>
              <a:t>pembuluh</a:t>
            </a:r>
            <a:r>
              <a:rPr lang="en-US" sz="6400" dirty="0"/>
              <a:t> </a:t>
            </a:r>
            <a:r>
              <a:rPr lang="en-US" sz="6400" dirty="0" err="1"/>
              <a:t>darah</a:t>
            </a:r>
            <a:r>
              <a:rPr lang="en-US" sz="6400" dirty="0" smtClean="0"/>
              <a:t>).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6400" dirty="0" err="1" smtClean="0"/>
              <a:t>Pada</a:t>
            </a:r>
            <a:r>
              <a:rPr lang="en-US" sz="6400" dirty="0" smtClean="0"/>
              <a:t> </a:t>
            </a:r>
            <a:r>
              <a:rPr lang="en-US" sz="6400" i="1" dirty="0" err="1"/>
              <a:t>kemoterapi</a:t>
            </a:r>
            <a:r>
              <a:rPr lang="en-US" sz="6400" i="1" dirty="0"/>
              <a:t> </a:t>
            </a:r>
            <a:r>
              <a:rPr lang="en-US" sz="6400" i="1" dirty="0" err="1"/>
              <a:t>intravagina</a:t>
            </a:r>
            <a:r>
              <a:rPr lang="en-US" sz="6400" dirty="0"/>
              <a:t>, </a:t>
            </a:r>
            <a:r>
              <a:rPr lang="en-US" sz="6400" dirty="0" err="1"/>
              <a:t>obat</a:t>
            </a:r>
            <a:r>
              <a:rPr lang="en-US" sz="6400" dirty="0"/>
              <a:t> </a:t>
            </a:r>
            <a:r>
              <a:rPr lang="en-US" sz="6400" dirty="0" err="1"/>
              <a:t>kemoterapi</a:t>
            </a:r>
            <a:r>
              <a:rPr lang="en-US" sz="6400" dirty="0"/>
              <a:t> </a:t>
            </a:r>
            <a:r>
              <a:rPr lang="en-US" sz="6400" dirty="0" err="1"/>
              <a:t>dimasukkan</a:t>
            </a:r>
            <a:r>
              <a:rPr lang="en-US" sz="6400" dirty="0"/>
              <a:t> </a:t>
            </a:r>
            <a:r>
              <a:rPr lang="en-US" sz="6400" dirty="0" err="1"/>
              <a:t>langsung</a:t>
            </a:r>
            <a:r>
              <a:rPr lang="en-US" sz="6400" dirty="0"/>
              <a:t> </a:t>
            </a:r>
            <a:r>
              <a:rPr lang="en-US" sz="6400" dirty="0" err="1"/>
              <a:t>ke</a:t>
            </a:r>
            <a:r>
              <a:rPr lang="en-US" sz="6400" dirty="0"/>
              <a:t> </a:t>
            </a:r>
            <a:r>
              <a:rPr lang="en-US" sz="6400" dirty="0" err="1"/>
              <a:t>dalam</a:t>
            </a:r>
            <a:r>
              <a:rPr lang="en-US" sz="6400" dirty="0"/>
              <a:t> vagina.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4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/>
              <a:t>Depresi</a:t>
            </a:r>
            <a:r>
              <a:rPr lang="en-US" dirty="0"/>
              <a:t>. </a:t>
            </a:r>
            <a:r>
              <a:rPr lang="en-US" dirty="0" err="1"/>
              <a:t>Depresi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, </a:t>
            </a:r>
            <a:r>
              <a:rPr lang="en-US" dirty="0" err="1"/>
              <a:t>ketakutan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sekarat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kebebasan</a:t>
            </a:r>
            <a:r>
              <a:rPr lang="en-US" dirty="0" smtClean="0"/>
              <a:t>.</a:t>
            </a:r>
          </a:p>
          <a:p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menekan</a:t>
            </a:r>
            <a:r>
              <a:rPr lang="en-US" dirty="0" smtClean="0"/>
              <a:t> </a:t>
            </a:r>
            <a:r>
              <a:rPr lang="en-US" dirty="0" err="1"/>
              <a:t>saraf</a:t>
            </a:r>
            <a:r>
              <a:rPr lang="en-US" dirty="0"/>
              <a:t>,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 smtClean="0"/>
              <a:t>sensasi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pusing</a:t>
            </a:r>
            <a:r>
              <a:rPr lang="en-US" dirty="0"/>
              <a:t>, </a:t>
            </a:r>
            <a:r>
              <a:rPr lang="en-US" dirty="0" err="1"/>
              <a:t>pening</a:t>
            </a:r>
            <a:r>
              <a:rPr lang="en-US" dirty="0"/>
              <a:t>,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, </a:t>
            </a:r>
            <a:r>
              <a:rPr lang="en-US" dirty="0" err="1"/>
              <a:t>mual</a:t>
            </a:r>
            <a:r>
              <a:rPr lang="en-US" dirty="0"/>
              <a:t>,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 smtClean="0"/>
              <a:t>Paraneoplastic</a:t>
            </a:r>
            <a:endParaRPr lang="en-US" dirty="0" smtClean="0"/>
          </a:p>
          <a:p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menekan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menyumbat</a:t>
            </a:r>
            <a:r>
              <a:rPr lang="en-US" dirty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/>
              <a:t>udara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,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bernapas</a:t>
            </a:r>
            <a:r>
              <a:rPr lang="en-US" dirty="0"/>
              <a:t>, </a:t>
            </a:r>
            <a:r>
              <a:rPr lang="en-US" dirty="0" err="1"/>
              <a:t>batuk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pneumonia. plural effusion, </a:t>
            </a:r>
            <a:r>
              <a:rPr lang="en-US" dirty="0" err="1"/>
              <a:t>pendarahan</a:t>
            </a:r>
            <a:r>
              <a:rPr lang="en-US" dirty="0"/>
              <a:t> </a:t>
            </a:r>
            <a:r>
              <a:rPr lang="en-US" dirty="0" err="1" smtClean="0"/>
              <a:t>paru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anemia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9075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Pengobatan</a:t>
            </a:r>
            <a:r>
              <a:rPr lang="en-US" sz="3600" dirty="0"/>
              <a:t> </a:t>
            </a:r>
            <a:r>
              <a:rPr lang="en-US" sz="3600" dirty="0" err="1"/>
              <a:t>Berdasarkan</a:t>
            </a:r>
            <a:r>
              <a:rPr lang="en-US" sz="3600" dirty="0"/>
              <a:t> Stadium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562600"/>
          </a:xfrm>
        </p:spPr>
        <p:txBody>
          <a:bodyPr>
            <a:noAutofit/>
          </a:bodyPr>
          <a:lstStyle/>
          <a:p>
            <a:pPr marL="274320" indent="-274320">
              <a:spcBef>
                <a:spcPts val="0"/>
              </a:spcBef>
              <a:buFont typeface="+mj-lt"/>
              <a:buAutoNum type="arabicPeriod"/>
            </a:pPr>
            <a:r>
              <a:rPr lang="en-US" sz="1900" dirty="0" err="1"/>
              <a:t>Kanker</a:t>
            </a:r>
            <a:r>
              <a:rPr lang="en-US" sz="1900" dirty="0"/>
              <a:t> Vagina Stadium 0 </a:t>
            </a:r>
            <a:r>
              <a:rPr lang="en-US" sz="1900" dirty="0" smtClean="0"/>
              <a:t> :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1900" dirty="0" err="1" smtClean="0"/>
              <a:t>Vaginektomi</a:t>
            </a:r>
            <a:r>
              <a:rPr lang="en-US" sz="1900" dirty="0" smtClean="0"/>
              <a:t>+ </a:t>
            </a:r>
            <a:r>
              <a:rPr lang="en-US" sz="1900" dirty="0" err="1" smtClean="0"/>
              <a:t>pencangkokan</a:t>
            </a:r>
            <a:r>
              <a:rPr lang="en-US" sz="1900" dirty="0" smtClean="0"/>
              <a:t> </a:t>
            </a:r>
            <a:r>
              <a:rPr lang="en-US" sz="1900" dirty="0" err="1"/>
              <a:t>kulit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memperbaiki</a:t>
            </a:r>
            <a:r>
              <a:rPr lang="en-US" sz="1900" dirty="0"/>
              <a:t> </a:t>
            </a:r>
            <a:r>
              <a:rPr lang="en-US" sz="1900" dirty="0" err="1"/>
              <a:t>kerusakan</a:t>
            </a:r>
            <a:r>
              <a:rPr lang="en-US" sz="1900" dirty="0"/>
              <a:t> </a:t>
            </a:r>
            <a:r>
              <a:rPr lang="en-US" sz="1900" dirty="0" err="1"/>
              <a:t>pada</a:t>
            </a:r>
            <a:r>
              <a:rPr lang="en-US" sz="1900" dirty="0"/>
              <a:t> vagina. </a:t>
            </a:r>
            <a:endParaRPr lang="en-US" sz="1900" dirty="0" smtClean="0"/>
          </a:p>
          <a:p>
            <a:pPr marL="857250" lvl="1" indent="-457200">
              <a:spcBef>
                <a:spcPts val="0"/>
              </a:spcBef>
            </a:pPr>
            <a:r>
              <a:rPr lang="en-US" sz="1900" dirty="0" smtClean="0"/>
              <a:t> </a:t>
            </a:r>
            <a:r>
              <a:rPr lang="en-US" sz="1900" dirty="0" err="1"/>
              <a:t>Terapi</a:t>
            </a:r>
            <a:r>
              <a:rPr lang="en-US" sz="1900" dirty="0"/>
              <a:t> </a:t>
            </a:r>
            <a:r>
              <a:rPr lang="en-US" sz="1900" dirty="0" err="1"/>
              <a:t>radiasi</a:t>
            </a:r>
            <a:r>
              <a:rPr lang="en-US" sz="1900" dirty="0"/>
              <a:t> </a:t>
            </a:r>
            <a:r>
              <a:rPr lang="en-US" sz="1900" dirty="0" err="1"/>
              <a:t>interna</a:t>
            </a:r>
            <a:r>
              <a:rPr lang="en-US" sz="1900" dirty="0"/>
              <a:t> </a:t>
            </a:r>
            <a:r>
              <a:rPr lang="en-US" sz="1900" dirty="0" smtClean="0"/>
              <a:t>, 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1900" dirty="0" err="1" smtClean="0"/>
              <a:t>Bedah</a:t>
            </a:r>
            <a:r>
              <a:rPr lang="en-US" sz="1900" dirty="0" smtClean="0"/>
              <a:t> laser,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1900" dirty="0" err="1" smtClean="0"/>
              <a:t>Kemoterapi</a:t>
            </a:r>
            <a:r>
              <a:rPr lang="en-US" sz="1900" dirty="0" smtClean="0"/>
              <a:t> </a:t>
            </a:r>
            <a:r>
              <a:rPr lang="en-US" sz="1900" dirty="0" err="1"/>
              <a:t>intravagina</a:t>
            </a:r>
            <a:r>
              <a:rPr lang="en-US" sz="1900" dirty="0"/>
              <a:t>. </a:t>
            </a:r>
            <a:endParaRPr lang="en-US" sz="1900" dirty="0" smtClean="0"/>
          </a:p>
          <a:p>
            <a:pPr marL="274320" indent="-274320">
              <a:spcBef>
                <a:spcPts val="0"/>
              </a:spcBef>
              <a:buFont typeface="+mj-lt"/>
              <a:buAutoNum type="arabicPeriod"/>
            </a:pPr>
            <a:r>
              <a:rPr lang="en-US" sz="1900" dirty="0" err="1" smtClean="0"/>
              <a:t>Kanker</a:t>
            </a:r>
            <a:r>
              <a:rPr lang="en-US" sz="1900" dirty="0" smtClean="0"/>
              <a:t> </a:t>
            </a:r>
            <a:r>
              <a:rPr lang="en-US" sz="1900" dirty="0"/>
              <a:t>Vagina Stadium </a:t>
            </a:r>
            <a:r>
              <a:rPr lang="en-US" sz="1900" dirty="0" smtClean="0"/>
              <a:t>I</a:t>
            </a:r>
          </a:p>
          <a:p>
            <a:pPr marL="685800" lvl="1">
              <a:spcBef>
                <a:spcPts val="0"/>
              </a:spcBef>
            </a:pPr>
            <a:r>
              <a:rPr lang="en-US" sz="1900" dirty="0" smtClean="0"/>
              <a:t> </a:t>
            </a:r>
            <a:r>
              <a:rPr lang="en-US" sz="1900" u="sng" dirty="0" err="1" smtClean="0"/>
              <a:t>Kanker</a:t>
            </a:r>
            <a:r>
              <a:rPr lang="en-US" sz="1900" u="sng" dirty="0" smtClean="0"/>
              <a:t> </a:t>
            </a:r>
            <a:r>
              <a:rPr lang="en-US" sz="1900" u="sng" dirty="0" err="1"/>
              <a:t>skuamosa</a:t>
            </a:r>
            <a:r>
              <a:rPr lang="en-US" sz="1900" dirty="0"/>
              <a:t> </a:t>
            </a:r>
            <a:endParaRPr lang="en-US" sz="1900" dirty="0" smtClean="0"/>
          </a:p>
          <a:p>
            <a:pPr marL="1257300" lvl="2" indent="-457200">
              <a:spcBef>
                <a:spcPts val="0"/>
              </a:spcBef>
            </a:pPr>
            <a:r>
              <a:rPr lang="en-US" sz="1900" dirty="0" err="1" smtClean="0"/>
              <a:t>Radiasi</a:t>
            </a:r>
            <a:r>
              <a:rPr lang="en-US" sz="1900" dirty="0" smtClean="0"/>
              <a:t> </a:t>
            </a:r>
            <a:r>
              <a:rPr lang="en-US" sz="1900" dirty="0" err="1"/>
              <a:t>interna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tanpa</a:t>
            </a:r>
            <a:r>
              <a:rPr lang="en-US" sz="1900" dirty="0"/>
              <a:t> </a:t>
            </a:r>
            <a:r>
              <a:rPr lang="en-US" sz="1900" dirty="0" err="1"/>
              <a:t>radiasi</a:t>
            </a:r>
            <a:r>
              <a:rPr lang="en-US" sz="1900" dirty="0"/>
              <a:t> </a:t>
            </a:r>
            <a:r>
              <a:rPr lang="en-US" sz="1900" dirty="0" err="1"/>
              <a:t>eksterna</a:t>
            </a:r>
            <a:r>
              <a:rPr lang="en-US" sz="1900" dirty="0"/>
              <a:t> </a:t>
            </a:r>
            <a:r>
              <a:rPr lang="en-US" sz="1900" dirty="0" smtClean="0"/>
              <a:t>,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1900" dirty="0" err="1" smtClean="0"/>
              <a:t>Eksisi</a:t>
            </a:r>
            <a:r>
              <a:rPr lang="en-US" sz="1900" dirty="0" smtClean="0"/>
              <a:t> </a:t>
            </a:r>
            <a:r>
              <a:rPr lang="en-US" sz="1900" dirty="0" err="1"/>
              <a:t>lokal</a:t>
            </a:r>
            <a:r>
              <a:rPr lang="en-US" sz="1900" dirty="0"/>
              <a:t> </a:t>
            </a:r>
            <a:r>
              <a:rPr lang="en-US" sz="1900" dirty="0" err="1"/>
              <a:t>luas</a:t>
            </a:r>
            <a:r>
              <a:rPr lang="en-US" sz="1900" dirty="0"/>
              <a:t>, </a:t>
            </a:r>
            <a:r>
              <a:rPr lang="en-US" sz="1900" dirty="0" smtClean="0"/>
              <a:t>+ </a:t>
            </a:r>
            <a:r>
              <a:rPr lang="en-US" sz="1900" dirty="0" err="1" smtClean="0"/>
              <a:t>diikuti</a:t>
            </a:r>
            <a:r>
              <a:rPr lang="en-US" sz="1900" dirty="0" smtClean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perbaikan</a:t>
            </a:r>
            <a:r>
              <a:rPr lang="en-US" sz="1900" dirty="0"/>
              <a:t> vagina. </a:t>
            </a:r>
            <a:r>
              <a:rPr lang="en-US" sz="1900" dirty="0" smtClean="0"/>
              <a:t>/+ </a:t>
            </a:r>
            <a:r>
              <a:rPr lang="en-US" sz="1900" dirty="0" err="1" smtClean="0"/>
              <a:t>terapi</a:t>
            </a:r>
            <a:r>
              <a:rPr lang="en-US" sz="1900" dirty="0" smtClean="0"/>
              <a:t> </a:t>
            </a:r>
            <a:r>
              <a:rPr lang="en-US" sz="1900" dirty="0" err="1"/>
              <a:t>penyinaran</a:t>
            </a:r>
            <a:r>
              <a:rPr lang="en-US" sz="1900" dirty="0"/>
              <a:t>. </a:t>
            </a:r>
            <a:r>
              <a:rPr lang="en-US" sz="1900" dirty="0" smtClean="0"/>
              <a:t>, 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1900" dirty="0" err="1" smtClean="0"/>
              <a:t>Vaginektomi</a:t>
            </a:r>
            <a:r>
              <a:rPr lang="en-US" sz="1900" dirty="0" smtClean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diseksi</a:t>
            </a:r>
            <a:r>
              <a:rPr lang="en-US" sz="1900" dirty="0"/>
              <a:t> </a:t>
            </a:r>
            <a:r>
              <a:rPr lang="en-US" sz="1900" dirty="0" err="1"/>
              <a:t>kelenjar</a:t>
            </a:r>
            <a:r>
              <a:rPr lang="en-US" sz="1900" dirty="0"/>
              <a:t> </a:t>
            </a:r>
            <a:r>
              <a:rPr lang="en-US" sz="1900" dirty="0" err="1"/>
              <a:t>getah</a:t>
            </a:r>
            <a:r>
              <a:rPr lang="en-US" sz="1900" dirty="0"/>
              <a:t> </a:t>
            </a:r>
            <a:r>
              <a:rPr lang="en-US" sz="1900" dirty="0" err="1"/>
              <a:t>bening</a:t>
            </a:r>
            <a:r>
              <a:rPr lang="en-US" sz="1900" dirty="0"/>
              <a:t> </a:t>
            </a:r>
            <a:r>
              <a:rPr lang="en-US" sz="1900" dirty="0" smtClean="0"/>
              <a:t>, </a:t>
            </a:r>
          </a:p>
          <a:p>
            <a:pPr marL="914400" lvl="1" indent="-514350">
              <a:spcBef>
                <a:spcPts val="0"/>
              </a:spcBef>
            </a:pPr>
            <a:r>
              <a:rPr lang="en-US" sz="1900" u="sng" dirty="0" err="1" smtClean="0"/>
              <a:t>Adenokarsinoma</a:t>
            </a:r>
            <a:r>
              <a:rPr lang="en-US" sz="1900" dirty="0" smtClean="0"/>
              <a:t> , </a:t>
            </a:r>
          </a:p>
          <a:p>
            <a:pPr marL="1314450" lvl="2" indent="-514350">
              <a:spcBef>
                <a:spcPts val="0"/>
              </a:spcBef>
            </a:pPr>
            <a:r>
              <a:rPr lang="en-US" sz="1900" dirty="0" err="1" smtClean="0"/>
              <a:t>Vaginektomi</a:t>
            </a:r>
            <a:r>
              <a:rPr lang="en-US" sz="1900" dirty="0" smtClean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pengangkatan</a:t>
            </a:r>
            <a:r>
              <a:rPr lang="en-US" sz="1900" dirty="0"/>
              <a:t> </a:t>
            </a:r>
            <a:r>
              <a:rPr lang="en-US" sz="1900" dirty="0" err="1"/>
              <a:t>rahim</a:t>
            </a:r>
            <a:r>
              <a:rPr lang="en-US" sz="1900" dirty="0"/>
              <a:t>, </a:t>
            </a:r>
            <a:r>
              <a:rPr lang="en-US" sz="1900" i="1" dirty="0" err="1"/>
              <a:t>ovarium</a:t>
            </a:r>
            <a:r>
              <a:rPr lang="en-US" sz="1900" dirty="0"/>
              <a:t> </a:t>
            </a:r>
            <a:r>
              <a:rPr lang="en-US" sz="1900" dirty="0" err="1"/>
              <a:t>serta</a:t>
            </a:r>
            <a:r>
              <a:rPr lang="en-US" sz="1900" dirty="0"/>
              <a:t> </a:t>
            </a:r>
            <a:r>
              <a:rPr lang="en-US" sz="1900" i="1" dirty="0"/>
              <a:t>tuba </a:t>
            </a:r>
            <a:r>
              <a:rPr lang="en-US" sz="1900" i="1" dirty="0" err="1" smtClean="0"/>
              <a:t>falopii</a:t>
            </a:r>
            <a:r>
              <a:rPr lang="en-US" sz="1900" dirty="0" smtClean="0"/>
              <a:t>+ </a:t>
            </a:r>
            <a:r>
              <a:rPr lang="en-US" sz="1900" dirty="0" err="1" smtClean="0"/>
              <a:t>diseksi</a:t>
            </a:r>
            <a:r>
              <a:rPr lang="en-US" sz="1900" dirty="0" smtClean="0"/>
              <a:t> </a:t>
            </a:r>
            <a:r>
              <a:rPr lang="en-US" sz="1900" dirty="0" err="1"/>
              <a:t>kelenjar</a:t>
            </a:r>
            <a:r>
              <a:rPr lang="en-US" sz="1900" dirty="0"/>
              <a:t> </a:t>
            </a:r>
            <a:r>
              <a:rPr lang="en-US" sz="1900" dirty="0" err="1"/>
              <a:t>getah</a:t>
            </a:r>
            <a:r>
              <a:rPr lang="en-US" sz="1900" dirty="0"/>
              <a:t> </a:t>
            </a:r>
            <a:r>
              <a:rPr lang="en-US" sz="1900" dirty="0" err="1"/>
              <a:t>bening</a:t>
            </a:r>
            <a:r>
              <a:rPr lang="en-US" sz="1900" dirty="0"/>
              <a:t> </a:t>
            </a:r>
            <a:r>
              <a:rPr lang="en-US" sz="1900" dirty="0" err="1"/>
              <a:t>panggul</a:t>
            </a:r>
            <a:r>
              <a:rPr lang="en-US" sz="1900" dirty="0"/>
              <a:t>. </a:t>
            </a:r>
            <a:r>
              <a:rPr lang="en-US" sz="1900" dirty="0" smtClean="0"/>
              <a:t>+  </a:t>
            </a:r>
            <a:r>
              <a:rPr lang="en-US" sz="1900" dirty="0" err="1"/>
              <a:t>diikuti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perbaikan</a:t>
            </a:r>
            <a:r>
              <a:rPr lang="en-US" sz="1900" dirty="0"/>
              <a:t> vagina. </a:t>
            </a:r>
            <a:r>
              <a:rPr lang="en-US" sz="1900" dirty="0" smtClean="0"/>
              <a:t>, </a:t>
            </a:r>
            <a:r>
              <a:rPr lang="en-US" sz="1900" dirty="0" err="1" smtClean="0"/>
              <a:t>Pada</a:t>
            </a:r>
            <a:r>
              <a:rPr lang="en-US" sz="1900" dirty="0" smtClean="0"/>
              <a:t> </a:t>
            </a:r>
            <a:r>
              <a:rPr lang="en-US" sz="1900" dirty="0" err="1"/>
              <a:t>beberapa</a:t>
            </a:r>
            <a:r>
              <a:rPr lang="en-US" sz="1900" dirty="0"/>
              <a:t> </a:t>
            </a:r>
            <a:r>
              <a:rPr lang="en-US" sz="1900" dirty="0" err="1"/>
              <a:t>kasus</a:t>
            </a:r>
            <a:r>
              <a:rPr lang="en-US" sz="1900" dirty="0"/>
              <a:t> </a:t>
            </a:r>
            <a:r>
              <a:rPr lang="en-US" sz="1900" dirty="0" err="1"/>
              <a:t>bisa</a:t>
            </a:r>
            <a:r>
              <a:rPr lang="en-US" sz="1900" dirty="0"/>
              <a:t> </a:t>
            </a:r>
            <a:r>
              <a:rPr lang="en-US" sz="1900" dirty="0" err="1"/>
              <a:t>dilanjutkan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terapi</a:t>
            </a:r>
            <a:r>
              <a:rPr lang="en-US" sz="1900" dirty="0"/>
              <a:t> </a:t>
            </a:r>
            <a:r>
              <a:rPr lang="en-US" sz="1900" dirty="0" err="1"/>
              <a:t>penyinaran</a:t>
            </a:r>
            <a:r>
              <a:rPr lang="en-US" sz="1900" dirty="0"/>
              <a:t>. </a:t>
            </a:r>
            <a:r>
              <a:rPr lang="en-US" sz="1900" dirty="0" smtClean="0"/>
              <a:t>,</a:t>
            </a:r>
          </a:p>
          <a:p>
            <a:pPr marL="1314450" lvl="2" indent="-514350">
              <a:spcBef>
                <a:spcPts val="0"/>
              </a:spcBef>
            </a:pPr>
            <a:r>
              <a:rPr lang="en-US" sz="1900" dirty="0" err="1" smtClean="0"/>
              <a:t>Radiasi</a:t>
            </a:r>
            <a:r>
              <a:rPr lang="en-US" sz="1900" dirty="0" smtClean="0"/>
              <a:t> </a:t>
            </a:r>
            <a:r>
              <a:rPr lang="en-US" sz="1900" dirty="0" err="1"/>
              <a:t>interna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tanpa</a:t>
            </a:r>
            <a:r>
              <a:rPr lang="en-US" sz="1900" dirty="0"/>
              <a:t> </a:t>
            </a:r>
            <a:r>
              <a:rPr lang="en-US" sz="1900" dirty="0" err="1"/>
              <a:t>radiasi</a:t>
            </a:r>
            <a:r>
              <a:rPr lang="en-US" sz="1900" dirty="0"/>
              <a:t> </a:t>
            </a:r>
            <a:r>
              <a:rPr lang="en-US" sz="1900" dirty="0" err="1"/>
              <a:t>eksterna</a:t>
            </a:r>
            <a:r>
              <a:rPr lang="en-US" sz="1900" dirty="0"/>
              <a:t>. </a:t>
            </a:r>
            <a:r>
              <a:rPr lang="en-US" sz="1900" dirty="0" smtClean="0"/>
              <a:t>,</a:t>
            </a:r>
          </a:p>
          <a:p>
            <a:pPr marL="1314450" lvl="2" indent="-514350">
              <a:spcBef>
                <a:spcPts val="0"/>
              </a:spcBef>
            </a:pPr>
            <a:r>
              <a:rPr lang="en-US" sz="1900" dirty="0" err="1" smtClean="0"/>
              <a:t>Pada</a:t>
            </a:r>
            <a:r>
              <a:rPr lang="en-US" sz="1900" dirty="0" smtClean="0"/>
              <a:t> </a:t>
            </a:r>
            <a:r>
              <a:rPr lang="en-US" sz="1900" dirty="0" err="1"/>
              <a:t>kasus</a:t>
            </a:r>
            <a:r>
              <a:rPr lang="en-US" sz="1900" dirty="0"/>
              <a:t> </a:t>
            </a:r>
            <a:r>
              <a:rPr lang="en-US" sz="1900" dirty="0" err="1"/>
              <a:t>tertentu</a:t>
            </a:r>
            <a:r>
              <a:rPr lang="en-US" sz="1900" dirty="0"/>
              <a:t> </a:t>
            </a:r>
            <a:r>
              <a:rPr lang="en-US" sz="1900" dirty="0" err="1"/>
              <a:t>dilakukan</a:t>
            </a:r>
            <a:r>
              <a:rPr lang="en-US" sz="1900" dirty="0"/>
              <a:t> </a:t>
            </a:r>
            <a:r>
              <a:rPr lang="en-US" sz="1900" dirty="0" err="1"/>
              <a:t>eksisi</a:t>
            </a:r>
            <a:r>
              <a:rPr lang="en-US" sz="1900" dirty="0"/>
              <a:t> </a:t>
            </a:r>
            <a:r>
              <a:rPr lang="en-US" sz="1900" dirty="0" err="1"/>
              <a:t>lokal</a:t>
            </a:r>
            <a:r>
              <a:rPr lang="en-US" sz="1900" dirty="0"/>
              <a:t> </a:t>
            </a:r>
            <a:r>
              <a:rPr lang="en-US" sz="1900" dirty="0" err="1"/>
              <a:t>luas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diseksi</a:t>
            </a:r>
            <a:r>
              <a:rPr lang="en-US" sz="1900" dirty="0"/>
              <a:t> </a:t>
            </a:r>
            <a:r>
              <a:rPr lang="en-US" sz="1900" dirty="0" err="1"/>
              <a:t>beberapa</a:t>
            </a:r>
            <a:r>
              <a:rPr lang="en-US" sz="1900" dirty="0"/>
              <a:t> </a:t>
            </a:r>
            <a:r>
              <a:rPr lang="en-US" sz="1900" dirty="0" err="1"/>
              <a:t>kelenjar</a:t>
            </a:r>
            <a:r>
              <a:rPr lang="en-US" sz="1900" dirty="0"/>
              <a:t> </a:t>
            </a:r>
            <a:r>
              <a:rPr lang="en-US" sz="1900" dirty="0" err="1"/>
              <a:t>getah</a:t>
            </a:r>
            <a:r>
              <a:rPr lang="en-US" sz="1900" dirty="0"/>
              <a:t> </a:t>
            </a:r>
            <a:r>
              <a:rPr lang="en-US" sz="1900" dirty="0" err="1"/>
              <a:t>bening</a:t>
            </a:r>
            <a:r>
              <a:rPr lang="en-US" sz="1900" dirty="0"/>
              <a:t> </a:t>
            </a:r>
            <a:r>
              <a:rPr lang="en-US" sz="1900" dirty="0" err="1"/>
              <a:t>panggul</a:t>
            </a:r>
            <a:r>
              <a:rPr lang="en-US" sz="1900" dirty="0"/>
              <a:t> </a:t>
            </a:r>
            <a:r>
              <a:rPr lang="en-US" sz="1900" dirty="0" smtClean="0"/>
              <a:t>+  </a:t>
            </a:r>
            <a:r>
              <a:rPr lang="en-US" sz="1900" dirty="0" err="1"/>
              <a:t>diikuti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radiasi</a:t>
            </a:r>
            <a:r>
              <a:rPr lang="en-US" sz="1900" dirty="0"/>
              <a:t> </a:t>
            </a:r>
            <a:r>
              <a:rPr lang="en-US" sz="1900" dirty="0" err="1"/>
              <a:t>interna</a:t>
            </a:r>
            <a:r>
              <a:rPr lang="en-US" sz="1900" dirty="0"/>
              <a:t>. 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34699288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715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3.    </a:t>
            </a:r>
            <a:r>
              <a:rPr lang="en-US" sz="2000" dirty="0" err="1" smtClean="0"/>
              <a:t>Kanker</a:t>
            </a:r>
            <a:r>
              <a:rPr lang="en-US" sz="2000" dirty="0" smtClean="0"/>
              <a:t> </a:t>
            </a:r>
            <a:r>
              <a:rPr lang="en-US" sz="2000" dirty="0"/>
              <a:t>Vagina Stadium II : 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000" dirty="0" err="1"/>
              <a:t>Kombinasi</a:t>
            </a:r>
            <a:r>
              <a:rPr lang="en-US" sz="2000" dirty="0"/>
              <a:t> </a:t>
            </a:r>
            <a:r>
              <a:rPr lang="en-US" sz="2000" dirty="0" err="1"/>
              <a:t>radiasi</a:t>
            </a:r>
            <a:r>
              <a:rPr lang="en-US" sz="2000" dirty="0"/>
              <a:t> </a:t>
            </a:r>
            <a:r>
              <a:rPr lang="en-US" sz="2000" dirty="0" err="1"/>
              <a:t>interna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eksterna</a:t>
            </a:r>
            <a:r>
              <a:rPr lang="en-US" sz="2000" dirty="0"/>
              <a:t> ,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000" dirty="0" err="1"/>
              <a:t>Pembedahan</a:t>
            </a:r>
            <a:r>
              <a:rPr lang="en-US" sz="2000" dirty="0"/>
              <a:t>, yang </a:t>
            </a:r>
            <a:r>
              <a:rPr lang="en-US" sz="2000" dirty="0" err="1"/>
              <a:t>bisa</a:t>
            </a:r>
            <a:r>
              <a:rPr lang="en-US" sz="2000" dirty="0"/>
              <a:t>  </a:t>
            </a:r>
            <a:r>
              <a:rPr lang="en-US" sz="2000" dirty="0" err="1"/>
              <a:t>dilanjutkan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terapi</a:t>
            </a:r>
            <a:r>
              <a:rPr lang="en-US" sz="2000" dirty="0"/>
              <a:t> </a:t>
            </a:r>
            <a:r>
              <a:rPr lang="en-US" sz="2000" dirty="0" err="1"/>
              <a:t>penyinaran</a:t>
            </a:r>
            <a:r>
              <a:rPr lang="en-US" sz="2000" dirty="0"/>
              <a:t>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4"/>
            </a:pPr>
            <a:r>
              <a:rPr lang="en-US" sz="2000" dirty="0" err="1" smtClean="0"/>
              <a:t>Kanker</a:t>
            </a:r>
            <a:r>
              <a:rPr lang="en-US" sz="2000" dirty="0" smtClean="0"/>
              <a:t> </a:t>
            </a:r>
            <a:r>
              <a:rPr lang="en-US" sz="2000" dirty="0"/>
              <a:t>Vagina Stadium III </a:t>
            </a:r>
            <a:r>
              <a:rPr lang="en-US" sz="2000" dirty="0" smtClean="0"/>
              <a:t>:</a:t>
            </a:r>
          </a:p>
          <a:p>
            <a:pPr marL="914400" lvl="1" indent="-514350">
              <a:spcBef>
                <a:spcPts val="0"/>
              </a:spcBef>
            </a:pPr>
            <a:r>
              <a:rPr lang="en-US" sz="2000" dirty="0" err="1" smtClean="0"/>
              <a:t>Kombinasi</a:t>
            </a:r>
            <a:r>
              <a:rPr lang="en-US" sz="2000" dirty="0" smtClean="0"/>
              <a:t> </a:t>
            </a:r>
            <a:r>
              <a:rPr lang="en-US" sz="2000" dirty="0" err="1"/>
              <a:t>radiasi</a:t>
            </a:r>
            <a:r>
              <a:rPr lang="en-US" sz="2000" dirty="0"/>
              <a:t> </a:t>
            </a:r>
            <a:r>
              <a:rPr lang="en-US" sz="2000" dirty="0" err="1"/>
              <a:t>interna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eksterna</a:t>
            </a:r>
            <a:r>
              <a:rPr lang="en-US" sz="2000" dirty="0"/>
              <a:t> </a:t>
            </a:r>
            <a:r>
              <a:rPr lang="en-US" sz="2000" dirty="0" smtClean="0"/>
              <a:t>,</a:t>
            </a:r>
          </a:p>
          <a:p>
            <a:pPr marL="914400" lvl="1" indent="-514350">
              <a:spcBef>
                <a:spcPts val="0"/>
              </a:spcBef>
            </a:pPr>
            <a:r>
              <a:rPr lang="en-US" sz="2000" dirty="0" err="1" smtClean="0"/>
              <a:t>Pembedahan</a:t>
            </a:r>
            <a:r>
              <a:rPr lang="en-US" sz="2000" dirty="0"/>
              <a:t>, </a:t>
            </a:r>
            <a:r>
              <a:rPr lang="en-US" sz="2000" dirty="0" err="1"/>
              <a:t>kadang</a:t>
            </a:r>
            <a:r>
              <a:rPr lang="en-US" sz="2000" dirty="0"/>
              <a:t> </a:t>
            </a:r>
            <a:r>
              <a:rPr lang="en-US" sz="2000" dirty="0" err="1"/>
              <a:t>dikombinasikan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terapi</a:t>
            </a:r>
            <a:r>
              <a:rPr lang="en-US" sz="2000" dirty="0"/>
              <a:t> </a:t>
            </a:r>
            <a:r>
              <a:rPr lang="en-US" sz="2000" dirty="0" err="1"/>
              <a:t>penyinaran</a:t>
            </a:r>
            <a:endParaRPr lang="en-US" sz="20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4"/>
            </a:pPr>
            <a:r>
              <a:rPr lang="en-US" sz="2000" dirty="0" err="1"/>
              <a:t>Kanker</a:t>
            </a:r>
            <a:r>
              <a:rPr lang="en-US" sz="2000" dirty="0"/>
              <a:t> Vagina Stadium IVA : </a:t>
            </a:r>
            <a:endParaRPr lang="en-US" sz="2000" dirty="0" smtClean="0"/>
          </a:p>
          <a:p>
            <a:pPr marL="914400" lvl="1" indent="-514350">
              <a:spcBef>
                <a:spcPts val="0"/>
              </a:spcBef>
            </a:pPr>
            <a:r>
              <a:rPr lang="en-US" sz="2000" dirty="0" err="1" smtClean="0"/>
              <a:t>Kombinasi</a:t>
            </a:r>
            <a:r>
              <a:rPr lang="en-US" sz="2000" dirty="0" smtClean="0"/>
              <a:t> </a:t>
            </a:r>
            <a:r>
              <a:rPr lang="en-US" sz="2000" dirty="0" err="1"/>
              <a:t>radiasi</a:t>
            </a:r>
            <a:r>
              <a:rPr lang="en-US" sz="2000" dirty="0"/>
              <a:t> </a:t>
            </a:r>
            <a:r>
              <a:rPr lang="en-US" sz="2000" dirty="0" err="1"/>
              <a:t>interna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eksterna</a:t>
            </a:r>
            <a:r>
              <a:rPr lang="en-US" sz="2000" dirty="0"/>
              <a:t> </a:t>
            </a:r>
            <a:r>
              <a:rPr lang="en-US" sz="2000" dirty="0" smtClean="0"/>
              <a:t>,</a:t>
            </a:r>
          </a:p>
          <a:p>
            <a:pPr marL="914400" lvl="1" indent="-514350">
              <a:spcBef>
                <a:spcPts val="0"/>
              </a:spcBef>
            </a:pPr>
            <a:r>
              <a:rPr lang="en-US" sz="2000" dirty="0" err="1" smtClean="0"/>
              <a:t>Pembedahan</a:t>
            </a:r>
            <a:r>
              <a:rPr lang="en-US" sz="2000" dirty="0" smtClean="0"/>
              <a:t> </a:t>
            </a:r>
            <a:r>
              <a:rPr lang="en-US" sz="2000" dirty="0" err="1"/>
              <a:t>kadang</a:t>
            </a:r>
            <a:r>
              <a:rPr lang="en-US" sz="2000" dirty="0"/>
              <a:t> </a:t>
            </a:r>
            <a:r>
              <a:rPr lang="en-US" sz="2000" dirty="0" err="1"/>
              <a:t>dikombinasikan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terapi</a:t>
            </a:r>
            <a:r>
              <a:rPr lang="en-US" sz="2000" dirty="0"/>
              <a:t> </a:t>
            </a:r>
            <a:r>
              <a:rPr lang="en-US" sz="2000" dirty="0" err="1"/>
              <a:t>penyinaran</a:t>
            </a:r>
            <a:endParaRPr lang="en-US" sz="20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4"/>
            </a:pPr>
            <a:r>
              <a:rPr lang="en-US" sz="2000" dirty="0" err="1"/>
              <a:t>Kanker</a:t>
            </a:r>
            <a:r>
              <a:rPr lang="en-US" sz="2000" dirty="0"/>
              <a:t> Vagina Stadium IVB </a:t>
            </a:r>
            <a:r>
              <a:rPr lang="en-US" sz="2000" dirty="0" smtClean="0"/>
              <a:t>:-</a:t>
            </a:r>
          </a:p>
          <a:p>
            <a:pPr marL="914400" lvl="1" indent="-514350">
              <a:spcBef>
                <a:spcPts val="0"/>
              </a:spcBef>
            </a:pPr>
            <a:r>
              <a:rPr lang="en-US" sz="2000" dirty="0" err="1" smtClean="0"/>
              <a:t>Penyinaran</a:t>
            </a:r>
            <a:r>
              <a:rPr lang="en-US" sz="2000" dirty="0" smtClean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meringankan</a:t>
            </a:r>
            <a:r>
              <a:rPr lang="en-US" sz="2000" dirty="0"/>
              <a:t> </a:t>
            </a:r>
            <a:r>
              <a:rPr lang="en-US" sz="2000" dirty="0" err="1"/>
              <a:t>gejala</a:t>
            </a:r>
            <a:r>
              <a:rPr lang="en-US" sz="2000" dirty="0"/>
              <a:t> </a:t>
            </a:r>
            <a:r>
              <a:rPr lang="en-US" sz="2000" dirty="0" err="1"/>
              <a:t>nyeri</a:t>
            </a:r>
            <a:r>
              <a:rPr lang="en-US" sz="2000" dirty="0"/>
              <a:t>, </a:t>
            </a:r>
            <a:r>
              <a:rPr lang="en-US" sz="2000" dirty="0" err="1"/>
              <a:t>mual</a:t>
            </a:r>
            <a:r>
              <a:rPr lang="en-US" sz="2000" dirty="0"/>
              <a:t>, </a:t>
            </a:r>
            <a:r>
              <a:rPr lang="en-US" sz="2000" dirty="0" err="1"/>
              <a:t>muntah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gangguan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pencernaan</a:t>
            </a:r>
            <a:r>
              <a:rPr lang="en-US" sz="2000" dirty="0"/>
              <a:t> </a:t>
            </a:r>
            <a:r>
              <a:rPr lang="en-US" sz="2000" dirty="0" smtClean="0"/>
              <a:t>,-</a:t>
            </a:r>
          </a:p>
          <a:p>
            <a:pPr marL="914400" lvl="1" indent="-514350">
              <a:spcBef>
                <a:spcPts val="0"/>
              </a:spcBef>
            </a:pPr>
            <a:r>
              <a:rPr lang="en-US" sz="2000" dirty="0" err="1" smtClean="0"/>
              <a:t>Kemoterapi</a:t>
            </a:r>
            <a:r>
              <a:rPr lang="en-US" sz="2000" dirty="0"/>
              <a:t>. </a:t>
            </a:r>
            <a:endParaRPr lang="en-US" sz="2000" dirty="0" smtClean="0"/>
          </a:p>
          <a:p>
            <a:pPr marL="914400" lvl="1" indent="-514350">
              <a:spcBef>
                <a:spcPts val="0"/>
              </a:spcBef>
            </a:pPr>
            <a:endParaRPr lang="en-US" sz="2000" dirty="0"/>
          </a:p>
          <a:p>
            <a:pPr marL="514350" indent="-514350">
              <a:spcBef>
                <a:spcPts val="0"/>
              </a:spcBef>
            </a:pP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/>
              <a:t>kanker</a:t>
            </a:r>
            <a:r>
              <a:rPr lang="en-US" sz="2000" dirty="0"/>
              <a:t> </a:t>
            </a:r>
            <a:r>
              <a:rPr lang="en-US" sz="2000" dirty="0" err="1"/>
              <a:t>berulang</a:t>
            </a:r>
            <a:r>
              <a:rPr lang="en-US" sz="2000" dirty="0"/>
              <a:t> (</a:t>
            </a:r>
            <a:r>
              <a:rPr lang="en-US" sz="2000" dirty="0" err="1"/>
              <a:t>kambuh</a:t>
            </a:r>
            <a:r>
              <a:rPr lang="en-US" sz="2000" dirty="0"/>
              <a:t> </a:t>
            </a:r>
            <a:r>
              <a:rPr lang="en-US" sz="2000" dirty="0" err="1"/>
              <a:t>kembali</a:t>
            </a:r>
            <a:r>
              <a:rPr lang="en-US" sz="2000" dirty="0"/>
              <a:t>)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menyebar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organ </a:t>
            </a:r>
            <a:r>
              <a:rPr lang="en-US" sz="2000" dirty="0" err="1"/>
              <a:t>wanita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endParaRPr lang="en-US" sz="2000" dirty="0" smtClean="0"/>
          </a:p>
          <a:p>
            <a:pPr marL="914400" lvl="1" indent="-514350">
              <a:spcBef>
                <a:spcPts val="0"/>
              </a:spcBef>
            </a:pPr>
            <a:r>
              <a:rPr lang="en-US" sz="2000" dirty="0" err="1" smtClean="0"/>
              <a:t>eksenterasi</a:t>
            </a:r>
            <a:r>
              <a:rPr lang="en-US" sz="2000" dirty="0"/>
              <a:t>, </a:t>
            </a:r>
            <a:r>
              <a:rPr lang="en-US" sz="2000" dirty="0" err="1"/>
              <a:t>tergantung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lokasi</a:t>
            </a:r>
            <a:r>
              <a:rPr lang="en-US" sz="2000" dirty="0"/>
              <a:t> </a:t>
            </a:r>
            <a:r>
              <a:rPr lang="en-US" sz="2000" dirty="0" err="1"/>
              <a:t>penyebaran</a:t>
            </a:r>
            <a:r>
              <a:rPr lang="en-US" sz="2000" dirty="0"/>
              <a:t> </a:t>
            </a:r>
            <a:r>
              <a:rPr lang="en-US" sz="2000" dirty="0" err="1"/>
              <a:t>kanker</a:t>
            </a:r>
            <a:r>
              <a:rPr lang="en-US" sz="2000" dirty="0"/>
              <a:t>. </a:t>
            </a:r>
            <a:endParaRPr lang="en-US" sz="2000" dirty="0" smtClean="0"/>
          </a:p>
          <a:p>
            <a:pPr marL="914400" lvl="1" indent="-514350">
              <a:spcBef>
                <a:spcPts val="0"/>
              </a:spcBef>
            </a:pP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terapi</a:t>
            </a:r>
            <a:r>
              <a:rPr lang="en-US" sz="2000" dirty="0"/>
              <a:t> </a:t>
            </a:r>
            <a:r>
              <a:rPr lang="en-US" sz="2000" dirty="0" err="1"/>
              <a:t>penyinaran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kemoterapi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139716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C53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servix</a:t>
            </a:r>
            <a:r>
              <a:rPr lang="en-AU" dirty="0"/>
              <a:t> uteri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C53.0 </a:t>
            </a:r>
            <a:r>
              <a:rPr lang="en-AU" dirty="0" err="1"/>
              <a:t>Endoservix</a:t>
            </a:r>
            <a:endParaRPr lang="en-US" dirty="0"/>
          </a:p>
          <a:p>
            <a:r>
              <a:rPr lang="en-AU" dirty="0"/>
              <a:t>C53.1 </a:t>
            </a:r>
            <a:r>
              <a:rPr lang="en-AU" dirty="0" err="1"/>
              <a:t>Exoservix</a:t>
            </a:r>
            <a:endParaRPr lang="en-US" dirty="0"/>
          </a:p>
          <a:p>
            <a:r>
              <a:rPr lang="en-AU" dirty="0"/>
              <a:t>C53.8 </a:t>
            </a:r>
            <a:r>
              <a:rPr lang="en-AU" dirty="0" err="1"/>
              <a:t>Lesi</a:t>
            </a:r>
            <a:r>
              <a:rPr lang="en-AU" dirty="0"/>
              <a:t> overlap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servix</a:t>
            </a:r>
            <a:r>
              <a:rPr lang="en-AU" dirty="0"/>
              <a:t> uteri</a:t>
            </a:r>
            <a:endParaRPr lang="en-US" dirty="0"/>
          </a:p>
          <a:p>
            <a:r>
              <a:rPr lang="en-AU" dirty="0"/>
              <a:t>C53.9 </a:t>
            </a:r>
            <a:r>
              <a:rPr lang="en-AU" dirty="0" err="1"/>
              <a:t>Servix</a:t>
            </a:r>
            <a:r>
              <a:rPr lang="en-AU" dirty="0"/>
              <a:t> uteri,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1472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KANKER SERVIKS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Kanker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serviks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kanker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leher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rahim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kanker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leher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rahim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Berawal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leher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rahim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memasuki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lanjut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kanker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menyebar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organ-organ lain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kanker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leher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rahim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minimnya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kesadaran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deteksi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dini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Akibatnya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masuk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stadium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lanjut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menyebabkan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kematian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kanker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leher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rahim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perempuan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berisiko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terkena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kanker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leher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rahim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status,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usia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gaya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endParaRPr lang="en-US" sz="22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200" dirty="0" smtClean="0">
                <a:latin typeface="Times New Roman" pitchFamily="18" charset="0"/>
                <a:cs typeface="Times New Roman" pitchFamily="18" charset="0"/>
              </a:rPr>
              <a:t>Obat untuk penyakit kanker hingga saat ini belum ditemukan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id-ID" sz="2200" dirty="0" smtClean="0">
                <a:latin typeface="Times New Roman" pitchFamily="18" charset="0"/>
                <a:cs typeface="Times New Roman" pitchFamily="18" charset="0"/>
              </a:rPr>
              <a:t>Itu sebabnya pencegahan primer dengan menghindari faktor resiko adalah yang paling mungkin untuk dilakukan</a:t>
            </a:r>
            <a:endParaRPr lang="en-US" sz="2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</p:txBody>
      </p:sp>
      <p:pic>
        <p:nvPicPr>
          <p:cNvPr id="46084" name="Picture 5" descr="https://encrypted-tbn2.gstatic.com/images?q=tbn:ANd9GcQ3kvDYEkAMiTyK2STLFS_7t6zIjdlNnC471eKzSQp1QNyG37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10200"/>
            <a:ext cx="320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9302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C54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korpus</a:t>
            </a:r>
            <a:r>
              <a:rPr lang="en-AU" dirty="0"/>
              <a:t> </a:t>
            </a:r>
            <a:r>
              <a:rPr lang="en-AU" dirty="0" smtClean="0"/>
              <a:t>uteri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C54.0 Isthmus uteri; </a:t>
            </a:r>
            <a:r>
              <a:rPr lang="en-AU" dirty="0" err="1"/>
              <a:t>segmen</a:t>
            </a:r>
            <a:r>
              <a:rPr lang="en-AU" dirty="0"/>
              <a:t> </a:t>
            </a:r>
            <a:r>
              <a:rPr lang="en-AU" dirty="0" err="1"/>
              <a:t>bawah</a:t>
            </a:r>
            <a:r>
              <a:rPr lang="en-AU" dirty="0"/>
              <a:t> </a:t>
            </a:r>
            <a:r>
              <a:rPr lang="en-AU" dirty="0" err="1"/>
              <a:t>rahim</a:t>
            </a:r>
            <a:endParaRPr lang="en-US" dirty="0"/>
          </a:p>
          <a:p>
            <a:r>
              <a:rPr lang="en-AU" dirty="0"/>
              <a:t>C54.1 Endometrium</a:t>
            </a:r>
            <a:endParaRPr lang="en-US" dirty="0"/>
          </a:p>
          <a:p>
            <a:r>
              <a:rPr lang="en-AU" dirty="0"/>
              <a:t>C54.2 Myometrium</a:t>
            </a:r>
            <a:endParaRPr lang="en-US" dirty="0"/>
          </a:p>
          <a:p>
            <a:r>
              <a:rPr lang="en-AU" dirty="0"/>
              <a:t>C54.3 Fundus uteri</a:t>
            </a:r>
            <a:endParaRPr lang="en-US" dirty="0"/>
          </a:p>
          <a:p>
            <a:r>
              <a:rPr lang="en-AU" dirty="0"/>
              <a:t>C54.8 </a:t>
            </a:r>
            <a:r>
              <a:rPr lang="en-AU" dirty="0" err="1"/>
              <a:t>Lesi</a:t>
            </a:r>
            <a:r>
              <a:rPr lang="en-AU" dirty="0"/>
              <a:t> overlap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korpus</a:t>
            </a:r>
            <a:r>
              <a:rPr lang="en-AU" dirty="0"/>
              <a:t> uteri</a:t>
            </a:r>
            <a:endParaRPr lang="en-US" dirty="0"/>
          </a:p>
          <a:p>
            <a:r>
              <a:rPr lang="en-AU" dirty="0"/>
              <a:t>C54.9 </a:t>
            </a:r>
            <a:r>
              <a:rPr lang="en-AU" dirty="0" err="1"/>
              <a:t>Korpus</a:t>
            </a:r>
            <a:r>
              <a:rPr lang="en-AU" dirty="0"/>
              <a:t> uteri,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9216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C55. </a:t>
            </a:r>
            <a:r>
              <a:rPr lang="en-US" dirty="0" err="1" smtClean="0"/>
              <a:t>Neoplasma</a:t>
            </a:r>
            <a:r>
              <a:rPr lang="en-US" dirty="0" smtClean="0"/>
              <a:t> </a:t>
            </a:r>
            <a:r>
              <a:rPr lang="en-US" dirty="0" err="1" smtClean="0"/>
              <a:t>ganas</a:t>
            </a:r>
            <a:r>
              <a:rPr lang="en-US" dirty="0" smtClean="0"/>
              <a:t> di uterus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50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C56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 smtClean="0"/>
              <a:t>ovarium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390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AU" sz="3600" dirty="0"/>
              <a:t>C57     </a:t>
            </a:r>
            <a:r>
              <a:rPr lang="en-AU" sz="3600" dirty="0" err="1"/>
              <a:t>Neoplasma</a:t>
            </a:r>
            <a:r>
              <a:rPr lang="en-AU" sz="3600" dirty="0"/>
              <a:t> </a:t>
            </a:r>
            <a:r>
              <a:rPr lang="en-AU" sz="3600" dirty="0" err="1"/>
              <a:t>ganas</a:t>
            </a:r>
            <a:r>
              <a:rPr lang="en-AU" sz="3600" dirty="0"/>
              <a:t> organ genitalia lain </a:t>
            </a:r>
            <a:r>
              <a:rPr lang="en-AU" sz="3600" dirty="0" err="1"/>
              <a:t>wanita</a:t>
            </a:r>
            <a:r>
              <a:rPr lang="en-AU" sz="3600" dirty="0"/>
              <a:t> </a:t>
            </a:r>
            <a:r>
              <a:rPr lang="en-AU" sz="3600" dirty="0" err="1"/>
              <a:t>dan</a:t>
            </a:r>
            <a:r>
              <a:rPr lang="en-AU" sz="3600" dirty="0"/>
              <a:t> yang </a:t>
            </a:r>
            <a:r>
              <a:rPr lang="en-AU" sz="3600" dirty="0" err="1"/>
              <a:t>tidak</a:t>
            </a:r>
            <a:r>
              <a:rPr lang="en-AU" sz="3600" dirty="0"/>
              <a:t> </a:t>
            </a:r>
            <a:r>
              <a:rPr lang="en-AU" sz="3600" dirty="0" err="1" smtClean="0"/>
              <a:t>dijelaskan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4297363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C57.0 Tuba </a:t>
            </a:r>
            <a:r>
              <a:rPr lang="en-AU" dirty="0" err="1"/>
              <a:t>Fallopii</a:t>
            </a:r>
            <a:r>
              <a:rPr lang="en-AU" dirty="0"/>
              <a:t>; oviduct; tuba uterus</a:t>
            </a:r>
            <a:endParaRPr lang="en-US" dirty="0"/>
          </a:p>
          <a:p>
            <a:r>
              <a:rPr lang="en-AU" dirty="0"/>
              <a:t>C57.1 Broad ligament (</a:t>
            </a:r>
            <a:r>
              <a:rPr lang="en-AU" dirty="0" err="1"/>
              <a:t>ligamentum</a:t>
            </a:r>
            <a:r>
              <a:rPr lang="en-AU" dirty="0"/>
              <a:t> </a:t>
            </a:r>
            <a:r>
              <a:rPr lang="en-AU" dirty="0" err="1"/>
              <a:t>latum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C57.2 Round ligament (</a:t>
            </a:r>
            <a:r>
              <a:rPr lang="en-AU" dirty="0" err="1"/>
              <a:t>ligamentum</a:t>
            </a:r>
            <a:r>
              <a:rPr lang="en-AU" dirty="0"/>
              <a:t> </a:t>
            </a:r>
            <a:r>
              <a:rPr lang="en-AU" dirty="0" err="1"/>
              <a:t>rotundum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C57.3 </a:t>
            </a:r>
            <a:r>
              <a:rPr lang="en-AU" dirty="0" err="1"/>
              <a:t>Parametrium</a:t>
            </a:r>
            <a:r>
              <a:rPr lang="en-AU" dirty="0"/>
              <a:t>; </a:t>
            </a:r>
            <a:r>
              <a:rPr lang="en-AU" dirty="0" err="1"/>
              <a:t>ligamen</a:t>
            </a:r>
            <a:r>
              <a:rPr lang="en-AU" dirty="0"/>
              <a:t> uterus NOS</a:t>
            </a:r>
            <a:endParaRPr lang="en-US" dirty="0"/>
          </a:p>
          <a:p>
            <a:r>
              <a:rPr lang="en-AU" dirty="0"/>
              <a:t>C57.4 Adnexa uterus,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C57.7 Organ genitalia lain </a:t>
            </a:r>
            <a:r>
              <a:rPr lang="en-AU" dirty="0" err="1"/>
              <a:t>wanita</a:t>
            </a:r>
            <a:r>
              <a:rPr lang="en-AU" dirty="0"/>
              <a:t> yang </a:t>
            </a:r>
            <a:r>
              <a:rPr lang="en-AU" dirty="0" err="1"/>
              <a:t>dijelaskan</a:t>
            </a:r>
            <a:r>
              <a:rPr lang="en-AU" dirty="0"/>
              <a:t>; </a:t>
            </a:r>
            <a:r>
              <a:rPr lang="en-AU" dirty="0" err="1"/>
              <a:t>korpus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duktus</a:t>
            </a:r>
            <a:r>
              <a:rPr lang="en-AU" dirty="0"/>
              <a:t> </a:t>
            </a:r>
            <a:r>
              <a:rPr lang="en-AU" dirty="0" err="1"/>
              <a:t>Wolffian</a:t>
            </a:r>
            <a:endParaRPr lang="en-US" dirty="0"/>
          </a:p>
          <a:p>
            <a:r>
              <a:rPr lang="en-AU" dirty="0"/>
              <a:t>C57.8 </a:t>
            </a:r>
            <a:r>
              <a:rPr lang="en-AU" dirty="0" err="1"/>
              <a:t>Lesi</a:t>
            </a:r>
            <a:r>
              <a:rPr lang="en-AU" dirty="0"/>
              <a:t> overlap </a:t>
            </a:r>
            <a:r>
              <a:rPr lang="en-AU" dirty="0" err="1"/>
              <a:t>pada</a:t>
            </a:r>
            <a:r>
              <a:rPr lang="en-AU" dirty="0"/>
              <a:t> organ genitalia </a:t>
            </a:r>
            <a:r>
              <a:rPr lang="en-AU" dirty="0" err="1" smtClean="0"/>
              <a:t>wanita</a:t>
            </a:r>
            <a:r>
              <a:rPr lang="en-AU" dirty="0" smtClean="0"/>
              <a:t>,  </a:t>
            </a:r>
            <a:r>
              <a:rPr lang="en-AU" dirty="0" err="1"/>
              <a:t>Titik</a:t>
            </a:r>
            <a:r>
              <a:rPr lang="en-AU" dirty="0"/>
              <a:t> </a:t>
            </a:r>
            <a:r>
              <a:rPr lang="en-AU" dirty="0" err="1"/>
              <a:t>asal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bisa</a:t>
            </a:r>
            <a:r>
              <a:rPr lang="en-AU" dirty="0"/>
              <a:t> </a:t>
            </a:r>
            <a:r>
              <a:rPr lang="en-AU" dirty="0" err="1"/>
              <a:t>diklasifikasikan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kategori</a:t>
            </a:r>
            <a:r>
              <a:rPr lang="en-AU" dirty="0"/>
              <a:t> C51-C57.7, </a:t>
            </a:r>
            <a:r>
              <a:rPr lang="en-AU" dirty="0" smtClean="0"/>
              <a:t>C58, </a:t>
            </a:r>
            <a:r>
              <a:rPr lang="en-AU" dirty="0" err="1" smtClean="0"/>
              <a:t>Tubo-ovarium</a:t>
            </a:r>
            <a:r>
              <a:rPr lang="en-AU" dirty="0"/>
              <a:t>; utero-</a:t>
            </a:r>
            <a:r>
              <a:rPr lang="en-AU" dirty="0" err="1"/>
              <a:t>ovarium</a:t>
            </a:r>
            <a:endParaRPr lang="en-US" dirty="0"/>
          </a:p>
          <a:p>
            <a:r>
              <a:rPr lang="en-AU" dirty="0"/>
              <a:t>C57.9 Organ genitalia </a:t>
            </a:r>
            <a:r>
              <a:rPr lang="en-AU" dirty="0" err="1"/>
              <a:t>wanita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r>
              <a:rPr lang="en-AU" dirty="0" smtClean="0"/>
              <a:t>, </a:t>
            </a:r>
            <a:r>
              <a:rPr lang="en-AU" dirty="0" err="1" smtClean="0"/>
              <a:t>Traktus</a:t>
            </a:r>
            <a:r>
              <a:rPr lang="en-AU" dirty="0" smtClean="0"/>
              <a:t> </a:t>
            </a:r>
            <a:r>
              <a:rPr lang="en-AU" dirty="0" err="1"/>
              <a:t>genito-urinarius</a:t>
            </a:r>
            <a:r>
              <a:rPr lang="en-AU" dirty="0"/>
              <a:t> </a:t>
            </a:r>
            <a:r>
              <a:rPr lang="en-AU" dirty="0" err="1"/>
              <a:t>wanita</a:t>
            </a:r>
            <a:r>
              <a:rPr lang="en-AU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92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AU" dirty="0"/>
              <a:t>C58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 smtClean="0"/>
              <a:t>plasenta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Choriocarcinoma</a:t>
            </a:r>
            <a:r>
              <a:rPr lang="en-AU" dirty="0"/>
              <a:t> </a:t>
            </a:r>
            <a:r>
              <a:rPr lang="en-AU" dirty="0" smtClean="0"/>
              <a:t>NOS, </a:t>
            </a:r>
            <a:r>
              <a:rPr lang="en-AU" dirty="0" err="1" smtClean="0"/>
              <a:t>Chorionepithelioma</a:t>
            </a:r>
            <a:r>
              <a:rPr lang="en-AU" dirty="0" smtClean="0"/>
              <a:t> </a:t>
            </a:r>
            <a:r>
              <a:rPr lang="en-AU" dirty="0"/>
              <a:t>NOS</a:t>
            </a:r>
            <a:endParaRPr lang="en-US" dirty="0"/>
          </a:p>
          <a:p>
            <a:pPr lvl="1"/>
            <a:r>
              <a:rPr lang="en-AU" dirty="0" err="1" smtClean="0"/>
              <a:t>Kecuali</a:t>
            </a:r>
            <a:r>
              <a:rPr lang="en-AU" dirty="0"/>
              <a:t>: </a:t>
            </a:r>
            <a:r>
              <a:rPr lang="en-AU" dirty="0" err="1" smtClean="0"/>
              <a:t>chorioadenoma</a:t>
            </a:r>
            <a:r>
              <a:rPr lang="en-AU" dirty="0" smtClean="0"/>
              <a:t> </a:t>
            </a:r>
            <a:r>
              <a:rPr lang="en-AU" dirty="0"/>
              <a:t>(</a:t>
            </a:r>
            <a:r>
              <a:rPr lang="en-AU" dirty="0" err="1"/>
              <a:t>destruens</a:t>
            </a:r>
            <a:r>
              <a:rPr lang="en-AU" dirty="0"/>
              <a:t>) (D39.2</a:t>
            </a:r>
            <a:r>
              <a:rPr lang="en-AU" dirty="0" smtClean="0"/>
              <a:t>),  </a:t>
            </a:r>
            <a:r>
              <a:rPr lang="en-AU" dirty="0" err="1"/>
              <a:t>mola</a:t>
            </a:r>
            <a:r>
              <a:rPr lang="en-AU" dirty="0"/>
              <a:t> </a:t>
            </a:r>
            <a:r>
              <a:rPr lang="en-AU" dirty="0" err="1"/>
              <a:t>hydatidiformis</a:t>
            </a:r>
            <a:r>
              <a:rPr lang="en-AU" dirty="0"/>
              <a:t>: NOS (O01.9), invasive (D39.2), malignant (D39.2)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3773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 err="1"/>
              <a:t>Neoplasma</a:t>
            </a:r>
            <a:r>
              <a:rPr lang="en-AU" sz="3200" dirty="0"/>
              <a:t> </a:t>
            </a:r>
            <a:r>
              <a:rPr lang="en-AU" sz="3200" dirty="0" err="1"/>
              <a:t>ganas</a:t>
            </a:r>
            <a:r>
              <a:rPr lang="en-AU" sz="3200" dirty="0"/>
              <a:t> organ genitalia </a:t>
            </a:r>
            <a:r>
              <a:rPr lang="en-AU" sz="3200" dirty="0" err="1"/>
              <a:t>pria</a:t>
            </a:r>
            <a:r>
              <a:rPr lang="en-AU" sz="3200" dirty="0"/>
              <a:t> (C60-C63</a:t>
            </a:r>
            <a:r>
              <a:rPr lang="en-AU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Termasuk</a:t>
            </a:r>
            <a:r>
              <a:rPr lang="en-AU" dirty="0"/>
              <a:t>: </a:t>
            </a:r>
            <a:r>
              <a:rPr lang="en-AU" dirty="0" err="1"/>
              <a:t>kulit</a:t>
            </a:r>
            <a:r>
              <a:rPr lang="en-AU" dirty="0"/>
              <a:t> organ genitalia </a:t>
            </a:r>
            <a:r>
              <a:rPr lang="en-AU" dirty="0" err="1"/>
              <a:t>pria</a:t>
            </a:r>
            <a:endParaRPr lang="en-US" dirty="0"/>
          </a:p>
          <a:p>
            <a:r>
              <a:rPr lang="en-AU" dirty="0"/>
              <a:t>C60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penis</a:t>
            </a:r>
            <a:endParaRPr lang="en-US" dirty="0"/>
          </a:p>
          <a:p>
            <a:r>
              <a:rPr lang="en-AU" dirty="0"/>
              <a:t>C61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</a:t>
            </a:r>
            <a:r>
              <a:rPr lang="en-AU" dirty="0" err="1"/>
              <a:t>prostat</a:t>
            </a:r>
            <a:endParaRPr lang="en-US" dirty="0"/>
          </a:p>
          <a:p>
            <a:r>
              <a:rPr lang="en-AU" dirty="0"/>
              <a:t>C62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testis</a:t>
            </a:r>
            <a:endParaRPr lang="en-US" dirty="0"/>
          </a:p>
          <a:p>
            <a:r>
              <a:rPr lang="en-AU" dirty="0"/>
              <a:t>C63     </a:t>
            </a:r>
            <a:r>
              <a:rPr lang="en-AU" dirty="0" err="1"/>
              <a:t>Neoplasma</a:t>
            </a:r>
            <a:r>
              <a:rPr lang="en-AU" dirty="0"/>
              <a:t> </a:t>
            </a:r>
            <a:r>
              <a:rPr lang="en-AU" dirty="0" err="1"/>
              <a:t>ganas</a:t>
            </a:r>
            <a:r>
              <a:rPr lang="en-AU" dirty="0"/>
              <a:t> organ genitalia </a:t>
            </a:r>
            <a:r>
              <a:rPr lang="en-AU" dirty="0" err="1"/>
              <a:t>pria</a:t>
            </a:r>
            <a:r>
              <a:rPr lang="en-AU" dirty="0"/>
              <a:t> lain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  <p:pic>
        <p:nvPicPr>
          <p:cNvPr id="4" name="Shape 575" descr="CA PENI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1400" y="4495800"/>
            <a:ext cx="1501457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5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7082</Words>
  <Application>Microsoft Office PowerPoint</Application>
  <PresentationFormat>On-screen Show (4:3)</PresentationFormat>
  <Paragraphs>1208</Paragraphs>
  <Slides>167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167</vt:i4>
      </vt:variant>
    </vt:vector>
  </HeadingPairs>
  <TitlesOfParts>
    <vt:vector size="168" baseType="lpstr">
      <vt:lpstr>Office Theme</vt:lpstr>
      <vt:lpstr>PowerPoint Presentation</vt:lpstr>
      <vt:lpstr>KEMAMPUAN AKHIR YANG DIHARAPKAN</vt:lpstr>
      <vt:lpstr>PENDAHULUAN</vt:lpstr>
      <vt:lpstr>Gejala-gejala Kanker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BAB II. NEOPLASMA</vt:lpstr>
      <vt:lpstr>PowerPoint Presentation</vt:lpstr>
      <vt:lpstr>Morfologi</vt:lpstr>
      <vt:lpstr>Neoplasma berdasarkan jenis morfologi</vt:lpstr>
      <vt:lpstr>PowerPoint Presentation</vt:lpstr>
      <vt:lpstr>Neoplasma Ganas</vt:lpstr>
      <vt:lpstr>Neoplasma ganas bibir, rongga mulut dan farings (C00-C14)</vt:lpstr>
      <vt:lpstr>Neoplasma pada mulut</vt:lpstr>
      <vt:lpstr>PowerPoint Presentation</vt:lpstr>
      <vt:lpstr>C00     Neoplasma ganas bibir</vt:lpstr>
      <vt:lpstr>C01     Neoplasma ganas basis lidah</vt:lpstr>
      <vt:lpstr>PowerPoint Presentation</vt:lpstr>
      <vt:lpstr>C02     Neoplasma ganas lidah pada bagian lain dan yang tidak dijelaskan</vt:lpstr>
      <vt:lpstr>C03     Neoplasma ganas gusi</vt:lpstr>
      <vt:lpstr>C04     Neoplasma ganas lantai mulut</vt:lpstr>
      <vt:lpstr>C05     Neoplasma ganas palatum</vt:lpstr>
      <vt:lpstr>C06 Neoplasma ganas mulut pada bagian lain dan yang tidak dijelaskan</vt:lpstr>
      <vt:lpstr>C07     Neoplasma ganas kelenjar parotid</vt:lpstr>
      <vt:lpstr>C08 Neoplasma ganas kelenjar saliva mayor lain dan yang tidak dijelaskan</vt:lpstr>
      <vt:lpstr>C09     Neoplasma ganas tonsil</vt:lpstr>
      <vt:lpstr>C10     Neoplasma ganas orofarings</vt:lpstr>
      <vt:lpstr>C11     Neoplasma ganas nasofarings</vt:lpstr>
      <vt:lpstr>C12     Neoplasma ganas sinus piriformis; Fossa pyriformis</vt:lpstr>
      <vt:lpstr>C13     Neoplasma ganas hipofaring</vt:lpstr>
      <vt:lpstr>C14 Neoplasma ganas bibir, rongga mulut, dan farings lainnya, dan yang situsnya kurang jelas  Kecuali: oral cavity NOS (C06.9)</vt:lpstr>
      <vt:lpstr>Neoplasma ganas organ pencernaan (C15-C26)</vt:lpstr>
      <vt:lpstr>C15     Neoplasma ganas esofagus</vt:lpstr>
      <vt:lpstr>C16     Neoplasma ganas lambung</vt:lpstr>
      <vt:lpstr>Kanker Lambung</vt:lpstr>
      <vt:lpstr>PowerPoint Presentation</vt:lpstr>
      <vt:lpstr>C17     Neoplasma ganas usus halus</vt:lpstr>
      <vt:lpstr>C18     Neoplasma ganas kolon</vt:lpstr>
      <vt:lpstr>Kanker usus besar (kolon) dan rektum (kanker kolorektal)</vt:lpstr>
      <vt:lpstr>PowerPoint Presentation</vt:lpstr>
      <vt:lpstr>C19 Neoplasma ganas rectosigmoid junction</vt:lpstr>
      <vt:lpstr>C20     Neoplasma ganas rektum</vt:lpstr>
      <vt:lpstr>C21     Neoplasma ganas anus dan saluran anus anal</vt:lpstr>
      <vt:lpstr>C22  Neoplasma ganas hati dan saluran empedu intrahepatik</vt:lpstr>
      <vt:lpstr>C23  Neoplasma ganas kantong empedu</vt:lpstr>
      <vt:lpstr>C24     Neoplasma ganas saluran empedu yang lain dan tidak dijelaskan</vt:lpstr>
      <vt:lpstr>C25     Neoplasma ganas pankreas</vt:lpstr>
      <vt:lpstr>C26     Neoplasma ganas organ pencernaan lain dan yang tidak jelas</vt:lpstr>
      <vt:lpstr>Neoplasma ganas organ pernafasan dan intratoraks (C30-C39)</vt:lpstr>
      <vt:lpstr>C30     Neoplasma ganas rongga hidung dan telinga tengah</vt:lpstr>
      <vt:lpstr>C31     Neoplasma ganas sinus-sinus aksesorius</vt:lpstr>
      <vt:lpstr>C32     Neoplasma ganas larings</vt:lpstr>
      <vt:lpstr>C33     Neoplasma ganas trachea</vt:lpstr>
      <vt:lpstr>C34     Neoplasma ganas bronchus dan paru-paru</vt:lpstr>
      <vt:lpstr>kanker paru-paru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C37     Neoplasma ganas thymus</vt:lpstr>
      <vt:lpstr>C38     Neoplasma ganas jantung, mediastinum dan pleura</vt:lpstr>
      <vt:lpstr>C39 Neoplasma ganas pernafasan dan intratoraks di situs lain dan tidak jelas </vt:lpstr>
      <vt:lpstr>Neoplasma ganas tulang dan rawan sendi (C40-C41)</vt:lpstr>
      <vt:lpstr>C40     Neoplasma ganas tulang dan rawan sendi anggota</vt:lpstr>
      <vt:lpstr>Karsinoma Sel Basal </vt:lpstr>
      <vt:lpstr>C41     Neoplasma ganas tulang dan rawan sendi lain dan tidak dijelaskan</vt:lpstr>
      <vt:lpstr>Melanoma dan neoplasma ganas lain kulit (C43-C44)</vt:lpstr>
      <vt:lpstr>C43     Melanoma maligna kulit</vt:lpstr>
      <vt:lpstr>C44     Neoplasma ganas lain pada kulit</vt:lpstr>
      <vt:lpstr>Neoplasma ganas jaringan mesotel dan jaringan lunak (C45-C49)</vt:lpstr>
      <vt:lpstr>C45     Mesothelioma</vt:lpstr>
      <vt:lpstr>C46     Sarkoma Kaposi</vt:lpstr>
      <vt:lpstr>SARKOMA KAPOSI</vt:lpstr>
      <vt:lpstr>C47     Neoplasma ganas syaraf perifer dan sistem syaraf otonom</vt:lpstr>
      <vt:lpstr>C48     Neoplasma ganas retroperitoneum and peritoneum</vt:lpstr>
      <vt:lpstr>C49     Neoplasma ganas jaringan penyambung dan jaringan lunak </vt:lpstr>
      <vt:lpstr>TERATOMA</vt:lpstr>
      <vt:lpstr>Neoplasma ganas mammae (C50)</vt:lpstr>
      <vt:lpstr>Neoplasma ganas organ genital wanita (C51-C58)</vt:lpstr>
      <vt:lpstr>C51     Neoplasma ganas vulva</vt:lpstr>
      <vt:lpstr>C52     Neoplasma ganas vagina</vt:lpstr>
      <vt:lpstr>PowerPoint Presentation</vt:lpstr>
      <vt:lpstr>Staging</vt:lpstr>
      <vt:lpstr>Stadium kanker vagina berdasarkan sistem FIGO: </vt:lpstr>
      <vt:lpstr>Pengobatan untuk kanker vagina</vt:lpstr>
      <vt:lpstr>Pengobatan Berdasarkan Stadium</vt:lpstr>
      <vt:lpstr>PowerPoint Presentation</vt:lpstr>
      <vt:lpstr>C53     Neoplasma ganas servix uteri</vt:lpstr>
      <vt:lpstr>KANKER SERVIKS</vt:lpstr>
      <vt:lpstr>C54     Neoplasma ganas korpus uteri</vt:lpstr>
      <vt:lpstr>C55. Neoplasma ganas di uterus</vt:lpstr>
      <vt:lpstr>C56     Neoplasma ganas ovarium</vt:lpstr>
      <vt:lpstr>C57     Neoplasma ganas organ genitalia lain wanita dan yang tidak dijelaskan</vt:lpstr>
      <vt:lpstr>C58     Neoplasma ganas plasenta</vt:lpstr>
      <vt:lpstr>Neoplasma ganas organ genitalia pria (C60-C63)</vt:lpstr>
      <vt:lpstr>C60     Neoplasma ganas penis</vt:lpstr>
      <vt:lpstr>C61     Neoplasma ganas prostat</vt:lpstr>
      <vt:lpstr>C62     Neoplasma ganas testis</vt:lpstr>
      <vt:lpstr>C63     Neoplasma ganas organ genitalia pria lain dan tidak dijelaskan</vt:lpstr>
      <vt:lpstr>Neoplasma ganas saluran kemih (C64-C68)</vt:lpstr>
      <vt:lpstr>KANKER GINJAL</vt:lpstr>
      <vt:lpstr>TUMOR DAN KANKER GINJAL</vt:lpstr>
      <vt:lpstr>PowerPoint Presentation</vt:lpstr>
      <vt:lpstr>C64     Neoplasma ganas ginjal, selain pelvis ginjal</vt:lpstr>
      <vt:lpstr>C65     Neoplasma ganas pelvis ginjal</vt:lpstr>
      <vt:lpstr>C66     Neoplasma ganas ureter</vt:lpstr>
      <vt:lpstr>C67     Neoplasma ganas kandung kemih</vt:lpstr>
      <vt:lpstr>C68     Neoplasma ganas organ perkemihan lain dan yang tidak dijelaskan </vt:lpstr>
      <vt:lpstr>Neoplasma ganas mata, otak dan bagian lain SSP (C69-C72)</vt:lpstr>
      <vt:lpstr>C69     Neoplasma ganas mata dan adnexa</vt:lpstr>
      <vt:lpstr>C70     Neoplasma ganas meningen</vt:lpstr>
      <vt:lpstr>C71     Neoplasma ganas otak</vt:lpstr>
      <vt:lpstr>C72     Neoplasma ganas medulla spinalis, nervi craniales dan bagian lain SSP</vt:lpstr>
      <vt:lpstr>Neoplasma ganas tiroid dan kelenjar endokrin lain (C73-C75)</vt:lpstr>
      <vt:lpstr>C73     Neoplasma ganas kelenjar tiroid</vt:lpstr>
      <vt:lpstr>C74     Neoplasma ganas kelenjar adrenal</vt:lpstr>
      <vt:lpstr>C75     Neoplasma ganas kelenjar endokrin lain dan struktur terkait </vt:lpstr>
      <vt:lpstr>Neoplasma ganas pada situs yang tidak jelas, sekunder dan tidak dijelaskan (C76-C80)</vt:lpstr>
      <vt:lpstr>SARKOMA KAPOSI</vt:lpstr>
      <vt:lpstr>TERATOMA</vt:lpstr>
      <vt:lpstr>C76     Neoplasma ganas pada situs-situs lain dan tidak jelas</vt:lpstr>
      <vt:lpstr>C77     Neoplasma ganas lymph nodes sekunder dan tidak dijelaskan</vt:lpstr>
      <vt:lpstr>C78     Neoplasma ganas sekunder organ pernafasan dan pencernaan</vt:lpstr>
      <vt:lpstr>C79     Neoplasma ganas sekunder pada tempat lain</vt:lpstr>
      <vt:lpstr>C80     Neoplasma ganas tanpa penjelasan situs</vt:lpstr>
      <vt:lpstr>Neoplasma ganas yang dinyatakan atau dianggap primer, pada jaringan limfoid, hematopoietik dan jaringan yang berhubungan (C81-C96)</vt:lpstr>
      <vt:lpstr>LIMFOMA</vt:lpstr>
      <vt:lpstr>LIMFOMA MALIGNUM</vt:lpstr>
      <vt:lpstr>C81     Penyakit Hodgkin</vt:lpstr>
      <vt:lpstr>C82 Limfoma follikuler [nodular] non-Hodgkin</vt:lpstr>
      <vt:lpstr>Limfoma Non-Hodgkin </vt:lpstr>
      <vt:lpstr>PowerPoint Presentation</vt:lpstr>
      <vt:lpstr>C83     Limfoma diffus non-Hodgkin</vt:lpstr>
      <vt:lpstr>Limfoma Burkitt </vt:lpstr>
      <vt:lpstr>PowerPoint Presentation</vt:lpstr>
      <vt:lpstr>C84  Limfoma sel-T perifer dan kulit</vt:lpstr>
      <vt:lpstr>C85     Limfoma non-Hodgkin dan jenis yang tidak dijelaskan</vt:lpstr>
      <vt:lpstr>C88 Penyakit immunoproliferatif maligna</vt:lpstr>
      <vt:lpstr>C90 Myeloma multipel dan neoplasma sel plasma ganas</vt:lpstr>
      <vt:lpstr>C91     Leukaemia limfoid</vt:lpstr>
      <vt:lpstr>LEUKEMIA </vt:lpstr>
      <vt:lpstr>C92     Leukaemia myeloid</vt:lpstr>
      <vt:lpstr>C93     Leukaemia monosit</vt:lpstr>
      <vt:lpstr>C94     Leukemia lain dengan jenis sel dijelaskan</vt:lpstr>
      <vt:lpstr>C95     Leukaemia dengan jenis sel tidak dijelaskan</vt:lpstr>
      <vt:lpstr>C96     Neoplasma ganas lain dan tidak dijelaskan pada jaringan limfoid, haematopoietik dan yang berhubungan </vt:lpstr>
      <vt:lpstr>Neoplasma ganas situs ganda independen (primer) (C97)</vt:lpstr>
      <vt:lpstr>Neoplasma in situ (D00-D09)</vt:lpstr>
      <vt:lpstr>Neoplasma in situ</vt:lpstr>
      <vt:lpstr>D00  Neoplasma in situ pada rongga mulut, esofagus &amp; lambung</vt:lpstr>
      <vt:lpstr>D02  Neoplasma in situ pada telinga tengah &amp; sal. napas</vt:lpstr>
      <vt:lpstr>D03  Neoplasma Melanoma in situ</vt:lpstr>
      <vt:lpstr>D04 Neoplasma in situ pada kulit</vt:lpstr>
      <vt:lpstr>D05 Neoplasma in situ pada payudara</vt:lpstr>
      <vt:lpstr>D06 Neoplasma in situ pada serviks uteri</vt:lpstr>
      <vt:lpstr>D10-D36    Neoplasma jinak</vt:lpstr>
      <vt:lpstr>Neoplasma jinak</vt:lpstr>
      <vt:lpstr>D25 leiomioma uterus</vt:lpstr>
      <vt:lpstr>D27 Tumor jinak ovarium</vt:lpstr>
      <vt:lpstr>D37-D48     Neoplasma dengan sifat tidak jelas atau tidak diketahui [lihat catatan]</vt:lpstr>
      <vt:lpstr>D42 neoplasma  yang tidak menentu/tidak diketahui perangainya dari selaput otak</vt:lpstr>
      <vt:lpstr>D48 Neoplasma dengan sifat tak jelas atau tak diketahui pada situs lain dan yang tidak dijelaskan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II - NEOPLASMA</dc:title>
  <dc:creator>7</dc:creator>
  <cp:lastModifiedBy>7</cp:lastModifiedBy>
  <cp:revision>69</cp:revision>
  <dcterms:created xsi:type="dcterms:W3CDTF">2018-05-30T18:49:33Z</dcterms:created>
  <dcterms:modified xsi:type="dcterms:W3CDTF">2018-06-22T17:18:06Z</dcterms:modified>
</cp:coreProperties>
</file>