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3" r:id="rId2"/>
    <p:sldId id="424" r:id="rId3"/>
    <p:sldId id="428" r:id="rId4"/>
    <p:sldId id="429" r:id="rId5"/>
    <p:sldId id="430" r:id="rId6"/>
    <p:sldId id="431" r:id="rId7"/>
    <p:sldId id="42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F78F-6C14-43C5-B259-873DA94F74E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428FF-F54E-4E5A-A05C-BE793E102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7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3A8A90-527C-4466-8131-385F9C003419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9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3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0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9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4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3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5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5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4675-D7AF-4D65-8F30-B40A3DA88439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7150B-7D51-4968-9C97-413E42F10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5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971800" y="3725069"/>
            <a:ext cx="61722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b-NO" sz="2000" b="1" dirty="0" smtClean="0">
                <a:solidFill>
                  <a:schemeClr val="bg1"/>
                </a:solidFill>
              </a:rPr>
              <a:t>REIEW PERKULIAHAN</a:t>
            </a:r>
            <a:endParaRPr lang="nb-NO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fi-FI" sz="2000" dirty="0" smtClean="0"/>
              <a:t> </a:t>
            </a:r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14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Dr.Noor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Yulia</a:t>
            </a:r>
            <a:r>
              <a:rPr lang="en-US" sz="2000" b="1" dirty="0">
                <a:solidFill>
                  <a:schemeClr val="bg1"/>
                </a:solidFill>
              </a:rPr>
              <a:t> MM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PRODI ILMU KESEHATAN &amp; FAKULTAS RMIK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518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diagnosis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urinaria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reproduksi</a:t>
            </a:r>
            <a:endParaRPr lang="en-US" dirty="0"/>
          </a:p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ICD 10 </a:t>
            </a:r>
            <a:r>
              <a:rPr lang="en-US" dirty="0" err="1"/>
              <a:t>dan</a:t>
            </a:r>
            <a:r>
              <a:rPr lang="en-US" dirty="0"/>
              <a:t> ICD 9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malformasi</a:t>
            </a:r>
            <a:r>
              <a:rPr lang="en-US" dirty="0"/>
              <a:t> </a:t>
            </a:r>
            <a:r>
              <a:rPr lang="en-US" dirty="0" err="1"/>
              <a:t>kongenital</a:t>
            </a:r>
            <a:r>
              <a:rPr lang="en-US" dirty="0"/>
              <a:t>, </a:t>
            </a:r>
            <a:r>
              <a:rPr lang="en-US" dirty="0" err="1"/>
              <a:t>deformitas</a:t>
            </a:r>
            <a:r>
              <a:rPr lang="en-US" dirty="0"/>
              <a:t>, abnormal </a:t>
            </a:r>
            <a:r>
              <a:rPr lang="en-US" dirty="0" err="1"/>
              <a:t>kromosom</a:t>
            </a:r>
            <a:r>
              <a:rPr lang="en-US" dirty="0"/>
              <a:t> </a:t>
            </a:r>
          </a:p>
          <a:p>
            <a:r>
              <a:rPr lang="en-US" dirty="0" err="1"/>
              <a:t>Mahasiswa</a:t>
            </a:r>
            <a:r>
              <a:rPr lang="en-US" dirty="0"/>
              <a:t> 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neoplasma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</p:spTree>
    <p:extLst>
      <p:ext uri="{BB962C8B-B14F-4D97-AF65-F5344CB8AC3E}">
        <p14:creationId xmlns:p14="http://schemas.microsoft.com/office/powerpoint/2010/main" val="388766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PENDAHULUAN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876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selesainya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3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urinaria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genital, </a:t>
            </a:r>
          </a:p>
          <a:p>
            <a:pPr lvl="1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proses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, </a:t>
            </a:r>
            <a:r>
              <a:rPr lang="en-US" dirty="0" err="1" smtClean="0"/>
              <a:t>nifas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laktasi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malformasi</a:t>
            </a:r>
            <a:r>
              <a:rPr lang="en-US" dirty="0" smtClean="0"/>
              <a:t> </a:t>
            </a:r>
            <a:r>
              <a:rPr lang="en-US" dirty="0" err="1" smtClean="0"/>
              <a:t>kongenital</a:t>
            </a:r>
            <a:r>
              <a:rPr lang="en-US" dirty="0" smtClean="0"/>
              <a:t>, </a:t>
            </a:r>
            <a:r>
              <a:rPr lang="en-US" dirty="0" err="1" smtClean="0"/>
              <a:t>deformasi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neoplasma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neoplasma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organ – organ </a:t>
            </a:r>
            <a:r>
              <a:rPr lang="en-US" dirty="0" err="1" smtClean="0"/>
              <a:t>tubuh</a:t>
            </a:r>
            <a:endParaRPr lang="en-US" dirty="0"/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m </a:t>
            </a:r>
            <a:r>
              <a:rPr lang="en-US" dirty="0" err="1" smtClean="0"/>
              <a:t>ampu</a:t>
            </a:r>
            <a:r>
              <a:rPr lang="en-US" dirty="0" smtClean="0"/>
              <a:t> </a:t>
            </a:r>
            <a:r>
              <a:rPr lang="en-US" dirty="0" err="1" smtClean="0"/>
              <a:t>menjerapkan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3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Koding</a:t>
            </a:r>
            <a:r>
              <a:rPr lang="en-US" dirty="0" smtClean="0"/>
              <a:t> diagnosis</a:t>
            </a:r>
          </a:p>
          <a:p>
            <a:pPr lvl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960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MAHASISWA DIBAGI DALAM KELOMPOK </a:t>
            </a:r>
          </a:p>
          <a:p>
            <a:r>
              <a:rPr lang="en-US" dirty="0" smtClean="0"/>
              <a:t>MASING – MASING KELOMPOK MEMBUAT RINGKASAN DAN MEMPRESENTASIKAN </a:t>
            </a:r>
          </a:p>
          <a:p>
            <a:r>
              <a:rPr lang="en-US" dirty="0" smtClean="0"/>
              <a:t>PRESENTASI PERKELOMPOK 10 MENIT </a:t>
            </a:r>
          </a:p>
          <a:p>
            <a:r>
              <a:rPr lang="en-US" dirty="0" smtClean="0"/>
              <a:t>TANYA JAWAB 10 MENIT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6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BAHAN 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Urinaria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genitalia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endParaRPr lang="en-US" dirty="0" smtClean="0"/>
          </a:p>
          <a:p>
            <a:r>
              <a:rPr lang="en-US" dirty="0" smtClean="0"/>
              <a:t>Proses gametogenesis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patofisiologinya</a:t>
            </a:r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 err="1" smtClean="0"/>
              <a:t>genetika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patofisiologinya</a:t>
            </a:r>
            <a:endParaRPr lang="en-US" dirty="0" smtClean="0"/>
          </a:p>
          <a:p>
            <a:r>
              <a:rPr lang="en-US" dirty="0" err="1" smtClean="0"/>
              <a:t>Fisiologi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Fisiologi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Fisiologi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Fisiologi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r>
              <a:rPr lang="en-US" dirty="0" err="1" smtClean="0"/>
              <a:t>laktasi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Malformasi</a:t>
            </a:r>
            <a:r>
              <a:rPr lang="en-US" dirty="0"/>
              <a:t> </a:t>
            </a:r>
            <a:r>
              <a:rPr lang="en-US" dirty="0" err="1" smtClean="0"/>
              <a:t>kongenital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deformitas</a:t>
            </a:r>
            <a:endParaRPr lang="en-US" dirty="0" smtClean="0"/>
          </a:p>
          <a:p>
            <a:r>
              <a:rPr lang="en-US" dirty="0" err="1" smtClean="0"/>
              <a:t>Neoplasma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perorgan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8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r>
              <a:rPr lang="en-US" dirty="0" smtClean="0"/>
              <a:t>Isi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1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1219200"/>
          </a:xfrm>
        </p:spPr>
        <p:txBody>
          <a:bodyPr/>
          <a:lstStyle/>
          <a:p>
            <a:pPr eaLnBrk="1" hangingPunct="1"/>
            <a:r>
              <a:rPr lang="en-US" sz="5400" smtClean="0"/>
              <a:t>SELAMAT BELAJAR</a:t>
            </a:r>
          </a:p>
        </p:txBody>
      </p:sp>
      <p:pic>
        <p:nvPicPr>
          <p:cNvPr id="7171" name="Picture 2" descr="C:\Users\PUTRI\Documents\winnie the pooh\graphics-baby-pooh-08140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3147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8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225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KEMAMPUAN AKHIR YANG DIHARAPKAN</vt:lpstr>
      <vt:lpstr>PENDAHULUAN</vt:lpstr>
      <vt:lpstr>PRESENTASI</vt:lpstr>
      <vt:lpstr>BAHAN PRESENTASI</vt:lpstr>
      <vt:lpstr>Penilaian berdasarkan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 - NEOPLASMA</dc:title>
  <dc:creator>7</dc:creator>
  <cp:lastModifiedBy>7</cp:lastModifiedBy>
  <cp:revision>71</cp:revision>
  <dcterms:created xsi:type="dcterms:W3CDTF">2018-05-30T18:49:33Z</dcterms:created>
  <dcterms:modified xsi:type="dcterms:W3CDTF">2018-06-28T13:37:40Z</dcterms:modified>
</cp:coreProperties>
</file>