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57" r:id="rId6"/>
    <p:sldId id="264" r:id="rId7"/>
    <p:sldId id="271" r:id="rId8"/>
    <p:sldId id="272" r:id="rId9"/>
    <p:sldId id="273" r:id="rId10"/>
    <p:sldId id="274" r:id="rId11"/>
    <p:sldId id="269" r:id="rId12"/>
    <p:sldId id="270" r:id="rId13"/>
    <p:sldId id="265" r:id="rId14"/>
    <p:sldId id="266" r:id="rId15"/>
    <p:sldId id="275" r:id="rId16"/>
    <p:sldId id="276" r:id="rId17"/>
    <p:sldId id="267" r:id="rId18"/>
    <p:sldId id="268" r:id="rId19"/>
    <p:sldId id="263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24" autoAdjust="0"/>
  </p:normalViewPr>
  <p:slideViewPr>
    <p:cSldViewPr>
      <p:cViewPr varScale="1">
        <p:scale>
          <a:sx n="48" d="100"/>
          <a:sy n="48" d="100"/>
        </p:scale>
        <p:origin x="-9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229DB-FEAB-4558-8EFF-B55565B994E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1C267-9F5D-4737-B451-8162D5C75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29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d-ID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D83BFC-F133-4EED-B3E0-EB4CC97D7070}" type="slidenum">
              <a:rPr lang="id-ID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E579-110F-492E-9ED0-B414354CA34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3EC4-992D-45FC-8679-B4F029DD3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0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E579-110F-492E-9ED0-B414354CA34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3EC4-992D-45FC-8679-B4F029DD3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3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E579-110F-492E-9ED0-B414354CA34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3EC4-992D-45FC-8679-B4F029DD3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1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E579-110F-492E-9ED0-B414354CA34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3EC4-992D-45FC-8679-B4F029DD3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6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E579-110F-492E-9ED0-B414354CA34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3EC4-992D-45FC-8679-B4F029DD3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4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E579-110F-492E-9ED0-B414354CA34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3EC4-992D-45FC-8679-B4F029DD3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5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E579-110F-492E-9ED0-B414354CA34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3EC4-992D-45FC-8679-B4F029DD3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6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E579-110F-492E-9ED0-B414354CA34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3EC4-992D-45FC-8679-B4F029DD3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E579-110F-492E-9ED0-B414354CA34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3EC4-992D-45FC-8679-B4F029DD3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4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E579-110F-492E-9ED0-B414354CA34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3EC4-992D-45FC-8679-B4F029DD3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6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E579-110F-492E-9ED0-B414354CA34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3EC4-992D-45FC-8679-B4F029DD3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9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FE579-110F-492E-9ED0-B414354CA342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23EC4-992D-45FC-8679-B4F029DD3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8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1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86200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PATOFISIOLOGI 4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PERTEMUAN 1</a:t>
            </a:r>
          </a:p>
          <a:p>
            <a:pPr algn="ctr"/>
            <a:r>
              <a:rPr lang="en-US" b="1" dirty="0" err="1">
                <a:solidFill>
                  <a:schemeClr val="bg1"/>
                </a:solidFill>
              </a:rPr>
              <a:t>Dr.NOOR</a:t>
            </a:r>
            <a:r>
              <a:rPr lang="en-US" b="1" dirty="0">
                <a:solidFill>
                  <a:schemeClr val="bg1"/>
                </a:solidFill>
              </a:rPr>
              <a:t> YULIA MM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FAKULTAS </a:t>
            </a:r>
            <a:r>
              <a:rPr lang="en-US" b="1" dirty="0">
                <a:solidFill>
                  <a:schemeClr val="bg1"/>
                </a:solidFill>
              </a:rPr>
              <a:t>ILMU KESEHATAN &amp; </a:t>
            </a:r>
            <a:r>
              <a:rPr lang="en-US" b="1" dirty="0" smtClean="0">
                <a:solidFill>
                  <a:schemeClr val="bg1"/>
                </a:solidFill>
              </a:rPr>
              <a:t>PRODI RMIK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910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438400"/>
            <a:ext cx="58674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Cedera pinggang </a:t>
            </a:r>
            <a:r>
              <a:rPr lang="pt-BR" b="1" dirty="0"/>
              <a:t>bawah, </a:t>
            </a:r>
            <a:endParaRPr lang="pt-BR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362200"/>
            <a:ext cx="65532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Cedera ruas tulang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/>
              <a:t>lumbar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057400"/>
            <a:ext cx="5486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 smtClean="0"/>
              <a:t>rongga</a:t>
            </a:r>
            <a:r>
              <a:rPr lang="en-US" b="1" dirty="0" smtClean="0"/>
              <a:t> </a:t>
            </a:r>
            <a:r>
              <a:rPr lang="en-US" b="1" dirty="0" err="1"/>
              <a:t>panggul</a:t>
            </a:r>
            <a:r>
              <a:rPr lang="en-US" b="1" dirty="0"/>
              <a:t> (pelvis).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133600"/>
            <a:ext cx="5867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Cedera </a:t>
            </a:r>
            <a:r>
              <a:rPr lang="pt-BR" b="1" dirty="0"/>
              <a:t>bahu dan lengan </a:t>
            </a:r>
            <a:r>
              <a:rPr lang="pt-BR" b="1" dirty="0" smtClean="0"/>
              <a:t>atas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81200"/>
            <a:ext cx="5638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/>
              <a:t>siku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lengan</a:t>
            </a:r>
            <a:r>
              <a:rPr lang="en-US" b="1" dirty="0"/>
              <a:t> </a:t>
            </a:r>
            <a:r>
              <a:rPr lang="en-US" b="1" dirty="0" err="1" smtClean="0"/>
              <a:t>bawah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391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/>
              <a:t>pergelangan</a:t>
            </a:r>
            <a:r>
              <a:rPr lang="en-US" b="1" dirty="0"/>
              <a:t> </a:t>
            </a:r>
            <a:r>
              <a:rPr lang="en-US" b="1" dirty="0" err="1"/>
              <a:t>tangan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tangan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057400"/>
            <a:ext cx="4800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Cedera </a:t>
            </a:r>
            <a:r>
              <a:rPr lang="pt-BR" b="1" dirty="0"/>
              <a:t>pinggul dan </a:t>
            </a:r>
            <a:r>
              <a:rPr lang="pt-BR" b="1" dirty="0" smtClean="0"/>
              <a:t>paha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133600"/>
            <a:ext cx="6248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Cedera </a:t>
            </a:r>
            <a:r>
              <a:rPr lang="pt-BR" b="1" dirty="0"/>
              <a:t>lutut dan tungkai bawah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315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/>
              <a:t>pergelangan</a:t>
            </a:r>
            <a:r>
              <a:rPr lang="en-US" b="1" dirty="0"/>
              <a:t> </a:t>
            </a:r>
            <a:r>
              <a:rPr lang="en-US" b="1" dirty="0" err="1"/>
              <a:t>tumit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kaki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6400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/>
              <a:t>regio</a:t>
            </a:r>
            <a:r>
              <a:rPr lang="en-US" b="1" dirty="0"/>
              <a:t> multiple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tubuh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648200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injury </a:t>
            </a:r>
            <a:r>
              <a:rPr lang="en-US" sz="2800" dirty="0"/>
              <a:t>(</a:t>
            </a:r>
            <a:r>
              <a:rPr lang="en-US" sz="2800" dirty="0" err="1"/>
              <a:t>cedera</a:t>
            </a:r>
            <a:r>
              <a:rPr lang="en-US" sz="2800" dirty="0"/>
              <a:t>) </a:t>
            </a:r>
            <a:r>
              <a:rPr lang="en-US" sz="2800" dirty="0" smtClean="0"/>
              <a:t>yang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INJURY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56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KOMPETENSI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839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, </a:t>
            </a:r>
            <a:r>
              <a:rPr lang="en-US" dirty="0" err="1" smtClean="0"/>
              <a:t>Causa</a:t>
            </a:r>
            <a:r>
              <a:rPr lang="en-US" dirty="0" smtClean="0"/>
              <a:t> , </a:t>
            </a:r>
            <a:r>
              <a:rPr lang="en-US" dirty="0" err="1" smtClean="0"/>
              <a:t>etiologi</a:t>
            </a:r>
            <a:r>
              <a:rPr lang="en-US" dirty="0" smtClean="0"/>
              <a:t> 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Organ –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-&gt; </a:t>
            </a:r>
            <a:r>
              <a:rPr lang="en-US" dirty="0" err="1" smtClean="0"/>
              <a:t>gejala</a:t>
            </a:r>
            <a:r>
              <a:rPr lang="en-US" dirty="0" smtClean="0"/>
              <a:t> / </a:t>
            </a:r>
            <a:r>
              <a:rPr lang="en-US" dirty="0" err="1" smtClean="0"/>
              <a:t>manifestasi</a:t>
            </a:r>
            <a:endParaRPr lang="en-US" dirty="0" smtClean="0"/>
          </a:p>
          <a:p>
            <a:r>
              <a:rPr lang="en-US" dirty="0" err="1" smtClean="0"/>
              <a:t>Diagnosa</a:t>
            </a:r>
            <a:r>
              <a:rPr lang="en-US" dirty="0" smtClean="0"/>
              <a:t> ( primer – </a:t>
            </a:r>
            <a:r>
              <a:rPr lang="en-US" dirty="0" err="1" smtClean="0"/>
              <a:t>sekunder</a:t>
            </a:r>
            <a:r>
              <a:rPr lang="en-US" dirty="0" smtClean="0"/>
              <a:t>) -&gt; ICD 10</a:t>
            </a:r>
          </a:p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Pengobatan</a:t>
            </a:r>
            <a:r>
              <a:rPr lang="en-US" dirty="0" smtClean="0"/>
              <a:t> / </a:t>
            </a:r>
            <a:r>
              <a:rPr lang="en-US" dirty="0" err="1" smtClean="0"/>
              <a:t>therapi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-&gt; ICD 9 CM</a:t>
            </a:r>
          </a:p>
          <a:p>
            <a:r>
              <a:rPr lang="en-US" dirty="0" smtClean="0"/>
              <a:t>Proses </a:t>
            </a:r>
            <a:r>
              <a:rPr lang="en-US" dirty="0" err="1" smtClean="0"/>
              <a:t>penyembuhan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Sequelae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Perkelompok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– 4 </a:t>
            </a:r>
            <a:r>
              <a:rPr lang="en-US" dirty="0" err="1" smtClean="0"/>
              <a:t>mahasiswa</a:t>
            </a:r>
            <a:endParaRPr lang="en-US" dirty="0" smtClean="0"/>
          </a:p>
          <a:p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ppt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56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dipresentasikan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ppt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diskusinya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koding</a:t>
            </a:r>
            <a:r>
              <a:rPr lang="en-US" dirty="0" smtClean="0"/>
              <a:t> </a:t>
            </a:r>
            <a:r>
              <a:rPr lang="en-US" dirty="0" err="1" smtClean="0"/>
              <a:t>diagnosa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koding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managemen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r>
              <a:rPr lang="en-US" dirty="0" smtClean="0"/>
              <a:t> 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keaktifan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: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 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Topik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lokasi</a:t>
            </a:r>
            <a:r>
              <a:rPr lang="en-US" b="1" dirty="0" smtClean="0"/>
              <a:t> </a:t>
            </a: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 smtClean="0"/>
              <a:t>terdiri</a:t>
            </a:r>
            <a:r>
              <a:rPr lang="en-US" b="1" dirty="0" smtClean="0"/>
              <a:t> </a:t>
            </a:r>
            <a:r>
              <a:rPr lang="en-US" b="1" dirty="0" err="1"/>
              <a:t>dari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839200" cy="51816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/>
              <a:t>kepala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/>
              <a:t>leher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/>
              <a:t>dada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Cedera </a:t>
            </a:r>
            <a:r>
              <a:rPr lang="pt-BR" b="1" dirty="0"/>
              <a:t>abdomen, </a:t>
            </a:r>
            <a:endParaRPr lang="pt-BR" b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Cedera pinggang </a:t>
            </a:r>
            <a:r>
              <a:rPr lang="pt-BR" b="1" dirty="0"/>
              <a:t>bawah, </a:t>
            </a:r>
            <a:endParaRPr lang="pt-BR" b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Cedera ruas tulang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/>
              <a:t>lumbar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 smtClean="0"/>
              <a:t>rongga</a:t>
            </a:r>
            <a:r>
              <a:rPr lang="en-US" b="1" dirty="0" smtClean="0"/>
              <a:t> </a:t>
            </a:r>
            <a:r>
              <a:rPr lang="en-US" b="1" dirty="0" err="1"/>
              <a:t>panggul</a:t>
            </a:r>
            <a:r>
              <a:rPr lang="en-US" b="1" dirty="0"/>
              <a:t> (pelvis).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Cedera </a:t>
            </a:r>
            <a:r>
              <a:rPr lang="pt-BR" b="1" dirty="0"/>
              <a:t>bahu dan lengan atas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/>
              <a:t>siku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lengan</a:t>
            </a:r>
            <a:r>
              <a:rPr lang="en-US" b="1" dirty="0"/>
              <a:t> </a:t>
            </a:r>
            <a:r>
              <a:rPr lang="en-US" b="1" dirty="0" err="1"/>
              <a:t>bawah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/>
              <a:t>pergelangan</a:t>
            </a:r>
            <a:r>
              <a:rPr lang="en-US" b="1" dirty="0"/>
              <a:t> </a:t>
            </a:r>
            <a:r>
              <a:rPr lang="en-US" b="1" dirty="0" err="1"/>
              <a:t>tangan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tangan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Cedera </a:t>
            </a:r>
            <a:r>
              <a:rPr lang="pt-BR" b="1" dirty="0"/>
              <a:t>pinggul dan </a:t>
            </a:r>
            <a:r>
              <a:rPr lang="pt-BR" b="1" dirty="0" smtClean="0"/>
              <a:t>paha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Cedera </a:t>
            </a:r>
            <a:r>
              <a:rPr lang="pt-BR" b="1" dirty="0"/>
              <a:t>lutut dan tungkai bawah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/>
              <a:t>pergelangan</a:t>
            </a:r>
            <a:r>
              <a:rPr lang="en-US" b="1" dirty="0"/>
              <a:t> </a:t>
            </a:r>
            <a:r>
              <a:rPr lang="en-US" b="1" dirty="0" err="1"/>
              <a:t>tumit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kaki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/>
              <a:t>regio</a:t>
            </a:r>
            <a:r>
              <a:rPr lang="en-US" b="1" dirty="0"/>
              <a:t> multiple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tubuh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286000"/>
            <a:ext cx="4953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/>
              <a:t>kepala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38400"/>
            <a:ext cx="37338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 smtClean="0"/>
              <a:t>leher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971800"/>
            <a:ext cx="28194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Cedera</a:t>
            </a:r>
            <a:r>
              <a:rPr lang="en-US" b="1" dirty="0" smtClean="0"/>
              <a:t> dada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Kelompok</a:t>
            </a:r>
            <a:r>
              <a:rPr lang="en-US" b="1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971800"/>
            <a:ext cx="44196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Cedera </a:t>
            </a:r>
            <a:r>
              <a:rPr lang="pt-BR" b="1" dirty="0"/>
              <a:t>abdomen, </a:t>
            </a:r>
            <a:endParaRPr lang="pt-BR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38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334</Words>
  <Application>Microsoft Office PowerPoint</Application>
  <PresentationFormat>On-screen Show (4:3)</PresentationFormat>
  <Paragraphs>73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KEMAMPUAN AKHIR YANG DIHARAPKAN</vt:lpstr>
      <vt:lpstr>Pendahuluan </vt:lpstr>
      <vt:lpstr>Penilaian </vt:lpstr>
      <vt:lpstr>Topik berdasarkan lokasi Cedera terdiri dari</vt:lpstr>
      <vt:lpstr>Kelompok 1</vt:lpstr>
      <vt:lpstr>Kelompok 2</vt:lpstr>
      <vt:lpstr>Kelompok 3</vt:lpstr>
      <vt:lpstr>Kelompok 4</vt:lpstr>
      <vt:lpstr>Kelompok 5</vt:lpstr>
      <vt:lpstr>Kelompok 6</vt:lpstr>
      <vt:lpstr>Kelompok 7</vt:lpstr>
      <vt:lpstr>Kelompok 8</vt:lpstr>
      <vt:lpstr>Kelompok 9</vt:lpstr>
      <vt:lpstr>Kelompok 10</vt:lpstr>
      <vt:lpstr>Kelompok 11</vt:lpstr>
      <vt:lpstr>Kelompok 12</vt:lpstr>
      <vt:lpstr>Kelompok 13</vt:lpstr>
      <vt:lpstr>Kelompok 14</vt:lpstr>
      <vt:lpstr>KOMPETENSI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</dc:creator>
  <cp:lastModifiedBy>7</cp:lastModifiedBy>
  <cp:revision>7</cp:revision>
  <dcterms:created xsi:type="dcterms:W3CDTF">2018-09-06T05:26:25Z</dcterms:created>
  <dcterms:modified xsi:type="dcterms:W3CDTF">2018-09-30T10:54:49Z</dcterms:modified>
</cp:coreProperties>
</file>