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58" r:id="rId4"/>
    <p:sldId id="259" r:id="rId5"/>
    <p:sldId id="260" r:id="rId6"/>
    <p:sldId id="269" r:id="rId7"/>
    <p:sldId id="270" r:id="rId8"/>
    <p:sldId id="267" r:id="rId9"/>
    <p:sldId id="271" r:id="rId10"/>
    <p:sldId id="278" r:id="rId11"/>
    <p:sldId id="283" r:id="rId12"/>
    <p:sldId id="287" r:id="rId13"/>
    <p:sldId id="288" r:id="rId14"/>
    <p:sldId id="290" r:id="rId15"/>
    <p:sldId id="291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46" d="100"/>
          <a:sy n="46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4FBBF-BF01-45CB-8E5E-A7CF69CC724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0C6D-AE95-4C99-9DDD-080E18C74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3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5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3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8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0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214F-9ACB-46B5-9E10-27C510C4FD56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AF7-B1E6-497D-BF16-097568C7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Trauma abdomen, injury, poisoning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Asphyxia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57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paru</a:t>
            </a:r>
            <a:r>
              <a:rPr lang="en-US" sz="2400" dirty="0" smtClean="0"/>
              <a:t>- </a:t>
            </a:r>
            <a:r>
              <a:rPr lang="en-US" sz="2400" dirty="0" err="1" smtClean="0"/>
              <a:t>paru</a:t>
            </a:r>
            <a:endParaRPr 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hipoxia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anoxia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Cara </a:t>
            </a:r>
            <a:r>
              <a:rPr lang="en-US" sz="2400" dirty="0" err="1" smtClean="0">
                <a:sym typeface="Wingdings" pitchFamily="2" charset="2"/>
              </a:rPr>
              <a:t>kematian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asphyxia : </a:t>
            </a:r>
          </a:p>
          <a:p>
            <a:pPr marL="971550" lvl="1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>
                <a:sym typeface="Wingdings" pitchFamily="2" charset="2"/>
              </a:rPr>
              <a:t>Sebab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wajar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diphteria</a:t>
            </a:r>
            <a:r>
              <a:rPr lang="en-US" dirty="0" smtClean="0">
                <a:sym typeface="Wingdings" pitchFamily="2" charset="2"/>
              </a:rPr>
              <a:t>, status </a:t>
            </a:r>
            <a:r>
              <a:rPr lang="en-US" dirty="0" err="1" smtClean="0">
                <a:sym typeface="Wingdings" pitchFamily="2" charset="2"/>
              </a:rPr>
              <a:t>astmatikus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pneumothoraks</a:t>
            </a:r>
            <a:r>
              <a:rPr lang="en-US" dirty="0" smtClean="0">
                <a:sym typeface="Wingdings" pitchFamily="2" charset="2"/>
              </a:rPr>
              <a:t>, anaphylactic shock, tumor larynx</a:t>
            </a:r>
          </a:p>
          <a:p>
            <a:pPr marL="971550" lvl="1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>
                <a:sym typeface="Wingdings" pitchFamily="2" charset="2"/>
              </a:rPr>
              <a:t>Sebab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wajar</a:t>
            </a:r>
            <a:endParaRPr lang="en-US" sz="2400" dirty="0" smtClean="0">
              <a:sym typeface="Wingdings" pitchFamily="2" charset="2"/>
            </a:endParaRPr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Emboli </a:t>
            </a:r>
            <a:r>
              <a:rPr lang="en-US" dirty="0" err="1" smtClean="0">
                <a:sym typeface="Wingdings" pitchFamily="2" charset="2"/>
              </a:rPr>
              <a:t>pulmonalis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lemak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fraktur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panjang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udara</a:t>
            </a:r>
            <a:r>
              <a:rPr lang="en-US" dirty="0" smtClean="0">
                <a:sym typeface="Wingdings" pitchFamily="2" charset="2"/>
              </a:rPr>
              <a:t> (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terbukanya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arteri</a:t>
            </a:r>
            <a:r>
              <a:rPr lang="en-US" dirty="0" smtClean="0">
                <a:sym typeface="Wingdings" pitchFamily="2" charset="2"/>
              </a:rPr>
              <a:t> )</a:t>
            </a:r>
          </a:p>
          <a:p>
            <a:pPr marL="1371600" lvl="2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kekerasan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masuknya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oksigen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strangulasi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tenggelam</a:t>
            </a:r>
            <a:r>
              <a:rPr lang="en-US" dirty="0" smtClean="0">
                <a:sym typeface="Wingdings" pitchFamily="2" charset="2"/>
              </a:rPr>
              <a:t>, trauma, </a:t>
            </a:r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inhalasi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dirty="0" smtClean="0"/>
              <a:t>STRANGULASI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Penggantungan</a:t>
            </a:r>
            <a:r>
              <a:rPr lang="en-US" dirty="0" smtClean="0"/>
              <a:t> : hanging </a:t>
            </a:r>
          </a:p>
          <a:p>
            <a:pPr lvl="1"/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lvl="1"/>
            <a:r>
              <a:rPr lang="en-US" dirty="0" err="1" smtClean="0"/>
              <a:t>Digantung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Penjeratan</a:t>
            </a:r>
            <a:r>
              <a:rPr lang="en-US" dirty="0" smtClean="0"/>
              <a:t> (strangulation by ligature)</a:t>
            </a:r>
          </a:p>
          <a:p>
            <a:r>
              <a:rPr lang="en-US" dirty="0" err="1" smtClean="0"/>
              <a:t>Pencekikan</a:t>
            </a:r>
            <a:r>
              <a:rPr lang="en-US" dirty="0" smtClean="0"/>
              <a:t> (manual strangulation </a:t>
            </a:r>
          </a:p>
          <a:p>
            <a:endParaRPr lang="en-US" sz="1000" dirty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strangulasi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/ </a:t>
            </a:r>
            <a:r>
              <a:rPr lang="en-US" dirty="0" err="1" smtClean="0"/>
              <a:t>jerat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731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Throttling / </a:t>
            </a:r>
            <a:r>
              <a:rPr lang="en-US" sz="3600" dirty="0" err="1" smtClean="0"/>
              <a:t>pencekikan</a:t>
            </a:r>
            <a:r>
              <a:rPr lang="en-US" sz="3600" dirty="0" smtClean="0"/>
              <a:t>/manual strangulation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pencekikan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penjeratan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Cara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didepan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Pemeriksaan</a:t>
            </a:r>
            <a:r>
              <a:rPr lang="en-US" dirty="0" smtClean="0"/>
              <a:t>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Ada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asphixia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: </a:t>
            </a:r>
            <a:r>
              <a:rPr lang="en-US" dirty="0" err="1" smtClean="0"/>
              <a:t>sianosis</a:t>
            </a:r>
            <a:r>
              <a:rPr lang="en-US" dirty="0" smtClean="0"/>
              <a:t>, </a:t>
            </a:r>
            <a:r>
              <a:rPr lang="en-US" dirty="0" err="1" smtClean="0"/>
              <a:t>ptechiae</a:t>
            </a:r>
            <a:r>
              <a:rPr lang="en-US" dirty="0" smtClean="0"/>
              <a:t>, </a:t>
            </a:r>
            <a:r>
              <a:rPr lang="en-US" dirty="0" err="1" smtClean="0"/>
              <a:t>congesti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Ada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: </a:t>
            </a:r>
            <a:r>
              <a:rPr lang="en-US" dirty="0" err="1" smtClean="0"/>
              <a:t>memar</a:t>
            </a:r>
            <a:r>
              <a:rPr lang="en-US" dirty="0" smtClean="0"/>
              <a:t>,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lecet</a:t>
            </a:r>
            <a:r>
              <a:rPr lang="en-US" dirty="0" smtClean="0"/>
              <a:t>, </a:t>
            </a:r>
            <a:r>
              <a:rPr lang="en-US" dirty="0" err="1" smtClean="0"/>
              <a:t>bekas</a:t>
            </a:r>
            <a:r>
              <a:rPr lang="en-US" dirty="0" smtClean="0"/>
              <a:t> kuku,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resapan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thyroid,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ludah</a:t>
            </a:r>
            <a:r>
              <a:rPr lang="en-US" dirty="0" smtClean="0"/>
              <a:t>,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kecil-kecil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</a:t>
            </a:r>
            <a:r>
              <a:rPr lang="en-US" dirty="0" err="1" smtClean="0"/>
              <a:t>laryng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faring,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,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asphyxia, vagal reflex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carotis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cebral</a:t>
            </a:r>
            <a:r>
              <a:rPr lang="en-US" dirty="0" smtClean="0"/>
              <a:t> anoxia,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Suffocation =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lemas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Smothering : </a:t>
            </a:r>
            <a:r>
              <a:rPr lang="en-US" dirty="0" err="1" smtClean="0"/>
              <a:t>tersumbat</a:t>
            </a:r>
            <a:endParaRPr lang="en-US" dirty="0" smtClean="0"/>
          </a:p>
          <a:p>
            <a:pPr lvl="1"/>
            <a:r>
              <a:rPr lang="en-US" dirty="0" smtClean="0"/>
              <a:t> gagging and </a:t>
            </a:r>
            <a:r>
              <a:rPr lang="en-US" dirty="0"/>
              <a:t>Choking</a:t>
            </a:r>
            <a:r>
              <a:rPr lang="en-US" dirty="0" smtClean="0"/>
              <a:t>: </a:t>
            </a:r>
            <a:r>
              <a:rPr lang="en-US" dirty="0" err="1" smtClean="0"/>
              <a:t>tercekik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tersedak</a:t>
            </a:r>
            <a:endParaRPr lang="en-US" dirty="0" smtClean="0"/>
          </a:p>
          <a:p>
            <a:r>
              <a:rPr lang="en-US" dirty="0" smtClean="0"/>
              <a:t>Smothering :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partikel-partikel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en-US" dirty="0" smtClean="0"/>
              <a:t>, </a:t>
            </a:r>
            <a:r>
              <a:rPr lang="en-US" dirty="0" err="1" smtClean="0"/>
              <a:t>lumpur</a:t>
            </a:r>
            <a:r>
              <a:rPr lang="en-US" dirty="0" smtClean="0"/>
              <a:t>, </a:t>
            </a:r>
            <a:r>
              <a:rPr lang="en-US" dirty="0" err="1" smtClean="0"/>
              <a:t>abu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kematian</a:t>
            </a:r>
            <a:r>
              <a:rPr lang="en-US" dirty="0" smtClean="0"/>
              <a:t> smothering : </a:t>
            </a:r>
          </a:p>
          <a:p>
            <a:pPr lvl="1"/>
            <a:r>
              <a:rPr lang="en-US" dirty="0" err="1" smtClean="0"/>
              <a:t>Tersedak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: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runtuhnya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yang </a:t>
            </a:r>
            <a:r>
              <a:rPr lang="en-US" dirty="0" err="1" smtClean="0"/>
              <a:t>menimbun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, </a:t>
            </a:r>
            <a:r>
              <a:rPr lang="en-US" dirty="0" err="1" smtClean="0"/>
              <a:t>mamae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pulas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, </a:t>
            </a:r>
            <a:r>
              <a:rPr lang="en-US" dirty="0" err="1" smtClean="0"/>
              <a:t>mabok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telungkup</a:t>
            </a:r>
            <a:endParaRPr lang="en-US" dirty="0" smtClean="0"/>
          </a:p>
          <a:p>
            <a:pPr lvl="1"/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</a:t>
            </a:r>
            <a:r>
              <a:rPr lang="en-US" dirty="0" err="1" smtClean="0"/>
              <a:t>aspixia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/>
              <a:t>Eksternal</a:t>
            </a:r>
            <a:r>
              <a:rPr lang="en-US" sz="2400" dirty="0" smtClean="0"/>
              <a:t> pressure of the chest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= mechanical asphyxia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dada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terhalang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paru-paru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Cara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: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Tersering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kecelakaan</a:t>
            </a:r>
            <a:r>
              <a:rPr lang="en-US" sz="2400" dirty="0" smtClean="0"/>
              <a:t> : </a:t>
            </a:r>
            <a:r>
              <a:rPr lang="en-US" sz="2400" dirty="0" err="1" smtClean="0"/>
              <a:t>panik</a:t>
            </a:r>
            <a:r>
              <a:rPr lang="en-US" sz="2400" dirty="0" smtClean="0"/>
              <a:t> </a:t>
            </a:r>
            <a:r>
              <a:rPr lang="en-US" sz="2400" dirty="0" err="1" smtClean="0"/>
              <a:t>kebakaran</a:t>
            </a:r>
            <a:r>
              <a:rPr lang="en-US" sz="2400" dirty="0" smtClean="0"/>
              <a:t> orang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menutup</a:t>
            </a:r>
            <a:r>
              <a:rPr lang="en-US" sz="2400" dirty="0" smtClean="0"/>
              <a:t> </a:t>
            </a:r>
            <a:r>
              <a:rPr lang="en-US" sz="2400" dirty="0" err="1" smtClean="0"/>
              <a:t>hidung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mulut</a:t>
            </a:r>
            <a:r>
              <a:rPr lang="en-US" sz="2400" dirty="0" smtClean="0"/>
              <a:t>, </a:t>
            </a:r>
            <a:r>
              <a:rPr lang="en-US" sz="2400" dirty="0" err="1" smtClean="0"/>
              <a:t>tergencet</a:t>
            </a:r>
            <a:r>
              <a:rPr lang="en-US" sz="2400" dirty="0" smtClean="0"/>
              <a:t> </a:t>
            </a:r>
            <a:r>
              <a:rPr lang="en-US" sz="2400" dirty="0" err="1" smtClean="0"/>
              <a:t>reruntuhan</a:t>
            </a:r>
            <a:r>
              <a:rPr lang="en-US" sz="2400" dirty="0" smtClean="0"/>
              <a:t> </a:t>
            </a:r>
            <a:r>
              <a:rPr lang="en-US" sz="2400" dirty="0" err="1" smtClean="0"/>
              <a:t>gedung</a:t>
            </a:r>
            <a:r>
              <a:rPr lang="en-US" sz="2400" dirty="0" smtClean="0"/>
              <a:t>/</a:t>
            </a:r>
            <a:r>
              <a:rPr lang="en-US" sz="2400" dirty="0" err="1" smtClean="0"/>
              <a:t>tanah</a:t>
            </a:r>
            <a:r>
              <a:rPr lang="en-US" sz="2400" dirty="0" smtClean="0"/>
              <a:t>, </a:t>
            </a:r>
            <a:r>
              <a:rPr lang="en-US" sz="2400" dirty="0" err="1" smtClean="0"/>
              <a:t>terjepit</a:t>
            </a:r>
            <a:r>
              <a:rPr lang="en-US" sz="2400" dirty="0" smtClean="0"/>
              <a:t> , </a:t>
            </a:r>
            <a:r>
              <a:rPr lang="en-US" sz="2400" dirty="0" err="1" smtClean="0"/>
              <a:t>berkelahi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terpukul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dadanya</a:t>
            </a:r>
            <a:r>
              <a:rPr lang="en-US" sz="2400" dirty="0" smtClean="0"/>
              <a:t>,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Pembunuhan</a:t>
            </a:r>
            <a:r>
              <a:rPr lang="en-US" sz="2400" dirty="0" smtClean="0"/>
              <a:t>: burking : </a:t>
            </a:r>
            <a:r>
              <a:rPr lang="en-US" sz="2400" dirty="0" err="1" smtClean="0"/>
              <a:t>korban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berdaya</a:t>
            </a:r>
            <a:r>
              <a:rPr lang="en-US" sz="2400" dirty="0" smtClean="0"/>
              <a:t> ,dada </a:t>
            </a:r>
            <a:r>
              <a:rPr lang="en-US" sz="2400" dirty="0" err="1" smtClean="0"/>
              <a:t>korban</a:t>
            </a:r>
            <a:r>
              <a:rPr lang="en-US" sz="2400" dirty="0" smtClean="0"/>
              <a:t> </a:t>
            </a:r>
            <a:r>
              <a:rPr lang="en-US" sz="2400" dirty="0" err="1" smtClean="0"/>
              <a:t>didudukan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Burk , </a:t>
            </a:r>
            <a:r>
              <a:rPr lang="en-US" sz="2400" dirty="0" err="1" smtClean="0"/>
              <a:t>mulut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hisung</a:t>
            </a:r>
            <a:r>
              <a:rPr lang="en-US" sz="2400" dirty="0" smtClean="0"/>
              <a:t> </a:t>
            </a:r>
            <a:r>
              <a:rPr lang="en-US" sz="2400" dirty="0" err="1" smtClean="0"/>
              <a:t>ditutup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Bunuh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: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: </a:t>
            </a:r>
            <a:r>
              <a:rPr lang="en-US" sz="2400" dirty="0" err="1" smtClean="0"/>
              <a:t>kaos</a:t>
            </a:r>
            <a:r>
              <a:rPr lang="en-US" sz="2400" dirty="0" smtClean="0"/>
              <a:t> kaki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mulut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Pemeriksaan</a:t>
            </a:r>
            <a:r>
              <a:rPr lang="en-US" sz="2400" dirty="0" smtClean="0"/>
              <a:t> : </a:t>
            </a:r>
            <a:r>
              <a:rPr lang="en-US" sz="2400" dirty="0" err="1" smtClean="0"/>
              <a:t>cianosis</a:t>
            </a:r>
            <a:r>
              <a:rPr lang="en-US" sz="2400" dirty="0" smtClean="0"/>
              <a:t>, edema </a:t>
            </a:r>
            <a:r>
              <a:rPr lang="en-US" sz="2400" dirty="0" err="1" smtClean="0"/>
              <a:t>paru</a:t>
            </a:r>
            <a:r>
              <a:rPr lang="en-US" sz="2400" dirty="0" smtClean="0"/>
              <a:t>,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paru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atelektasis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komplikasi</a:t>
            </a:r>
            <a:r>
              <a:rPr lang="en-US" sz="2400" dirty="0" smtClean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42378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TENGGELAM = DROWNING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100" dirty="0" err="1" smtClean="0"/>
              <a:t>Definisi</a:t>
            </a:r>
            <a:r>
              <a:rPr lang="en-US" sz="2100" dirty="0" smtClean="0"/>
              <a:t> :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keadaan</a:t>
            </a:r>
            <a:r>
              <a:rPr lang="en-US" sz="2100" dirty="0" smtClean="0"/>
              <a:t> </a:t>
            </a:r>
            <a:r>
              <a:rPr lang="en-US" sz="2100" dirty="0" err="1" smtClean="0"/>
              <a:t>dimana</a:t>
            </a:r>
            <a:r>
              <a:rPr lang="en-US" sz="2100" dirty="0" smtClean="0"/>
              <a:t> </a:t>
            </a:r>
            <a:r>
              <a:rPr lang="en-US" sz="2100" dirty="0" err="1" smtClean="0"/>
              <a:t>korban</a:t>
            </a:r>
            <a:r>
              <a:rPr lang="en-US" sz="2100" dirty="0" smtClean="0"/>
              <a:t> </a:t>
            </a:r>
            <a:r>
              <a:rPr lang="en-US" sz="2100" dirty="0" err="1" smtClean="0"/>
              <a:t>terbenam</a:t>
            </a:r>
            <a:r>
              <a:rPr lang="en-US" sz="2100" dirty="0" smtClean="0"/>
              <a:t> </a:t>
            </a:r>
            <a:r>
              <a:rPr lang="en-US" sz="2100" dirty="0" err="1" smtClean="0"/>
              <a:t>sebagian</a:t>
            </a:r>
            <a:r>
              <a:rPr lang="en-US" sz="2100" dirty="0" smtClean="0"/>
              <a:t>/ </a:t>
            </a:r>
            <a:r>
              <a:rPr lang="en-US" sz="2100" dirty="0" err="1" smtClean="0"/>
              <a:t>seluruh</a:t>
            </a:r>
            <a:r>
              <a:rPr lang="en-US" sz="2100" dirty="0" smtClean="0"/>
              <a:t> </a:t>
            </a:r>
            <a:r>
              <a:rPr lang="en-US" sz="2100" dirty="0" err="1" smtClean="0"/>
              <a:t>tubuh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cairan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cairan</a:t>
            </a:r>
            <a:r>
              <a:rPr lang="en-US" sz="2100" dirty="0" smtClean="0"/>
              <a:t> </a:t>
            </a:r>
            <a:r>
              <a:rPr lang="en-US" sz="2100" dirty="0" err="1" smtClean="0"/>
              <a:t>terhisap</a:t>
            </a:r>
            <a:r>
              <a:rPr lang="en-US" sz="2100" dirty="0" smtClean="0"/>
              <a:t> </a:t>
            </a:r>
            <a:r>
              <a:rPr lang="en-US" sz="2100" dirty="0" err="1" smtClean="0"/>
              <a:t>masuk</a:t>
            </a:r>
            <a:r>
              <a:rPr lang="en-US" sz="2100" dirty="0" smtClean="0"/>
              <a:t> </a:t>
            </a:r>
            <a:r>
              <a:rPr lang="en-US" sz="2100" dirty="0" err="1" smtClean="0"/>
              <a:t>kejalan</a:t>
            </a:r>
            <a:r>
              <a:rPr lang="en-US" sz="2100" dirty="0" smtClean="0"/>
              <a:t> </a:t>
            </a:r>
            <a:r>
              <a:rPr lang="en-US" sz="2100" dirty="0" err="1" smtClean="0"/>
              <a:t>pernafasan</a:t>
            </a:r>
            <a:r>
              <a:rPr lang="en-US" sz="2100" dirty="0" smtClean="0"/>
              <a:t> </a:t>
            </a:r>
            <a:r>
              <a:rPr lang="en-US" sz="2100" dirty="0" err="1" smtClean="0"/>
              <a:t>sampai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alveoli</a:t>
            </a:r>
          </a:p>
          <a:p>
            <a:pPr>
              <a:spcBef>
                <a:spcPts val="0"/>
              </a:spcBef>
            </a:pPr>
            <a:r>
              <a:rPr lang="en-US" sz="2100" dirty="0" err="1" smtClean="0"/>
              <a:t>Sebab</a:t>
            </a:r>
            <a:r>
              <a:rPr lang="en-US" sz="2100" dirty="0" smtClean="0"/>
              <a:t> </a:t>
            </a:r>
            <a:r>
              <a:rPr lang="en-US" sz="2100" dirty="0" err="1" smtClean="0"/>
              <a:t>kematian</a:t>
            </a:r>
            <a:r>
              <a:rPr lang="en-US" sz="21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100" dirty="0" smtClean="0"/>
              <a:t>Ada </a:t>
            </a:r>
            <a:r>
              <a:rPr lang="en-US" sz="2100" dirty="0" err="1" smtClean="0"/>
              <a:t>cairan</a:t>
            </a:r>
            <a:r>
              <a:rPr lang="en-US" sz="2100" dirty="0" smtClean="0"/>
              <a:t> </a:t>
            </a:r>
            <a:r>
              <a:rPr lang="en-US" sz="2100" dirty="0" err="1" smtClean="0"/>
              <a:t>masuk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alveoli ( </a:t>
            </a:r>
            <a:r>
              <a:rPr lang="en-US" sz="2100" dirty="0" err="1" smtClean="0"/>
              <a:t>jadi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harus</a:t>
            </a:r>
            <a:r>
              <a:rPr lang="en-US" sz="2100" dirty="0" smtClean="0"/>
              <a:t> </a:t>
            </a:r>
            <a:r>
              <a:rPr lang="en-US" sz="2100" dirty="0" err="1" smtClean="0"/>
              <a:t>tenggelam</a:t>
            </a:r>
            <a:r>
              <a:rPr lang="en-US" sz="2100" dirty="0" smtClean="0"/>
              <a:t> </a:t>
            </a:r>
            <a:r>
              <a:rPr lang="en-US" sz="2100" dirty="0" err="1" smtClean="0"/>
              <a:t>semua</a:t>
            </a:r>
            <a:r>
              <a:rPr lang="en-US" sz="2100" dirty="0" smtClean="0"/>
              <a:t> </a:t>
            </a:r>
            <a:r>
              <a:rPr lang="en-US" sz="2100" dirty="0" err="1" smtClean="0"/>
              <a:t>badan</a:t>
            </a:r>
            <a:r>
              <a:rPr lang="en-US" sz="2100" dirty="0" smtClean="0"/>
              <a:t>) </a:t>
            </a:r>
          </a:p>
          <a:p>
            <a:pPr lvl="1">
              <a:spcBef>
                <a:spcPts val="0"/>
              </a:spcBef>
            </a:pPr>
            <a:r>
              <a:rPr lang="en-US" sz="2100" dirty="0" smtClean="0"/>
              <a:t>Ada </a:t>
            </a:r>
            <a:r>
              <a:rPr lang="en-US" sz="2100" dirty="0" err="1" smtClean="0"/>
              <a:t>inhibisi</a:t>
            </a:r>
            <a:r>
              <a:rPr lang="en-US" sz="2100" dirty="0" smtClean="0"/>
              <a:t> </a:t>
            </a:r>
            <a:r>
              <a:rPr lang="en-US" sz="2100" dirty="0" err="1" smtClean="0"/>
              <a:t>nervus</a:t>
            </a:r>
            <a:r>
              <a:rPr lang="en-US" sz="2100" dirty="0" smtClean="0"/>
              <a:t> X </a:t>
            </a:r>
          </a:p>
          <a:p>
            <a:pPr lvl="1">
              <a:spcBef>
                <a:spcPts val="0"/>
              </a:spcBef>
            </a:pPr>
            <a:r>
              <a:rPr lang="en-US" sz="2100" dirty="0" err="1" smtClean="0"/>
              <a:t>Verdrinking</a:t>
            </a:r>
            <a:r>
              <a:rPr lang="en-US" sz="2100" dirty="0" smtClean="0"/>
              <a:t> : </a:t>
            </a:r>
            <a:r>
              <a:rPr lang="en-US" sz="2100" dirty="0" err="1" smtClean="0"/>
              <a:t>salah</a:t>
            </a:r>
            <a:r>
              <a:rPr lang="en-US" sz="2100" dirty="0" smtClean="0"/>
              <a:t> </a:t>
            </a:r>
            <a:r>
              <a:rPr lang="en-US" sz="2100" dirty="0" err="1" smtClean="0"/>
              <a:t>masuk</a:t>
            </a:r>
            <a:r>
              <a:rPr lang="en-US" sz="2100" dirty="0" smtClean="0"/>
              <a:t> </a:t>
            </a:r>
            <a:r>
              <a:rPr lang="en-US" sz="2100" dirty="0" err="1" smtClean="0"/>
              <a:t>minuman</a:t>
            </a:r>
            <a:r>
              <a:rPr lang="en-US" sz="2100" dirty="0" smtClean="0"/>
              <a:t> , </a:t>
            </a:r>
            <a:r>
              <a:rPr lang="en-US" sz="2100" dirty="0" err="1" smtClean="0"/>
              <a:t>harusnya</a:t>
            </a:r>
            <a:r>
              <a:rPr lang="en-US" sz="2100" dirty="0" smtClean="0"/>
              <a:t> </a:t>
            </a:r>
            <a:r>
              <a:rPr lang="en-US" sz="2100" dirty="0" err="1" smtClean="0"/>
              <a:t>masuk</a:t>
            </a:r>
            <a:r>
              <a:rPr lang="en-US" sz="2100" dirty="0" smtClean="0"/>
              <a:t> </a:t>
            </a:r>
            <a:r>
              <a:rPr lang="en-US" sz="2100" dirty="0" err="1" smtClean="0"/>
              <a:t>lambung</a:t>
            </a:r>
            <a:r>
              <a:rPr lang="en-US" sz="2100" dirty="0" smtClean="0"/>
              <a:t> </a:t>
            </a:r>
            <a:r>
              <a:rPr lang="en-US" sz="2100" dirty="0" err="1" smtClean="0"/>
              <a:t>tetapi</a:t>
            </a:r>
            <a:r>
              <a:rPr lang="en-US" sz="2100" dirty="0" smtClean="0"/>
              <a:t> </a:t>
            </a:r>
            <a:r>
              <a:rPr lang="en-US" sz="2100" dirty="0" err="1" smtClean="0"/>
              <a:t>masuk</a:t>
            </a:r>
            <a:r>
              <a:rPr lang="en-US" sz="2100" dirty="0" smtClean="0"/>
              <a:t> </a:t>
            </a:r>
            <a:r>
              <a:rPr lang="en-US" sz="2100" dirty="0" err="1" smtClean="0"/>
              <a:t>ke</a:t>
            </a:r>
            <a:r>
              <a:rPr lang="en-US" sz="2100" dirty="0" smtClean="0"/>
              <a:t> </a:t>
            </a:r>
            <a:r>
              <a:rPr lang="en-US" sz="2100" dirty="0" err="1" smtClean="0"/>
              <a:t>paru-paru</a:t>
            </a:r>
            <a:endParaRPr lang="en-US" sz="2100" dirty="0" smtClean="0"/>
          </a:p>
          <a:p>
            <a:pPr>
              <a:spcBef>
                <a:spcPts val="0"/>
              </a:spcBef>
            </a:pPr>
            <a:r>
              <a:rPr lang="en-US" sz="2100" dirty="0" err="1" smtClean="0"/>
              <a:t>Sebab</a:t>
            </a:r>
            <a:r>
              <a:rPr lang="en-US" sz="2100" dirty="0" smtClean="0"/>
              <a:t> </a:t>
            </a:r>
            <a:r>
              <a:rPr lang="en-US" sz="2100" dirty="0" err="1" smtClean="0"/>
              <a:t>kematian</a:t>
            </a:r>
            <a:r>
              <a:rPr lang="en-US" sz="2100" dirty="0" smtClean="0"/>
              <a:t> </a:t>
            </a:r>
            <a:r>
              <a:rPr lang="en-US" sz="2100" dirty="0" err="1" smtClean="0"/>
              <a:t>karena</a:t>
            </a:r>
            <a:r>
              <a:rPr lang="en-US" sz="2100" dirty="0" smtClean="0"/>
              <a:t>: </a:t>
            </a:r>
          </a:p>
          <a:p>
            <a:pPr lvl="1">
              <a:spcBef>
                <a:spcPts val="0"/>
              </a:spcBef>
            </a:pPr>
            <a:r>
              <a:rPr lang="en-US" sz="2100" dirty="0" err="1" smtClean="0"/>
              <a:t>Masuknya</a:t>
            </a:r>
            <a:r>
              <a:rPr lang="en-US" sz="2100" dirty="0" smtClean="0"/>
              <a:t> air </a:t>
            </a:r>
            <a:r>
              <a:rPr lang="en-US" sz="2100" dirty="0" err="1" smtClean="0"/>
              <a:t>kedalam</a:t>
            </a:r>
            <a:r>
              <a:rPr lang="en-US" sz="2100" dirty="0" smtClean="0"/>
              <a:t> </a:t>
            </a:r>
            <a:r>
              <a:rPr lang="en-US" sz="2100" dirty="0" err="1" smtClean="0"/>
              <a:t>paru</a:t>
            </a:r>
            <a:r>
              <a:rPr lang="en-US" sz="2100" dirty="0" smtClean="0"/>
              <a:t>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bernafas</a:t>
            </a:r>
            <a:r>
              <a:rPr lang="en-US" sz="2100" dirty="0" smtClean="0"/>
              <a:t> </a:t>
            </a:r>
            <a:r>
              <a:rPr lang="en-US" sz="2100" dirty="0" smtClean="0">
                <a:sym typeface="Wingdings" pitchFamily="2" charset="2"/>
              </a:rPr>
              <a:t> asphyxia 90%</a:t>
            </a:r>
          </a:p>
          <a:p>
            <a:pPr lvl="1">
              <a:spcBef>
                <a:spcPts val="0"/>
              </a:spcBef>
            </a:pPr>
            <a:r>
              <a:rPr lang="en-US" sz="2100" dirty="0" err="1" smtClean="0">
                <a:sym typeface="Wingdings" pitchFamily="2" charset="2"/>
              </a:rPr>
              <a:t>Spasme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laring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karena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rangsangan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dingin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pada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laring</a:t>
            </a:r>
            <a:r>
              <a:rPr lang="en-US" sz="2100" dirty="0" smtClean="0">
                <a:sym typeface="Wingdings" pitchFamily="2" charset="2"/>
              </a:rPr>
              <a:t>  asphyxia</a:t>
            </a:r>
          </a:p>
          <a:p>
            <a:pPr lvl="1">
              <a:spcBef>
                <a:spcPts val="0"/>
              </a:spcBef>
            </a:pPr>
            <a:r>
              <a:rPr lang="en-US" sz="2100" dirty="0" smtClean="0">
                <a:sym typeface="Wingdings" pitchFamily="2" charset="2"/>
              </a:rPr>
              <a:t>Benda –</a:t>
            </a:r>
            <a:r>
              <a:rPr lang="en-US" sz="2100" dirty="0" err="1" smtClean="0">
                <a:sym typeface="Wingdings" pitchFamily="2" charset="2"/>
              </a:rPr>
              <a:t>benda</a:t>
            </a:r>
            <a:r>
              <a:rPr lang="en-US" sz="2100" dirty="0" smtClean="0">
                <a:sym typeface="Wingdings" pitchFamily="2" charset="2"/>
              </a:rPr>
              <a:t> air </a:t>
            </a:r>
            <a:r>
              <a:rPr lang="en-US" sz="2100" dirty="0" err="1" smtClean="0">
                <a:sym typeface="Wingdings" pitchFamily="2" charset="2"/>
              </a:rPr>
              <a:t>masuk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keparu</a:t>
            </a:r>
            <a:endParaRPr lang="en-US" sz="21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100" dirty="0" smtClean="0">
                <a:sym typeface="Wingdings" pitchFamily="2" charset="2"/>
              </a:rPr>
              <a:t>Karen </a:t>
            </a:r>
            <a:r>
              <a:rPr lang="en-US" sz="2100" dirty="0" err="1" smtClean="0">
                <a:sym typeface="Wingdings" pitchFamily="2" charset="2"/>
              </a:rPr>
              <a:t>panik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dan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ketakutan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sehingga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terjadi</a:t>
            </a:r>
            <a:r>
              <a:rPr lang="en-US" sz="2100" dirty="0" smtClean="0">
                <a:sym typeface="Wingdings" pitchFamily="2" charset="2"/>
              </a:rPr>
              <a:t> shock primer , </a:t>
            </a:r>
            <a:r>
              <a:rPr lang="en-US" sz="2100" dirty="0" err="1" smtClean="0">
                <a:sym typeface="Wingdings" pitchFamily="2" charset="2"/>
              </a:rPr>
              <a:t>gangguan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circulatorry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collaps</a:t>
            </a:r>
            <a:endParaRPr lang="en-US" sz="2100" dirty="0" smtClean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100" dirty="0" err="1" smtClean="0">
                <a:sym typeface="Wingdings" pitchFamily="2" charset="2"/>
              </a:rPr>
              <a:t>Fibrilasi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ventrikel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pada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tenggelam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diair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tawar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404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1752600" cy="838200"/>
          </a:xfrm>
        </p:spPr>
        <p:txBody>
          <a:bodyPr/>
          <a:lstStyle/>
          <a:p>
            <a:r>
              <a:rPr lang="en-US" dirty="0" smtClean="0"/>
              <a:t>UTS</a:t>
            </a:r>
            <a:endParaRPr lang="en-US" dirty="0"/>
          </a:p>
        </p:txBody>
      </p:sp>
      <p:pic>
        <p:nvPicPr>
          <p:cNvPr id="4" name="Picture 3" descr="E:\JDTK tools\Pictures\Icon\Bdc68ERT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667000"/>
            <a:ext cx="3124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0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TRAUMA INTRA ABDOMEN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Blast injury</a:t>
            </a:r>
          </a:p>
          <a:p>
            <a:r>
              <a:rPr lang="en-US" dirty="0" smtClean="0"/>
              <a:t>Bruise</a:t>
            </a:r>
          </a:p>
          <a:p>
            <a:r>
              <a:rPr lang="en-US" dirty="0" smtClean="0"/>
              <a:t>Concussion injury</a:t>
            </a:r>
          </a:p>
          <a:p>
            <a:r>
              <a:rPr lang="en-US" dirty="0" smtClean="0"/>
              <a:t>Crushing injury</a:t>
            </a:r>
          </a:p>
          <a:p>
            <a:r>
              <a:rPr lang="en-US" dirty="0" smtClean="0"/>
              <a:t>Laceration injury</a:t>
            </a:r>
          </a:p>
          <a:p>
            <a:r>
              <a:rPr lang="en-US" dirty="0" smtClean="0"/>
              <a:t>Traumatic :</a:t>
            </a:r>
          </a:p>
          <a:p>
            <a:pPr lvl="1"/>
            <a:r>
              <a:rPr lang="en-US" dirty="0" err="1" smtClean="0"/>
              <a:t>Haematoma</a:t>
            </a:r>
            <a:endParaRPr lang="en-US" dirty="0" smtClean="0"/>
          </a:p>
          <a:p>
            <a:pPr lvl="1"/>
            <a:r>
              <a:rPr lang="en-US" dirty="0" smtClean="0"/>
              <a:t>Puncture</a:t>
            </a:r>
          </a:p>
          <a:p>
            <a:pPr lvl="1"/>
            <a:r>
              <a:rPr lang="en-US" dirty="0" smtClean="0"/>
              <a:t>Rupture</a:t>
            </a:r>
          </a:p>
          <a:p>
            <a:pPr lvl="1"/>
            <a:r>
              <a:rPr lang="en-US" dirty="0" smtClean="0"/>
              <a:t>tear</a:t>
            </a:r>
          </a:p>
        </p:txBody>
      </p:sp>
    </p:spTree>
    <p:extLst>
      <p:ext uri="{BB962C8B-B14F-4D97-AF65-F5344CB8AC3E}">
        <p14:creationId xmlns:p14="http://schemas.microsoft.com/office/powerpoint/2010/main" val="3684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Abdomen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/>
              <a:t>Trauma abdomen </a:t>
            </a:r>
            <a:r>
              <a:rPr lang="en-US" sz="2600" dirty="0" err="1" smtClean="0"/>
              <a:t>tumpul</a:t>
            </a:r>
            <a:r>
              <a:rPr lang="en-US" sz="2600" dirty="0" smtClean="0"/>
              <a:t> : blunt injury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/>
              <a:t>Misal</a:t>
            </a:r>
            <a:r>
              <a:rPr lang="en-US" sz="2600" dirty="0" smtClean="0"/>
              <a:t> :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pukulan</a:t>
            </a:r>
            <a:r>
              <a:rPr lang="en-US" sz="2600" dirty="0" smtClean="0"/>
              <a:t> ,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luar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tampak</a:t>
            </a:r>
            <a:r>
              <a:rPr lang="en-US" sz="2600" dirty="0" smtClean="0"/>
              <a:t> </a:t>
            </a:r>
            <a:r>
              <a:rPr lang="en-US" sz="2600" dirty="0" err="1" smtClean="0"/>
              <a:t>luka</a:t>
            </a:r>
            <a:r>
              <a:rPr lang="en-US" sz="2600" dirty="0" smtClean="0"/>
              <a:t>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dalaman</a:t>
            </a:r>
            <a:r>
              <a:rPr lang="en-US" sz="2600" dirty="0" smtClean="0"/>
              <a:t> </a:t>
            </a:r>
            <a:r>
              <a:rPr lang="en-US" sz="2600" dirty="0" err="1" smtClean="0"/>
              <a:t>cukup</a:t>
            </a:r>
            <a:r>
              <a:rPr lang="en-US" sz="2600" dirty="0" smtClean="0"/>
              <a:t> </a:t>
            </a:r>
            <a:r>
              <a:rPr lang="en-US" sz="2600" dirty="0" err="1" smtClean="0"/>
              <a:t>parah</a:t>
            </a:r>
            <a:r>
              <a:rPr lang="en-US" sz="26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/>
              <a:t>Trauma abdomen </a:t>
            </a:r>
            <a:r>
              <a:rPr lang="en-US" sz="2600" dirty="0" err="1" smtClean="0"/>
              <a:t>tajam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/>
              <a:t>Misal</a:t>
            </a:r>
            <a:r>
              <a:rPr lang="en-US" sz="2600" dirty="0" smtClean="0"/>
              <a:t> :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tusukan</a:t>
            </a:r>
            <a:endParaRPr lang="en-US" sz="26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/>
              <a:t>Yang </a:t>
            </a:r>
            <a:r>
              <a:rPr lang="en-US" sz="2600" dirty="0" err="1" smtClean="0"/>
              <a:t>terpenting</a:t>
            </a:r>
            <a:r>
              <a:rPr lang="en-US" sz="2600" dirty="0" smtClean="0"/>
              <a:t> : </a:t>
            </a:r>
            <a:r>
              <a:rPr lang="en-US" sz="2600" dirty="0" err="1" smtClean="0"/>
              <a:t>pada</a:t>
            </a:r>
            <a:r>
              <a:rPr lang="en-US" sz="2600" dirty="0" smtClean="0"/>
              <a:t> trauma intra abdominal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kerusakan</a:t>
            </a:r>
            <a:r>
              <a:rPr lang="en-US" sz="2600" dirty="0" smtClean="0"/>
              <a:t> </a:t>
            </a:r>
            <a:r>
              <a:rPr lang="en-US" sz="2600" dirty="0" err="1" smtClean="0"/>
              <a:t>jaringan</a:t>
            </a:r>
            <a:r>
              <a:rPr lang="en-US" sz="2600" dirty="0" smtClean="0"/>
              <a:t> </a:t>
            </a:r>
            <a:r>
              <a:rPr lang="en-US" sz="2600" dirty="0" err="1" smtClean="0"/>
              <a:t>didalamnya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keluhan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nyeri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spontan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,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kalanya</a:t>
            </a:r>
            <a:r>
              <a:rPr lang="en-US" sz="2600" dirty="0" smtClean="0"/>
              <a:t> </a:t>
            </a:r>
            <a:r>
              <a:rPr lang="en-US" sz="2600" dirty="0" err="1" smtClean="0"/>
              <a:t>merasa</a:t>
            </a:r>
            <a:r>
              <a:rPr lang="en-US" sz="2600" dirty="0" smtClean="0"/>
              <a:t>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ada</a:t>
            </a:r>
            <a:r>
              <a:rPr lang="en-US" sz="2600" b="1" dirty="0" smtClean="0">
                <a:solidFill>
                  <a:srgbClr val="FF0000"/>
                </a:solidFill>
              </a:rPr>
              <a:t> gas </a:t>
            </a:r>
            <a:r>
              <a:rPr lang="en-US" sz="2600" b="1" dirty="0" err="1" smtClean="0">
                <a:solidFill>
                  <a:srgbClr val="FF0000"/>
                </a:solidFill>
              </a:rPr>
              <a:t>diabdomen</a:t>
            </a:r>
            <a:r>
              <a:rPr lang="en-US" sz="2600" b="1" dirty="0" smtClean="0">
                <a:solidFill>
                  <a:srgbClr val="FF0000"/>
                </a:solidFill>
              </a:rPr>
              <a:t> , </a:t>
            </a:r>
            <a:r>
              <a:rPr lang="en-US" sz="2600" b="1" dirty="0" err="1" smtClean="0">
                <a:solidFill>
                  <a:srgbClr val="FF0000"/>
                </a:solidFill>
              </a:rPr>
              <a:t>ini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menandakan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adanya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perforasi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/>
              <a:t>Nyeri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menjalar</a:t>
            </a:r>
            <a:r>
              <a:rPr lang="en-US" sz="2600" dirty="0" smtClean="0"/>
              <a:t> </a:t>
            </a:r>
            <a:r>
              <a:rPr lang="en-US" sz="2600" dirty="0" err="1" smtClean="0"/>
              <a:t>kepinggang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kepunggung</a:t>
            </a:r>
            <a:r>
              <a:rPr lang="en-US" sz="26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dirty="0" err="1" smtClean="0"/>
              <a:t>pasien</a:t>
            </a:r>
            <a:r>
              <a:rPr lang="en-US" sz="2600" dirty="0" smtClean="0"/>
              <a:t> </a:t>
            </a:r>
            <a:r>
              <a:rPr lang="en-US" sz="2600" dirty="0" err="1" smtClean="0"/>
              <a:t>muntah</a:t>
            </a:r>
            <a:r>
              <a:rPr lang="en-US" sz="2600" dirty="0" smtClean="0"/>
              <a:t> , </a:t>
            </a:r>
            <a:r>
              <a:rPr lang="en-US" sz="2600" dirty="0" err="1" smtClean="0"/>
              <a:t>perlu</a:t>
            </a:r>
            <a:r>
              <a:rPr lang="en-US" sz="2600" dirty="0" smtClean="0"/>
              <a:t> </a:t>
            </a:r>
            <a:r>
              <a:rPr lang="en-US" sz="2600" dirty="0" err="1" smtClean="0"/>
              <a:t>dilihat</a:t>
            </a:r>
            <a:r>
              <a:rPr lang="en-US" sz="2600" dirty="0" smtClean="0"/>
              <a:t> </a:t>
            </a:r>
            <a:r>
              <a:rPr lang="en-US" sz="2600" dirty="0" err="1" smtClean="0"/>
              <a:t>apa</a:t>
            </a:r>
            <a:r>
              <a:rPr lang="en-US" sz="2600" dirty="0" smtClean="0"/>
              <a:t> </a:t>
            </a:r>
            <a:r>
              <a:rPr lang="en-US" sz="2600" dirty="0" err="1" smtClean="0"/>
              <a:t>isi</a:t>
            </a:r>
            <a:r>
              <a:rPr lang="en-US" sz="2600" dirty="0" smtClean="0"/>
              <a:t> </a:t>
            </a:r>
            <a:r>
              <a:rPr lang="en-US" sz="2600" dirty="0" err="1" smtClean="0"/>
              <a:t>muntahnya</a:t>
            </a:r>
            <a:r>
              <a:rPr lang="en-US" sz="2600" dirty="0" smtClean="0"/>
              <a:t> : </a:t>
            </a:r>
            <a:r>
              <a:rPr lang="en-US" sz="2600" dirty="0" err="1" smtClean="0"/>
              <a:t>mengandung</a:t>
            </a:r>
            <a:r>
              <a:rPr lang="en-US" sz="2600" dirty="0" smtClean="0"/>
              <a:t> </a:t>
            </a:r>
            <a:r>
              <a:rPr lang="en-US" sz="2600" dirty="0" err="1" smtClean="0"/>
              <a:t>darah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sisa</a:t>
            </a:r>
            <a:r>
              <a:rPr lang="en-US" sz="2600" dirty="0" smtClean="0"/>
              <a:t> </a:t>
            </a:r>
            <a:r>
              <a:rPr lang="en-US" sz="2600" dirty="0" err="1" smtClean="0"/>
              <a:t>makanan</a:t>
            </a:r>
            <a:r>
              <a:rPr lang="en-US" sz="2600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abdomen </a:t>
            </a:r>
            <a:r>
              <a:rPr lang="en-US" dirty="0" err="1" smtClean="0"/>
              <a:t>tumpul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kesukaran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luka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luka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abdomen </a:t>
            </a:r>
            <a:r>
              <a:rPr lang="en-US" sz="2000" dirty="0" err="1" smtClean="0"/>
              <a:t>dibuka</a:t>
            </a:r>
            <a:r>
              <a:rPr lang="en-US" sz="2000" dirty="0" smtClean="0"/>
              <a:t> ,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organ </a:t>
            </a:r>
            <a:r>
              <a:rPr lang="en-US" sz="2000" dirty="0" err="1" smtClean="0"/>
              <a:t>aopa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: </a:t>
            </a:r>
            <a:r>
              <a:rPr lang="en-US" sz="2000" dirty="0" err="1" smtClean="0"/>
              <a:t>Kecelakaan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lintas</a:t>
            </a:r>
            <a:r>
              <a:rPr lang="en-US" sz="2000" dirty="0" smtClean="0"/>
              <a:t>, </a:t>
            </a:r>
            <a:r>
              <a:rPr lang="en-US" sz="2000" dirty="0" err="1" smtClean="0"/>
              <a:t>Olah</a:t>
            </a:r>
            <a:r>
              <a:rPr lang="en-US" sz="2000" dirty="0" smtClean="0"/>
              <a:t> raga, </a:t>
            </a:r>
            <a:r>
              <a:rPr lang="en-US" sz="2000" dirty="0" err="1" smtClean="0"/>
              <a:t>Kecelakaan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Kerusakan</a:t>
            </a:r>
            <a:r>
              <a:rPr lang="en-US" sz="2000" dirty="0" smtClean="0"/>
              <a:t> organ – organ intra abdominal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: </a:t>
            </a:r>
          </a:p>
          <a:p>
            <a:pPr marL="914400" lvl="1" indent="-457200">
              <a:spcBef>
                <a:spcPts val="0"/>
              </a:spcBef>
              <a:buAutoNum type="arabicPeriod"/>
            </a:pPr>
            <a:r>
              <a:rPr lang="en-US" sz="2000" b="1" dirty="0" err="1" smtClean="0"/>
              <a:t>Perdarahan</a:t>
            </a:r>
            <a:r>
              <a:rPr lang="en-US" sz="2000" b="1" dirty="0" smtClean="0"/>
              <a:t> intra abdominal : </a:t>
            </a:r>
            <a:r>
              <a:rPr lang="en-US" sz="2000" b="1" dirty="0" err="1" smtClean="0"/>
              <a:t>tensi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menurun</a:t>
            </a:r>
            <a:r>
              <a:rPr lang="en-US" sz="2000" dirty="0" smtClean="0"/>
              <a:t>, </a:t>
            </a:r>
            <a:r>
              <a:rPr lang="en-US" sz="2000" dirty="0" err="1" smtClean="0"/>
              <a:t>nadi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, </a:t>
            </a:r>
            <a:r>
              <a:rPr lang="en-US" sz="2000" dirty="0" err="1" smtClean="0"/>
              <a:t>pucat</a:t>
            </a:r>
            <a:r>
              <a:rPr lang="en-US" sz="2000" dirty="0" smtClean="0"/>
              <a:t>, </a:t>
            </a:r>
            <a:r>
              <a:rPr lang="en-US" sz="2000" dirty="0" err="1" smtClean="0"/>
              <a:t>keringat</a:t>
            </a:r>
            <a:r>
              <a:rPr lang="en-US" sz="2000" dirty="0" smtClean="0"/>
              <a:t> </a:t>
            </a:r>
            <a:r>
              <a:rPr lang="en-US" sz="2000" dirty="0" err="1" smtClean="0"/>
              <a:t>dingin</a:t>
            </a:r>
            <a:r>
              <a:rPr lang="en-US" sz="2000" dirty="0" smtClean="0"/>
              <a:t> </a:t>
            </a:r>
            <a:r>
              <a:rPr lang="en-US" sz="2000" dirty="0" err="1" smtClean="0"/>
              <a:t>dsb</a:t>
            </a:r>
            <a:r>
              <a:rPr lang="en-US" sz="2000" dirty="0" smtClean="0"/>
              <a:t> 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shock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Primary shock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shock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rasa </a:t>
            </a:r>
            <a:r>
              <a:rPr lang="en-US" sz="2000" dirty="0" err="1" smtClean="0"/>
              <a:t>sakit</a:t>
            </a:r>
            <a:r>
              <a:rPr lang="en-US" sz="2000" dirty="0" smtClean="0"/>
              <a:t> ( neurogenic shock )</a:t>
            </a:r>
          </a:p>
          <a:p>
            <a:pPr lvl="1">
              <a:spcBef>
                <a:spcPts val="0"/>
              </a:spcBef>
            </a:pPr>
            <a:r>
              <a:rPr lang="en-US" sz="2000" b="1" dirty="0" err="1"/>
              <a:t>haemoragic</a:t>
            </a:r>
            <a:r>
              <a:rPr lang="en-US" sz="2000" b="1" dirty="0"/>
              <a:t> shock </a:t>
            </a:r>
            <a:r>
              <a:rPr lang="en-US" sz="2000" b="1" dirty="0" err="1"/>
              <a:t>atau</a:t>
            </a:r>
            <a:r>
              <a:rPr lang="en-US" sz="2000" b="1" dirty="0"/>
              <a:t> secondary shock (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drah</a:t>
            </a:r>
            <a:r>
              <a:rPr lang="en-US" sz="2000" dirty="0"/>
              <a:t> 20-40%) 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perdarahan</a:t>
            </a:r>
            <a:r>
              <a:rPr lang="en-US" sz="2000" dirty="0" smtClean="0"/>
              <a:t> :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lever, </a:t>
            </a:r>
            <a:r>
              <a:rPr lang="en-US" sz="2000" dirty="0" err="1" smtClean="0"/>
              <a:t>limpa</a:t>
            </a:r>
            <a:r>
              <a:rPr lang="en-US" sz="2000" dirty="0" smtClean="0"/>
              <a:t>, </a:t>
            </a:r>
            <a:r>
              <a:rPr lang="en-US" sz="2000" dirty="0" err="1" smtClean="0"/>
              <a:t>ruptur</a:t>
            </a:r>
            <a:r>
              <a:rPr lang="en-US" sz="2000" dirty="0" smtClean="0"/>
              <a:t>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mesenterial</a:t>
            </a:r>
            <a:r>
              <a:rPr lang="en-US" sz="2000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2. </a:t>
            </a:r>
            <a:r>
              <a:rPr lang="en-US" sz="2000" b="1" dirty="0" err="1" smtClean="0"/>
              <a:t>Rangsangan</a:t>
            </a:r>
            <a:r>
              <a:rPr lang="en-US" sz="2000" b="1" dirty="0" smtClean="0"/>
              <a:t> peritoneum :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manifestasi</a:t>
            </a:r>
            <a:r>
              <a:rPr lang="en-US" sz="2000" dirty="0" smtClean="0"/>
              <a:t> </a:t>
            </a:r>
            <a:r>
              <a:rPr lang="en-US" sz="2000" dirty="0" err="1" smtClean="0"/>
              <a:t>defence</a:t>
            </a:r>
            <a:r>
              <a:rPr lang="en-US" sz="2000" dirty="0" smtClean="0"/>
              <a:t> muscular : </a:t>
            </a:r>
            <a:r>
              <a:rPr lang="en-US" sz="2000" dirty="0" err="1" smtClean="0"/>
              <a:t>terasa</a:t>
            </a:r>
            <a:r>
              <a:rPr lang="en-US" sz="2000" dirty="0" smtClean="0"/>
              <a:t> </a:t>
            </a:r>
            <a:r>
              <a:rPr lang="en-US" sz="2000" dirty="0" err="1" smtClean="0"/>
              <a:t>nyeri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tegang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abdomen  : </a:t>
            </a:r>
            <a:r>
              <a:rPr lang="en-US" sz="2000" dirty="0" err="1" smtClean="0"/>
              <a:t>Rangsangan</a:t>
            </a:r>
            <a:r>
              <a:rPr lang="en-US" sz="2000" dirty="0" smtClean="0"/>
              <a:t> peritoneum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zat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rongga</a:t>
            </a:r>
            <a:r>
              <a:rPr lang="en-US" sz="2000" dirty="0" smtClean="0"/>
              <a:t> abdomen , </a:t>
            </a:r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, </a:t>
            </a:r>
            <a:r>
              <a:rPr lang="en-US" sz="2000" dirty="0" err="1" smtClean="0"/>
              <a:t>enzym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kerongga</a:t>
            </a:r>
            <a:r>
              <a:rPr lang="en-US" sz="2000" dirty="0" smtClean="0"/>
              <a:t> abdomen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3. </a:t>
            </a:r>
            <a:r>
              <a:rPr lang="en-US" sz="2000" b="1" dirty="0" err="1" smtClean="0"/>
              <a:t>Perfusi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ginjal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menurun</a:t>
            </a:r>
            <a:r>
              <a:rPr lang="en-US" sz="2000" b="1" dirty="0" smtClean="0"/>
              <a:t> : </a:t>
            </a:r>
            <a:r>
              <a:rPr lang="en-US" sz="2000" dirty="0" err="1" smtClean="0"/>
              <a:t>ditandai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oliguria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anuria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67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Inspeksi</a:t>
            </a:r>
            <a:r>
              <a:rPr lang="en-US" dirty="0" smtClean="0"/>
              <a:t>, </a:t>
            </a:r>
            <a:r>
              <a:rPr lang="en-US" dirty="0" err="1" smtClean="0"/>
              <a:t>palpasi</a:t>
            </a:r>
            <a:r>
              <a:rPr lang="en-US" dirty="0" smtClean="0"/>
              <a:t>, </a:t>
            </a:r>
            <a:r>
              <a:rPr lang="en-US" dirty="0" err="1" smtClean="0"/>
              <a:t>perkusi</a:t>
            </a:r>
            <a:r>
              <a:rPr lang="en-US" dirty="0" smtClean="0"/>
              <a:t> ,</a:t>
            </a:r>
            <a:r>
              <a:rPr lang="en-US" dirty="0" err="1" smtClean="0"/>
              <a:t>auskultasi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/>
              <a:t>Foto</a:t>
            </a:r>
            <a:r>
              <a:rPr lang="en-US" b="1" dirty="0" smtClean="0"/>
              <a:t> </a:t>
            </a:r>
            <a:r>
              <a:rPr lang="en-US" b="1" dirty="0" err="1" smtClean="0"/>
              <a:t>diafragma</a:t>
            </a:r>
            <a:r>
              <a:rPr lang="en-US" dirty="0" smtClean="0"/>
              <a:t>: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 smtClean="0"/>
              <a:t> :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perforasi</a:t>
            </a:r>
            <a:r>
              <a:rPr lang="en-US" dirty="0" smtClean="0"/>
              <a:t> organ</a:t>
            </a:r>
          </a:p>
          <a:p>
            <a:pPr lvl="1"/>
            <a:r>
              <a:rPr lang="en-US" b="1" dirty="0" smtClean="0"/>
              <a:t>Abdominal tap: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diabdomen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menusuk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diabdomen</a:t>
            </a:r>
            <a:endParaRPr lang="en-US" dirty="0" smtClean="0"/>
          </a:p>
          <a:p>
            <a:pPr lvl="1"/>
            <a:r>
              <a:rPr lang="en-US" b="1" dirty="0" smtClean="0"/>
              <a:t>Abdominal lavage </a:t>
            </a:r>
            <a:r>
              <a:rPr lang="en-US" dirty="0" smtClean="0"/>
              <a:t>: </a:t>
            </a:r>
            <a:r>
              <a:rPr lang="en-US" dirty="0" err="1" smtClean="0"/>
              <a:t>perut</a:t>
            </a:r>
            <a:r>
              <a:rPr lang="en-US" dirty="0" smtClean="0"/>
              <a:t> </a:t>
            </a:r>
            <a:r>
              <a:rPr lang="en-US" dirty="0" err="1" smtClean="0"/>
              <a:t>dilubangi</a:t>
            </a:r>
            <a:r>
              <a:rPr lang="en-US" dirty="0" smtClean="0"/>
              <a:t>,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endParaRPr lang="en-US" dirty="0" smtClean="0"/>
          </a:p>
          <a:p>
            <a:pPr lvl="1"/>
            <a:r>
              <a:rPr lang="en-US" b="1" dirty="0" err="1" smtClean="0"/>
              <a:t>Pemeriksaan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r>
              <a:rPr lang="en-US" b="1" dirty="0" smtClean="0"/>
              <a:t> </a:t>
            </a:r>
            <a:r>
              <a:rPr lang="en-US" dirty="0" smtClean="0"/>
              <a:t>: Serum </a:t>
            </a:r>
            <a:r>
              <a:rPr lang="en-US" dirty="0" err="1" smtClean="0"/>
              <a:t>amilase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panreas</a:t>
            </a:r>
            <a:r>
              <a:rPr lang="en-US" dirty="0" smtClean="0"/>
              <a:t>, </a:t>
            </a:r>
            <a:r>
              <a:rPr lang="en-US" dirty="0" err="1" smtClean="0"/>
              <a:t>gaster</a:t>
            </a:r>
            <a:r>
              <a:rPr lang="en-US" dirty="0" smtClean="0"/>
              <a:t> duodenum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10200"/>
          </a:xfrm>
        </p:spPr>
        <p:txBody>
          <a:bodyPr>
            <a:normAutofit/>
          </a:bodyPr>
          <a:lstStyle/>
          <a:p>
            <a:r>
              <a:rPr lang="en-US" sz="2600" dirty="0" err="1">
                <a:sym typeface="Wingdings" pitchFamily="2" charset="2"/>
              </a:rPr>
              <a:t>Apabila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Muntah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perlu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diperhatikan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apakah</a:t>
            </a:r>
            <a:r>
              <a:rPr lang="en-US" sz="2600" dirty="0">
                <a:sym typeface="Wingdings" pitchFamily="2" charset="2"/>
              </a:rPr>
              <a:t> yang </a:t>
            </a:r>
            <a:r>
              <a:rPr lang="en-US" sz="2600" dirty="0" err="1">
                <a:sym typeface="Wingdings" pitchFamily="2" charset="2"/>
              </a:rPr>
              <a:t>keluar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darah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atau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sisa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makanan</a:t>
            </a:r>
            <a:r>
              <a:rPr lang="en-US" sz="2600" dirty="0">
                <a:sym typeface="Wingdings" pitchFamily="2" charset="2"/>
              </a:rPr>
              <a:t> </a:t>
            </a:r>
          </a:p>
          <a:p>
            <a:endParaRPr lang="en-US" sz="1000" dirty="0">
              <a:sym typeface="Wingdings" pitchFamily="2" charset="2"/>
            </a:endParaRPr>
          </a:p>
          <a:p>
            <a:r>
              <a:rPr lang="en-US" sz="2600" dirty="0" err="1">
                <a:sym typeface="Wingdings" pitchFamily="2" charset="2"/>
              </a:rPr>
              <a:t>Tindakan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mengatasi</a:t>
            </a:r>
            <a:r>
              <a:rPr lang="en-US" sz="2600" dirty="0">
                <a:sym typeface="Wingdings" pitchFamily="2" charset="2"/>
              </a:rPr>
              <a:t> trauma abdomen :</a:t>
            </a:r>
          </a:p>
          <a:p>
            <a:pPr lvl="1"/>
            <a:r>
              <a:rPr lang="en-US" sz="2600" dirty="0" err="1">
                <a:sym typeface="Wingdings" pitchFamily="2" charset="2"/>
              </a:rPr>
              <a:t>Laparatomi</a:t>
            </a:r>
            <a:endParaRPr lang="en-US" sz="2600" dirty="0">
              <a:sym typeface="Wingdings" pitchFamily="2" charset="2"/>
            </a:endParaRPr>
          </a:p>
          <a:p>
            <a:pPr lvl="1"/>
            <a:r>
              <a:rPr lang="en-US" sz="2600" dirty="0">
                <a:sym typeface="Wingdings" pitchFamily="2" charset="2"/>
              </a:rPr>
              <a:t>Hemostasis</a:t>
            </a:r>
          </a:p>
          <a:p>
            <a:pPr lvl="1"/>
            <a:r>
              <a:rPr lang="en-US" sz="2600" dirty="0" smtClean="0">
                <a:sym typeface="Wingdings" pitchFamily="2" charset="2"/>
              </a:rPr>
              <a:t>Drainage</a:t>
            </a:r>
          </a:p>
          <a:p>
            <a:pPr lvl="1"/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2600" dirty="0"/>
              <a:t>Organ yang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rusak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cavum</a:t>
            </a:r>
            <a:r>
              <a:rPr lang="en-US" sz="2600" dirty="0"/>
              <a:t> abdomen : 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Organ – organ 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berongga</a:t>
            </a:r>
            <a:r>
              <a:rPr lang="en-US" sz="2600" dirty="0"/>
              <a:t> </a:t>
            </a:r>
            <a:r>
              <a:rPr lang="en-US" sz="2600" dirty="0" smtClean="0"/>
              <a:t>:</a:t>
            </a:r>
          </a:p>
          <a:p>
            <a:pPr lvl="2">
              <a:spcBef>
                <a:spcPts val="0"/>
              </a:spcBef>
            </a:pPr>
            <a:r>
              <a:rPr lang="en-US" sz="2600" dirty="0" smtClean="0"/>
              <a:t> </a:t>
            </a:r>
            <a:r>
              <a:rPr lang="en-US" sz="2600" dirty="0"/>
              <a:t>lever, </a:t>
            </a:r>
            <a:r>
              <a:rPr lang="en-US" sz="2600" dirty="0" err="1" smtClean="0"/>
              <a:t>limpa</a:t>
            </a:r>
            <a:r>
              <a:rPr lang="en-US" sz="2600" dirty="0" smtClean="0"/>
              <a:t>, </a:t>
            </a:r>
            <a:r>
              <a:rPr lang="en-US" sz="2600" dirty="0" err="1"/>
              <a:t>pankreas</a:t>
            </a:r>
            <a:endParaRPr lang="en-US" sz="2600" dirty="0"/>
          </a:p>
          <a:p>
            <a:pPr lvl="1">
              <a:spcBef>
                <a:spcPts val="0"/>
              </a:spcBef>
            </a:pPr>
            <a:r>
              <a:rPr lang="en-US" sz="2600" dirty="0"/>
              <a:t>Organ – organ </a:t>
            </a:r>
            <a:r>
              <a:rPr lang="en-US" sz="2600" dirty="0" err="1"/>
              <a:t>berongga</a:t>
            </a:r>
            <a:r>
              <a:rPr lang="en-US" sz="2600" dirty="0"/>
              <a:t> : </a:t>
            </a:r>
            <a:endParaRPr lang="en-US" sz="2600" dirty="0" smtClean="0"/>
          </a:p>
          <a:p>
            <a:pPr lvl="2">
              <a:spcBef>
                <a:spcPts val="0"/>
              </a:spcBef>
            </a:pPr>
            <a:r>
              <a:rPr lang="en-US" sz="2600" dirty="0" err="1" smtClean="0"/>
              <a:t>lambung</a:t>
            </a:r>
            <a:r>
              <a:rPr lang="en-US" sz="2600" dirty="0" smtClean="0"/>
              <a:t> </a:t>
            </a:r>
            <a:r>
              <a:rPr lang="en-US" sz="2600" dirty="0"/>
              <a:t>, </a:t>
            </a:r>
            <a:r>
              <a:rPr lang="en-US" sz="2600" dirty="0" err="1" smtClean="0"/>
              <a:t>usus</a:t>
            </a:r>
            <a:r>
              <a:rPr lang="en-US" sz="2600" dirty="0" smtClean="0"/>
              <a:t> </a:t>
            </a:r>
            <a:r>
              <a:rPr lang="en-US" sz="2600" dirty="0" err="1" smtClean="0"/>
              <a:t>halus</a:t>
            </a:r>
            <a:r>
              <a:rPr lang="en-US" sz="2600" dirty="0" smtClean="0"/>
              <a:t>, </a:t>
            </a:r>
            <a:r>
              <a:rPr lang="en-US" sz="2600" dirty="0" err="1" smtClean="0"/>
              <a:t>usus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 </a:t>
            </a:r>
            <a:r>
              <a:rPr lang="en-US" sz="2600" dirty="0" err="1"/>
              <a:t>dsb</a:t>
            </a:r>
            <a:r>
              <a:rPr lang="en-US" sz="2600" dirty="0"/>
              <a:t>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945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TRAUMA TAJAM ABDOMEN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diketahui</a:t>
            </a:r>
            <a:r>
              <a:rPr lang="en-US" sz="2200" dirty="0" smtClean="0"/>
              <a:t> organ yang </a:t>
            </a:r>
            <a:r>
              <a:rPr lang="en-US" sz="2200" dirty="0" err="1" smtClean="0"/>
              <a:t>rusak</a:t>
            </a:r>
            <a:r>
              <a:rPr lang="en-US" sz="2200" dirty="0" smtClean="0"/>
              <a:t> / </a:t>
            </a:r>
            <a:r>
              <a:rPr lang="en-US" sz="2200" dirty="0" err="1" smtClean="0"/>
              <a:t>tampak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didinding</a:t>
            </a:r>
            <a:r>
              <a:rPr lang="en-US" sz="2200" dirty="0" smtClean="0"/>
              <a:t> abdomen</a:t>
            </a:r>
          </a:p>
          <a:p>
            <a:pPr>
              <a:spcBef>
                <a:spcPts val="0"/>
              </a:spcBef>
            </a:pPr>
            <a:r>
              <a:rPr lang="en-US" sz="2200" dirty="0" err="1" smtClean="0"/>
              <a:t>Tindakan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:</a:t>
            </a:r>
          </a:p>
          <a:p>
            <a:pPr>
              <a:spcBef>
                <a:spcPts val="0"/>
              </a:spcBef>
            </a:pPr>
            <a:r>
              <a:rPr lang="en-US" sz="2200" b="1" dirty="0" smtClean="0"/>
              <a:t>Luka </a:t>
            </a:r>
            <a:r>
              <a:rPr lang="en-US" sz="2200" b="1" dirty="0" err="1" smtClean="0"/>
              <a:t>kurang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dari</a:t>
            </a:r>
            <a:r>
              <a:rPr lang="en-US" sz="2200" b="1" dirty="0" smtClean="0"/>
              <a:t> 6 jam </a:t>
            </a:r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Kalau</a:t>
            </a:r>
            <a:r>
              <a:rPr lang="en-US" sz="2200" dirty="0" smtClean="0"/>
              <a:t> </a:t>
            </a:r>
            <a:r>
              <a:rPr lang="en-US" sz="2200" dirty="0" err="1" smtClean="0"/>
              <a:t>jelas</a:t>
            </a:r>
            <a:r>
              <a:rPr lang="en-US" sz="2200" dirty="0" smtClean="0"/>
              <a:t> peritoneum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; </a:t>
            </a:r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laparatomi</a:t>
            </a:r>
            <a:r>
              <a:rPr lang="en-US" sz="22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, peritoneum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jelas</a:t>
            </a:r>
            <a:r>
              <a:rPr lang="en-US" sz="2200" dirty="0" smtClean="0"/>
              <a:t>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: </a:t>
            </a:r>
            <a:r>
              <a:rPr lang="en-US" sz="2200" dirty="0" err="1" smtClean="0"/>
              <a:t>explorasi</a:t>
            </a: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teritoneum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-. </a:t>
            </a:r>
            <a:r>
              <a:rPr lang="en-US" sz="2200" dirty="0" err="1" smtClean="0"/>
              <a:t>Rawat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kontaminasi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b="1" dirty="0" smtClean="0"/>
              <a:t>Luka </a:t>
            </a:r>
            <a:r>
              <a:rPr lang="en-US" sz="2200" b="1" dirty="0" err="1" smtClean="0"/>
              <a:t>lebih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dari</a:t>
            </a:r>
            <a:r>
              <a:rPr lang="en-US" sz="2200" b="1" dirty="0" smtClean="0"/>
              <a:t> 6 jam</a:t>
            </a:r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– </a:t>
            </a:r>
            <a:r>
              <a:rPr lang="en-US" sz="2200" dirty="0" err="1" smtClean="0"/>
              <a:t>tanda</a:t>
            </a:r>
            <a:r>
              <a:rPr lang="en-US" sz="2200" dirty="0" smtClean="0"/>
              <a:t> </a:t>
            </a:r>
            <a:r>
              <a:rPr lang="en-US" sz="2200" dirty="0" err="1" smtClean="0"/>
              <a:t>perdarahan</a:t>
            </a:r>
            <a:r>
              <a:rPr lang="en-US" sz="2200" dirty="0" smtClean="0"/>
              <a:t> abdominal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rangsangan</a:t>
            </a:r>
            <a:r>
              <a:rPr lang="en-US" sz="2200" dirty="0" smtClean="0"/>
              <a:t> peritoneum </a:t>
            </a:r>
            <a:r>
              <a:rPr lang="en-US" sz="2200" dirty="0" err="1" smtClean="0"/>
              <a:t>rawat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luka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jelas</a:t>
            </a:r>
            <a:r>
              <a:rPr lang="en-US" sz="2200" dirty="0" smtClean="0"/>
              <a:t> peritoneum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</a:t>
            </a:r>
            <a:r>
              <a:rPr lang="en-US" sz="2200" dirty="0" err="1" smtClean="0"/>
              <a:t>tapi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rangsangan</a:t>
            </a:r>
            <a:r>
              <a:rPr lang="en-US" sz="2200" dirty="0" smtClean="0"/>
              <a:t> peritoneum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</a:t>
            </a:r>
            <a:r>
              <a:rPr lang="en-US" sz="2200" dirty="0" err="1" smtClean="0"/>
              <a:t>perdarahan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>
                <a:sym typeface="Wingdings" pitchFamily="2" charset="2"/>
              </a:rPr>
              <a:t>lakukan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laparatomi</a:t>
            </a:r>
            <a:r>
              <a:rPr lang="en-US" sz="2200" dirty="0" smtClean="0">
                <a:sym typeface="Wingdings" pitchFamily="2" charset="2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2200" dirty="0" err="1" smtClean="0">
                <a:sym typeface="Wingdings" pitchFamily="2" charset="2"/>
              </a:rPr>
              <a:t>Jika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tanda</a:t>
            </a:r>
            <a:r>
              <a:rPr lang="en-US" sz="2200" dirty="0" smtClean="0">
                <a:sym typeface="Wingdings" pitchFamily="2" charset="2"/>
              </a:rPr>
              <a:t> – </a:t>
            </a:r>
            <a:r>
              <a:rPr lang="en-US" sz="2200" dirty="0" err="1" smtClean="0">
                <a:sym typeface="Wingdings" pitchFamily="2" charset="2"/>
              </a:rPr>
              <a:t>tanda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rangsangan</a:t>
            </a:r>
            <a:r>
              <a:rPr lang="en-US" sz="2200" dirty="0" smtClean="0">
                <a:sym typeface="Wingdings" pitchFamily="2" charset="2"/>
              </a:rPr>
              <a:t> peritoneum -&gt; </a:t>
            </a:r>
            <a:r>
              <a:rPr lang="en-US" sz="2200" dirty="0" err="1" smtClean="0">
                <a:sym typeface="Wingdings" pitchFamily="2" charset="2"/>
              </a:rPr>
              <a:t>segera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laparatomi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102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Laparatomi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Periapan</a:t>
            </a:r>
            <a:r>
              <a:rPr lang="en-US" dirty="0" smtClean="0"/>
              <a:t> </a:t>
            </a:r>
            <a:r>
              <a:rPr lang="en-US" dirty="0" err="1" smtClean="0"/>
              <a:t>laparatomi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infus</a:t>
            </a:r>
            <a:endParaRPr lang="en-US" dirty="0" smtClean="0"/>
          </a:p>
          <a:p>
            <a:pPr lvl="1"/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maagslang</a:t>
            </a:r>
            <a:r>
              <a:rPr lang="en-US" dirty="0" smtClean="0"/>
              <a:t>/gastric tube</a:t>
            </a:r>
          </a:p>
          <a:p>
            <a:pPr lvl="1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antibiotika</a:t>
            </a:r>
            <a:endParaRPr lang="en-US" dirty="0" smtClean="0"/>
          </a:p>
          <a:p>
            <a:pPr lvl="1"/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LUKA AKIBAT BENDA TAJAM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700" b="1" dirty="0" err="1" smtClean="0"/>
              <a:t>Beberapa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luka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akibat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benda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tajam</a:t>
            </a:r>
            <a:r>
              <a:rPr lang="en-US" sz="2700" b="1" dirty="0" smtClean="0"/>
              <a:t> </a:t>
            </a:r>
            <a:r>
              <a:rPr lang="en-US" sz="27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2700" dirty="0" smtClean="0"/>
              <a:t>Luka </a:t>
            </a:r>
            <a:r>
              <a:rPr lang="en-US" sz="2700" dirty="0" err="1" smtClean="0"/>
              <a:t>tusuk</a:t>
            </a:r>
            <a:r>
              <a:rPr lang="en-US" sz="27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700" dirty="0" smtClean="0"/>
              <a:t>Luka iris</a:t>
            </a:r>
          </a:p>
          <a:p>
            <a:pPr lvl="1">
              <a:spcBef>
                <a:spcPts val="0"/>
              </a:spcBef>
            </a:pPr>
            <a:r>
              <a:rPr lang="en-US" sz="2700" dirty="0" smtClean="0"/>
              <a:t>Luka </a:t>
            </a:r>
            <a:r>
              <a:rPr lang="en-US" sz="2700" dirty="0" err="1" smtClean="0"/>
              <a:t>bacok</a:t>
            </a:r>
            <a:r>
              <a:rPr lang="en-US" sz="27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700" b="1" dirty="0" smtClean="0"/>
              <a:t>Benda </a:t>
            </a:r>
            <a:r>
              <a:rPr lang="en-US" sz="2700" b="1" dirty="0" err="1" smtClean="0"/>
              <a:t>tajam</a:t>
            </a:r>
            <a:r>
              <a:rPr lang="en-US" sz="2700" b="1" dirty="0" smtClean="0"/>
              <a:t> : 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pisau</a:t>
            </a:r>
            <a:r>
              <a:rPr lang="en-US" sz="2700" dirty="0" smtClean="0"/>
              <a:t> , </a:t>
            </a:r>
            <a:r>
              <a:rPr lang="en-US" sz="2700" dirty="0" err="1" smtClean="0"/>
              <a:t>pecahan</a:t>
            </a:r>
            <a:r>
              <a:rPr lang="en-US" sz="2700" dirty="0" smtClean="0"/>
              <a:t> </a:t>
            </a:r>
            <a:r>
              <a:rPr lang="en-US" sz="2700" dirty="0" err="1" smtClean="0"/>
              <a:t>kaca</a:t>
            </a:r>
            <a:r>
              <a:rPr lang="en-US" sz="2700" dirty="0" smtClean="0"/>
              <a:t> , </a:t>
            </a:r>
            <a:r>
              <a:rPr lang="en-US" sz="2700" dirty="0" err="1" smtClean="0"/>
              <a:t>pecahan</a:t>
            </a:r>
            <a:r>
              <a:rPr lang="en-US" sz="2700" dirty="0" smtClean="0"/>
              <a:t> </a:t>
            </a:r>
            <a:r>
              <a:rPr lang="en-US" sz="2700" dirty="0" err="1" smtClean="0"/>
              <a:t>kaleng</a:t>
            </a:r>
            <a:r>
              <a:rPr lang="en-US" sz="2700" dirty="0" smtClean="0"/>
              <a:t> , </a:t>
            </a:r>
            <a:r>
              <a:rPr lang="en-US" sz="2700" dirty="0" err="1" smtClean="0"/>
              <a:t>pedang</a:t>
            </a:r>
            <a:r>
              <a:rPr lang="en-US" sz="2700" dirty="0" smtClean="0"/>
              <a:t> , </a:t>
            </a:r>
            <a:r>
              <a:rPr lang="en-US" sz="2700" dirty="0" err="1" smtClean="0"/>
              <a:t>kapak</a:t>
            </a:r>
            <a:r>
              <a:rPr lang="en-US" sz="2700" dirty="0" smtClean="0"/>
              <a:t>, </a:t>
            </a:r>
            <a:r>
              <a:rPr lang="en-US" sz="2700" dirty="0" err="1" smtClean="0"/>
              <a:t>sabit</a:t>
            </a:r>
            <a:r>
              <a:rPr lang="en-US" sz="2700" dirty="0" smtClean="0"/>
              <a:t> </a:t>
            </a:r>
            <a:r>
              <a:rPr lang="en-US" sz="2700" dirty="0" err="1" smtClean="0"/>
              <a:t>dll</a:t>
            </a:r>
            <a:r>
              <a:rPr lang="en-US" sz="27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700" b="1" dirty="0" err="1" smtClean="0"/>
              <a:t>Ciri-ciri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luka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karena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benda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tajam</a:t>
            </a:r>
            <a:r>
              <a:rPr lang="en-US" sz="2700" b="1" dirty="0" smtClean="0"/>
              <a:t> </a:t>
            </a:r>
            <a:r>
              <a:rPr lang="en-US" sz="27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Tepi</a:t>
            </a:r>
            <a:r>
              <a:rPr lang="en-US" sz="2700" dirty="0" smtClean="0"/>
              <a:t> </a:t>
            </a:r>
            <a:r>
              <a:rPr lang="en-US" sz="2700" dirty="0" err="1" smtClean="0"/>
              <a:t>luka</a:t>
            </a:r>
            <a:r>
              <a:rPr lang="en-US" sz="2700" dirty="0" smtClean="0"/>
              <a:t> rata 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Sudut</a:t>
            </a:r>
            <a:r>
              <a:rPr lang="en-US" sz="2700" dirty="0" smtClean="0"/>
              <a:t> </a:t>
            </a:r>
            <a:r>
              <a:rPr lang="en-US" sz="2700" dirty="0" err="1" smtClean="0"/>
              <a:t>luka</a:t>
            </a:r>
            <a:r>
              <a:rPr lang="en-US" sz="2700" dirty="0" smtClean="0"/>
              <a:t> </a:t>
            </a:r>
            <a:r>
              <a:rPr lang="en-US" sz="2700" dirty="0" err="1" smtClean="0"/>
              <a:t>tajam</a:t>
            </a:r>
            <a:r>
              <a:rPr lang="en-US" sz="27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Dasar</a:t>
            </a:r>
            <a:r>
              <a:rPr lang="en-US" sz="2700" dirty="0" smtClean="0"/>
              <a:t> </a:t>
            </a:r>
            <a:r>
              <a:rPr lang="en-US" sz="2700" dirty="0" err="1" smtClean="0"/>
              <a:t>luka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melewati</a:t>
            </a:r>
            <a:r>
              <a:rPr lang="en-US" sz="2700" dirty="0" smtClean="0"/>
              <a:t> </a:t>
            </a:r>
            <a:r>
              <a:rPr lang="en-US" sz="2700" dirty="0" err="1" smtClean="0"/>
              <a:t>jembatan</a:t>
            </a:r>
            <a:r>
              <a:rPr lang="en-US" sz="2700" dirty="0" smtClean="0"/>
              <a:t> </a:t>
            </a:r>
            <a:r>
              <a:rPr lang="en-US" sz="2700" dirty="0" err="1" smtClean="0"/>
              <a:t>jaringan</a:t>
            </a:r>
            <a:r>
              <a:rPr lang="en-US" sz="27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Disekitarnya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ada</a:t>
            </a:r>
            <a:r>
              <a:rPr lang="en-US" sz="2700" dirty="0" smtClean="0"/>
              <a:t> </a:t>
            </a:r>
            <a:r>
              <a:rPr lang="en-US" sz="2700" dirty="0" err="1" smtClean="0"/>
              <a:t>memar</a:t>
            </a:r>
            <a:r>
              <a:rPr lang="en-US" sz="27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700" dirty="0" err="1" smtClean="0"/>
              <a:t>Akar</a:t>
            </a:r>
            <a:r>
              <a:rPr lang="en-US" sz="2700" dirty="0" smtClean="0"/>
              <a:t> </a:t>
            </a:r>
            <a:r>
              <a:rPr lang="en-US" sz="2700" dirty="0" err="1" smtClean="0"/>
              <a:t>rambut</a:t>
            </a:r>
            <a:r>
              <a:rPr lang="en-US" sz="2700" dirty="0" smtClean="0"/>
              <a:t> </a:t>
            </a:r>
            <a:r>
              <a:rPr lang="en-US" sz="2700" dirty="0" err="1" smtClean="0"/>
              <a:t>ada</a:t>
            </a:r>
            <a:r>
              <a:rPr lang="en-US" sz="2700" dirty="0" smtClean="0"/>
              <a:t> yang </a:t>
            </a:r>
            <a:r>
              <a:rPr lang="en-US" sz="2700" dirty="0" err="1" smtClean="0"/>
              <a:t>terpotong</a:t>
            </a:r>
            <a:r>
              <a:rPr lang="en-US" sz="27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68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1079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Review perkuliahan</vt:lpstr>
      <vt:lpstr>TRAUMA INTRA ABDOMEN</vt:lpstr>
      <vt:lpstr>Trauma Abdomen</vt:lpstr>
      <vt:lpstr>Trauma abdomen tumpul</vt:lpstr>
      <vt:lpstr>PowerPoint Presentation</vt:lpstr>
      <vt:lpstr>PowerPoint Presentation</vt:lpstr>
      <vt:lpstr>TRAUMA TAJAM ABDOMEN </vt:lpstr>
      <vt:lpstr>Laparatomi </vt:lpstr>
      <vt:lpstr>LUKA AKIBAT BENDA TAJAM</vt:lpstr>
      <vt:lpstr>Asphyxia</vt:lpstr>
      <vt:lpstr>STRANGULASI </vt:lpstr>
      <vt:lpstr>Throttling / pencekikan/manual strangulation</vt:lpstr>
      <vt:lpstr>Suffocation = mati lemas</vt:lpstr>
      <vt:lpstr>Traumatic aspixia</vt:lpstr>
      <vt:lpstr>TENGGELAM = DROWNING</vt:lpstr>
      <vt:lpstr>Selamat belajar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</dc:creator>
  <cp:lastModifiedBy>7</cp:lastModifiedBy>
  <cp:revision>46</cp:revision>
  <dcterms:created xsi:type="dcterms:W3CDTF">2018-08-27T00:29:40Z</dcterms:created>
  <dcterms:modified xsi:type="dcterms:W3CDTF">2018-10-15T10:49:59Z</dcterms:modified>
</cp:coreProperties>
</file>