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915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73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12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475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436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681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868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27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58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226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587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44FF-8751-435C-80EA-199A6662761E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5284-DE19-44B8-B491-A4B4800DFE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710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3256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062538" y="3789709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chemeClr val="bg1"/>
                </a:solidFill>
              </a:rPr>
              <a:t>Tugas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Terstruktur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ke-13)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038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 smtClean="0"/>
          </a:p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jam </a:t>
            </a:r>
            <a:r>
              <a:rPr lang="en-US" dirty="0" err="1" smtClean="0"/>
              <a:t>kuliah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slide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609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2018-07-01T02:50:16Z</dcterms:created>
  <dcterms:modified xsi:type="dcterms:W3CDTF">2018-07-01T03:01:41Z</dcterms:modified>
</cp:coreProperties>
</file>