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1817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00329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22518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6586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82299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90861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90649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5916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6820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44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9762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A69FC-8BAF-498D-A469-192422E294D0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05432-6FDD-4935-9383-18CED52A9D6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101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3256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062538" y="3789709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chemeClr val="bg1"/>
                </a:solidFill>
              </a:rPr>
              <a:t>Tugas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Terstruktur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 smtClean="0">
                <a:solidFill>
                  <a:schemeClr val="bg1"/>
                </a:solidFill>
              </a:rPr>
              <a:t> ke-14)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52416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mempresentasikan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pencarian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riset</a:t>
            </a:r>
            <a:r>
              <a:rPr lang="en-US" dirty="0" smtClean="0"/>
              <a:t> </a:t>
            </a:r>
            <a:r>
              <a:rPr lang="en-US" dirty="0" err="1" smtClean="0"/>
              <a:t>pemanfaatan</a:t>
            </a:r>
            <a:r>
              <a:rPr lang="en-US" dirty="0" smtClean="0"/>
              <a:t> </a:t>
            </a:r>
            <a:r>
              <a:rPr lang="en-US" dirty="0" err="1" smtClean="0"/>
              <a:t>mikroba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rekayasa</a:t>
            </a:r>
            <a:r>
              <a:rPr lang="en-US" dirty="0" smtClean="0"/>
              <a:t> </a:t>
            </a:r>
            <a:r>
              <a:rPr lang="en-US" dirty="0" err="1" smtClean="0"/>
              <a:t>genetika</a:t>
            </a:r>
            <a:endParaRPr lang="en-US" dirty="0" smtClean="0"/>
          </a:p>
          <a:p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diberi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10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5 </a:t>
            </a:r>
            <a:r>
              <a:rPr lang="en-US" dirty="0" err="1" smtClean="0"/>
              <a:t>menit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tanya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endParaRPr lang="en-US" dirty="0" smtClean="0"/>
          </a:p>
          <a:p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berdasar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bebrapa</a:t>
            </a:r>
            <a:r>
              <a:rPr lang="en-US" dirty="0" smtClean="0"/>
              <a:t> parameter, </a:t>
            </a:r>
            <a:r>
              <a:rPr lang="en-US" dirty="0" err="1" smtClean="0"/>
              <a:t>seperti</a:t>
            </a:r>
            <a:r>
              <a:rPr lang="en-US" dirty="0" smtClean="0"/>
              <a:t> :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, </a:t>
            </a:r>
            <a:r>
              <a:rPr lang="en-US" dirty="0" err="1" smtClean="0"/>
              <a:t>bahasa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,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keseuaian</a:t>
            </a:r>
            <a:r>
              <a:rPr lang="en-US" dirty="0" smtClean="0"/>
              <a:t> </a:t>
            </a:r>
            <a:r>
              <a:rPr lang="en-US" dirty="0" err="1" smtClean="0"/>
              <a:t>topik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penampilan</a:t>
            </a:r>
            <a:r>
              <a:rPr lang="en-US" dirty="0" smtClean="0"/>
              <a:t> slide </a:t>
            </a:r>
            <a:r>
              <a:rPr lang="en-US" dirty="0" err="1" smtClean="0"/>
              <a:t>presentasi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551508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3</cp:revision>
  <dcterms:created xsi:type="dcterms:W3CDTF">2018-07-01T02:55:20Z</dcterms:created>
  <dcterms:modified xsi:type="dcterms:W3CDTF">2018-07-01T03:01:35Z</dcterms:modified>
</cp:coreProperties>
</file>