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58294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8260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9145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8355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262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2793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36772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07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70282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82376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1573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B8418-0B3C-49F1-A93E-FA7A7DC09254}" type="datetimeFigureOut">
              <a:rPr lang="id-ID" smtClean="0"/>
              <a:t>01/07/2018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75543C-F210-4665-A17C-8793732CE6B8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0240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13256"/>
            <a:ext cx="12192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5062538" y="3789709"/>
            <a:ext cx="56388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2800" b="1" dirty="0" err="1">
                <a:solidFill>
                  <a:schemeClr val="bg1"/>
                </a:solidFill>
              </a:rPr>
              <a:t>Tugas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</a:rPr>
              <a:t>Terstruktur</a:t>
            </a:r>
            <a:endParaRPr lang="en-US" sz="2800" b="1" dirty="0" smtClean="0">
              <a:solidFill>
                <a:schemeClr val="bg1"/>
              </a:solidFill>
            </a:endParaRPr>
          </a:p>
          <a:p>
            <a:pPr algn="ctr" eaLnBrk="1" hangingPunct="1"/>
            <a:r>
              <a:rPr lang="en-US" sz="2800" b="1" dirty="0" smtClean="0">
                <a:solidFill>
                  <a:schemeClr val="bg1"/>
                </a:solidFill>
              </a:rPr>
              <a:t>(</a:t>
            </a:r>
            <a:r>
              <a:rPr lang="en-US" sz="2800" b="1" dirty="0" err="1" smtClean="0">
                <a:solidFill>
                  <a:schemeClr val="bg1"/>
                </a:solidFill>
              </a:rPr>
              <a:t>Pertemuan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</a:rPr>
              <a:t>ke-9</a:t>
            </a:r>
            <a:r>
              <a:rPr lang="en-US" sz="2800" b="1" dirty="0" smtClean="0">
                <a:solidFill>
                  <a:schemeClr val="bg1"/>
                </a:solidFill>
              </a:rPr>
              <a:t>)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871522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memilih</a:t>
            </a:r>
            <a:r>
              <a:rPr lang="en-US" dirty="0" smtClean="0"/>
              <a:t> fungi </a:t>
            </a:r>
            <a:r>
              <a:rPr lang="en-US" dirty="0" err="1" smtClean="0"/>
              <a:t>patogen</a:t>
            </a:r>
            <a:r>
              <a:rPr lang="en-US" dirty="0" smtClean="0"/>
              <a:t> yang </a:t>
            </a:r>
            <a:r>
              <a:rPr lang="en-US" dirty="0" err="1" smtClean="0"/>
              <a:t>menyebabkan</a:t>
            </a:r>
            <a:r>
              <a:rPr lang="en-US" dirty="0" smtClean="0"/>
              <a:t> </a:t>
            </a:r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Setiap</a:t>
            </a:r>
            <a:r>
              <a:rPr lang="en-US" dirty="0" smtClean="0"/>
              <a:t> orang </a:t>
            </a:r>
            <a:r>
              <a:rPr lang="en-US" dirty="0" err="1" smtClean="0"/>
              <a:t>memilih</a:t>
            </a:r>
            <a:r>
              <a:rPr lang="en-US" dirty="0" smtClean="0"/>
              <a:t> fungi yang </a:t>
            </a:r>
            <a:r>
              <a:rPr lang="en-US" dirty="0" err="1" smtClean="0"/>
              <a:t>berbeda-beda</a:t>
            </a:r>
            <a:endParaRPr lang="en-US" dirty="0" smtClean="0"/>
          </a:p>
          <a:p>
            <a:r>
              <a:rPr lang="en-US" dirty="0" err="1" smtClean="0"/>
              <a:t>Buat</a:t>
            </a:r>
            <a:r>
              <a:rPr lang="en-US" dirty="0" smtClean="0"/>
              <a:t> power point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fungi </a:t>
            </a:r>
            <a:r>
              <a:rPr lang="en-US" dirty="0" err="1" smtClean="0"/>
              <a:t>ini</a:t>
            </a:r>
            <a:endParaRPr lang="en-US" dirty="0" smtClean="0"/>
          </a:p>
          <a:p>
            <a:r>
              <a:rPr lang="en-US" dirty="0" err="1" smtClean="0"/>
              <a:t>Poin-poin</a:t>
            </a:r>
            <a:r>
              <a:rPr lang="en-US" dirty="0" smtClean="0"/>
              <a:t> yang </a:t>
            </a:r>
            <a:r>
              <a:rPr lang="en-US" dirty="0" err="1" smtClean="0"/>
              <a:t>dibahas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Penyakit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disebabkannya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sporulasinya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penularannya</a:t>
            </a:r>
            <a:r>
              <a:rPr lang="en-US" dirty="0" smtClean="0"/>
              <a:t>?</a:t>
            </a:r>
          </a:p>
          <a:p>
            <a:pPr lvl="1"/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pengobatannya</a:t>
            </a:r>
            <a:r>
              <a:rPr lang="en-US" dirty="0" smtClean="0"/>
              <a:t>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7266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Tugas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point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di-upload di blog </a:t>
            </a:r>
            <a:r>
              <a:rPr lang="en-US" dirty="0" err="1" smtClean="0"/>
              <a:t>masing-masing</a:t>
            </a:r>
            <a:endParaRPr lang="en-US" dirty="0" smtClean="0"/>
          </a:p>
          <a:p>
            <a:r>
              <a:rPr lang="en-US" dirty="0" err="1" smtClean="0"/>
              <a:t>Minggu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 </a:t>
            </a:r>
            <a:r>
              <a:rPr lang="en-US" dirty="0" err="1" smtClean="0"/>
              <a:t>presentasi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fungi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05362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66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Tugas</vt:lpstr>
      <vt:lpstr>Tugas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1</cp:revision>
  <dcterms:created xsi:type="dcterms:W3CDTF">2018-07-01T05:07:00Z</dcterms:created>
  <dcterms:modified xsi:type="dcterms:W3CDTF">2018-07-01T05:08:37Z</dcterms:modified>
</cp:coreProperties>
</file>