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E6604-4266-40F3-8184-38F6338F23A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2041-E103-4106-9440-B62E41BDF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958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E6604-4266-40F3-8184-38F6338F23A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2041-E103-4106-9440-B62E41BDF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24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E6604-4266-40F3-8184-38F6338F23A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2041-E103-4106-9440-B62E41BDF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713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E6604-4266-40F3-8184-38F6338F23A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2041-E103-4106-9440-B62E41BDF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57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E6604-4266-40F3-8184-38F6338F23A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2041-E103-4106-9440-B62E41BDF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83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E6604-4266-40F3-8184-38F6338F23A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2041-E103-4106-9440-B62E41BDF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537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E6604-4266-40F3-8184-38F6338F23A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2041-E103-4106-9440-B62E41BDF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855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E6604-4266-40F3-8184-38F6338F23A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2041-E103-4106-9440-B62E41BDF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823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E6604-4266-40F3-8184-38F6338F23A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2041-E103-4106-9440-B62E41BDF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574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E6604-4266-40F3-8184-38F6338F23A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2041-E103-4106-9440-B62E41BDF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13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E6604-4266-40F3-8184-38F6338F23A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2041-E103-4106-9440-B62E41BDF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051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E6604-4266-40F3-8184-38F6338F23A2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82041-E103-4106-9440-B62E41BDF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359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33738" y="4200525"/>
            <a:ext cx="563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 err="1" smtClean="0">
                <a:solidFill>
                  <a:schemeClr val="bg1"/>
                </a:solidFill>
              </a:rPr>
              <a:t>Bakteri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Archaea</a:t>
            </a:r>
            <a:r>
              <a:rPr lang="en-US" sz="2400" b="1" dirty="0" smtClean="0">
                <a:solidFill>
                  <a:schemeClr val="bg1"/>
                </a:solidFill>
              </a:rPr>
              <a:t> (Bag.2)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92328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Rincian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pertemuan</a:t>
            </a:r>
            <a:r>
              <a:rPr lang="en-US" dirty="0" smtClean="0"/>
              <a:t> ke-7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bakteri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Archaea</a:t>
            </a:r>
            <a:r>
              <a:rPr lang="en-US" dirty="0" smtClean="0"/>
              <a:t>, </a:t>
            </a:r>
            <a:r>
              <a:rPr lang="en-US" dirty="0" err="1" smtClean="0"/>
              <a:t>mengingat</a:t>
            </a:r>
            <a:r>
              <a:rPr lang="en-US" dirty="0" smtClean="0"/>
              <a:t> </a:t>
            </a:r>
            <a:r>
              <a:rPr lang="en-US" dirty="0" err="1" smtClean="0"/>
              <a:t>luasnya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> </a:t>
            </a:r>
            <a:r>
              <a:rPr lang="en-US" smtClean="0"/>
              <a:t>topik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16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Rincian Kegiatan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Henny Saraswati</dc:creator>
  <cp:lastModifiedBy>Henny Saraswati</cp:lastModifiedBy>
  <cp:revision>1</cp:revision>
  <dcterms:created xsi:type="dcterms:W3CDTF">2018-04-23T01:22:28Z</dcterms:created>
  <dcterms:modified xsi:type="dcterms:W3CDTF">2018-04-23T01:23:51Z</dcterms:modified>
</cp:coreProperties>
</file>