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83" r:id="rId12"/>
    <p:sldId id="284" r:id="rId13"/>
    <p:sldId id="285" r:id="rId14"/>
    <p:sldId id="286" r:id="rId15"/>
    <p:sldId id="287" r:id="rId16"/>
    <p:sldId id="266" r:id="rId17"/>
    <p:sldId id="280" r:id="rId18"/>
    <p:sldId id="279" r:id="rId19"/>
    <p:sldId id="281" r:id="rId20"/>
    <p:sldId id="277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5B79-8221-4C97-BA3C-24CDCAC8B7F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A07D3-F00F-49D1-AB8E-6B08B5999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3988A-EC62-482E-8D2E-11894F5C5BED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53406-AFA0-4AFF-8793-4329F2D5E834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358D03-BC7C-4E84-A682-CC20205BEEF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3988A-EC62-482E-8D2E-11894F5C5BED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8425-B81A-452D-B398-90DF2FE4779A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B666B-6CEF-4C36-8F62-FDF4F5AFDFA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A3FEA-DE1C-4073-B294-DAD8F58CB2D6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2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A37A-BCE4-4A8F-8DD5-388D1FE92CD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82C3-0380-4F15-A7C0-FA0BDB13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420052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MIKROBIOLOGI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8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Universitas Esa Unggul\Kuliah\Materi perkuliahan\MK Mikrobiologi\relative size of micro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084820" cy="49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1600-an Robert Hooke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2576513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3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Mikrobiologi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Antony van Leeuwenhoek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essentialvermeer.com/dutch-painters/dutch_art/dutch-art-images/face_of_van_leeuwenhoek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2209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90" y="5107780"/>
            <a:ext cx="23622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s://s-media-cache-ak0.pinimg.com/736x/20/06/37/200637679f4db274e66091b636409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962525"/>
            <a:ext cx="26828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77172"/>
            <a:ext cx="2035175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2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Louis Pasteur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mengkontaminasi</a:t>
            </a:r>
            <a:r>
              <a:rPr lang="en-US" dirty="0"/>
              <a:t> </a:t>
            </a:r>
            <a:r>
              <a:rPr lang="en-US" dirty="0" err="1"/>
              <a:t>kaldu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4630"/>
            <a:ext cx="540139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1857-1914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Postulat</a:t>
            </a:r>
            <a:r>
              <a:rPr lang="en-US" dirty="0" smtClean="0"/>
              <a:t> Koch </a:t>
            </a:r>
            <a:r>
              <a:rPr lang="en-US" dirty="0" err="1" smtClean="0"/>
              <a:t>oleh</a:t>
            </a:r>
            <a:r>
              <a:rPr lang="en-US" dirty="0" smtClean="0"/>
              <a:t> Robert </a:t>
            </a:r>
            <a:r>
              <a:rPr lang="en-US" dirty="0" smtClean="0"/>
              <a:t>Koch, </a:t>
            </a:r>
            <a:r>
              <a:rPr lang="en-US" dirty="0" smtClean="0"/>
              <a:t>yang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Postulat</a:t>
            </a:r>
            <a:r>
              <a:rPr lang="en-US" dirty="0" smtClean="0"/>
              <a:t> Koch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Postulat</a:t>
            </a:r>
            <a:r>
              <a:rPr lang="en-US" dirty="0" smtClean="0"/>
              <a:t> Koch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</a:t>
            </a:r>
            <a:r>
              <a:rPr lang="en-US" dirty="0" err="1" smtClean="0"/>
              <a:t>sehat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diisolasi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ditumbuhkan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inokulasi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</a:t>
            </a:r>
            <a:r>
              <a:rPr lang="en-US" dirty="0" err="1" smtClean="0"/>
              <a:t>sehat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diisolasi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yang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Mikroba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karbon</a:t>
            </a:r>
            <a:r>
              <a:rPr lang="en-US" sz="2800" dirty="0" smtClean="0"/>
              <a:t>, nitrogen, sulfur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oksigen</a:t>
            </a:r>
            <a:r>
              <a:rPr lang="en-US" sz="2800" dirty="0" smtClean="0"/>
              <a:t> di </a:t>
            </a:r>
            <a:r>
              <a:rPr lang="en-US" sz="2800" dirty="0" err="1" smtClean="0"/>
              <a:t>bumi</a:t>
            </a:r>
            <a:endParaRPr lang="en-US" sz="2800" dirty="0" smtClean="0"/>
          </a:p>
        </p:txBody>
      </p:sp>
      <p:pic>
        <p:nvPicPr>
          <p:cNvPr id="1027" name="Picture 3" descr="D:\Universitas Esa Unggul\Kuliah\Materi perkuliahan\MK Mikrobiologi\Carbon cyc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59330"/>
            <a:ext cx="4648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9780" y="5404366"/>
            <a:ext cx="214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Siklus</a:t>
            </a:r>
            <a:r>
              <a:rPr lang="en-US" sz="2400" dirty="0" smtClean="0"/>
              <a:t> </a:t>
            </a:r>
            <a:r>
              <a:rPr lang="en-US" sz="2400" dirty="0" err="1" smtClean="0"/>
              <a:t>Karbon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Universitas Esa Unggul\Kuliah\Materi perkuliahan\MK Mikrobiologi\800px-Nitrogen_Cyc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776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381000"/>
            <a:ext cx="343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Siklus</a:t>
            </a:r>
            <a:r>
              <a:rPr lang="en-US" sz="3200" dirty="0" smtClean="0"/>
              <a:t> Nitrogen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19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590800" cy="16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2204628" cy="146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68" y="2941318"/>
            <a:ext cx="2377570" cy="187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77392"/>
            <a:ext cx="191482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flora normal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Kemampuan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Akhir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yang </a:t>
            </a:r>
            <a:r>
              <a:rPr lang="en-US" sz="3200" dirty="0" err="1" smtClean="0">
                <a:latin typeface="Arial" charset="0"/>
                <a:cs typeface="Arial" charset="0"/>
              </a:rPr>
              <a:t>Diharapkan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155575" y="1676400"/>
            <a:ext cx="8455025" cy="4191000"/>
          </a:xfrm>
        </p:spPr>
        <p:txBody>
          <a:bodyPr/>
          <a:lstStyle/>
          <a:p>
            <a:pPr lvl="0"/>
            <a:r>
              <a:rPr lang="en-US" sz="2200" dirty="0" err="1" smtClean="0">
                <a:cs typeface="Arial" charset="0"/>
              </a:rPr>
              <a:t>Mahasiswa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dapat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struktur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mikroba</a:t>
            </a:r>
            <a:endParaRPr lang="en-US" sz="2200" dirty="0" smtClean="0">
              <a:cs typeface="Arial" charset="0"/>
            </a:endParaRPr>
          </a:p>
          <a:p>
            <a:pPr lvl="0"/>
            <a:r>
              <a:rPr lang="en-US" sz="2200" dirty="0" err="1" smtClean="0">
                <a:cs typeface="Arial" charset="0"/>
              </a:rPr>
              <a:t>Mahasiswa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dapat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kebutuhan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nutrisi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untuk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pertumbuhan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mikroba</a:t>
            </a:r>
            <a:endParaRPr lang="en-US" sz="2200" dirty="0" smtClean="0">
              <a:cs typeface="Arial" charset="0"/>
            </a:endParaRPr>
          </a:p>
          <a:p>
            <a:r>
              <a:rPr lang="en-US" sz="2200" dirty="0" err="1" smtClean="0">
                <a:cs typeface="Arial" charset="0"/>
              </a:rPr>
              <a:t>Mahasiswa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dapat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pengendalian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mikroba</a:t>
            </a:r>
            <a:endParaRPr lang="en-US" sz="2200" dirty="0" smtClean="0">
              <a:cs typeface="Arial" charset="0"/>
            </a:endParaRPr>
          </a:p>
          <a:p>
            <a:r>
              <a:rPr lang="en-US" sz="2200" dirty="0" err="1" smtClean="0">
                <a:cs typeface="Arial" charset="0"/>
              </a:rPr>
              <a:t>Mahasiswa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dapat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menyebutkan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contoh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mikroba</a:t>
            </a:r>
            <a:r>
              <a:rPr lang="en-US" sz="2200" dirty="0">
                <a:cs typeface="Arial" charset="0"/>
              </a:rPr>
              <a:t> di </a:t>
            </a:r>
            <a:r>
              <a:rPr lang="en-US" sz="2200" dirty="0" err="1">
                <a:cs typeface="Arial" charset="0"/>
              </a:rPr>
              <a:t>daratan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dan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perairan</a:t>
            </a:r>
            <a:endParaRPr lang="en-US" sz="2200" dirty="0" smtClean="0">
              <a:cs typeface="Arial" charset="0"/>
            </a:endParaRPr>
          </a:p>
          <a:p>
            <a:r>
              <a:rPr lang="en-US" sz="2200" dirty="0" err="1" smtClean="0">
                <a:cs typeface="Arial" charset="0"/>
              </a:rPr>
              <a:t>Mahasiswa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dapat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mikroba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penyebab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penyakit</a:t>
            </a:r>
            <a:endParaRPr lang="en-US" sz="2200" dirty="0" smtClean="0">
              <a:cs typeface="Arial" charset="0"/>
            </a:endParaRPr>
          </a:p>
          <a:p>
            <a:r>
              <a:rPr lang="en-US" sz="2200" dirty="0" err="1" smtClean="0">
                <a:cs typeface="Arial" charset="0"/>
              </a:rPr>
              <a:t>Mahasiswa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dapat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pemanfaatan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mikroba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untuk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perkembangan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bioteknologi</a:t>
            </a:r>
            <a:r>
              <a:rPr lang="en-US" sz="2200" dirty="0" smtClean="0">
                <a:cs typeface="Arial" charset="0"/>
              </a:rPr>
              <a:t> </a:t>
            </a:r>
            <a:endParaRPr lang="en-US" sz="2200" dirty="0">
              <a:cs typeface="Arial" charset="0"/>
            </a:endParaRPr>
          </a:p>
          <a:p>
            <a:pPr lvl="0"/>
            <a:endParaRPr lang="id-ID" sz="2200" dirty="0" smtClean="0">
              <a:cs typeface="Arial" charset="0"/>
            </a:endParaRPr>
          </a:p>
        </p:txBody>
      </p:sp>
      <p:sp>
        <p:nvSpPr>
          <p:cNvPr id="5125" name="AutoShape 6" descr="https://www.pearsonhighered.com/assets/bigcovers/0/3/2/1/0321775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405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Virologi</a:t>
            </a:r>
            <a:r>
              <a:rPr lang="en-US" dirty="0" smtClean="0"/>
              <a:t>, </a:t>
            </a:r>
            <a:r>
              <a:rPr lang="en-US" dirty="0" err="1" smtClean="0"/>
              <a:t>bakteriologi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mikologi</a:t>
            </a:r>
            <a:endParaRPr lang="en-US" dirty="0" smtClean="0"/>
          </a:p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antimikroba</a:t>
            </a:r>
            <a:endParaRPr lang="en-US" dirty="0" smtClean="0"/>
          </a:p>
          <a:p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: virus,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bakteri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jamur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Bakteri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ciri-cirinya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Nutrisi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pertumbuhan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Virus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ciri-cirinya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(1)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Virus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ciri-cirinya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(2)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Bakteri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ciri-cirinya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(1)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Pendahuluan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132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Fungi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ciri-cirinya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Pemanfaatan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rek.gen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Contoh-contoh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air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infeksi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disebabkan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Pemanfaatan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mikroba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rek.gen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Fungi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ciri-cirinya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844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Bahan referensi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155575" y="1676400"/>
            <a:ext cx="8455025" cy="4191000"/>
          </a:xfrm>
        </p:spPr>
        <p:txBody>
          <a:bodyPr/>
          <a:lstStyle/>
          <a:p>
            <a:pPr lvl="0"/>
            <a:r>
              <a:rPr lang="en-US" sz="2200" dirty="0" err="1" smtClean="0"/>
              <a:t>Radji</a:t>
            </a:r>
            <a:r>
              <a:rPr lang="en-US" sz="2200" dirty="0" smtClean="0"/>
              <a:t>, M. 2016. </a:t>
            </a:r>
            <a:r>
              <a:rPr lang="en-US" sz="2200" i="1" dirty="0" err="1" smtClean="0"/>
              <a:t>Buku</a:t>
            </a:r>
            <a:r>
              <a:rPr lang="en-US" sz="2200" i="1" dirty="0" smtClean="0"/>
              <a:t> Ajar </a:t>
            </a:r>
            <a:r>
              <a:rPr lang="en-US" sz="2200" i="1" dirty="0" err="1" smtClean="0"/>
              <a:t>Mikrobiologi</a:t>
            </a:r>
            <a:r>
              <a:rPr lang="en-US" sz="2200" i="1" dirty="0" smtClean="0"/>
              <a:t>: </a:t>
            </a:r>
            <a:r>
              <a:rPr lang="en-US" sz="2200" i="1" dirty="0" err="1" smtClean="0"/>
              <a:t>Panduan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Mahasiswa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Farmasi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Kedokteran</a:t>
            </a:r>
            <a:r>
              <a:rPr lang="en-US" sz="2200" dirty="0" smtClean="0"/>
              <a:t>. EGC. Jakarta.</a:t>
            </a:r>
          </a:p>
          <a:p>
            <a:pPr lvl="0"/>
            <a:r>
              <a:rPr lang="en-US" sz="2200" dirty="0" smtClean="0"/>
              <a:t>Brooks</a:t>
            </a:r>
            <a:r>
              <a:rPr lang="en-US" sz="2200" dirty="0"/>
              <a:t>, G.F </a:t>
            </a:r>
            <a:r>
              <a:rPr lang="en-US" sz="2200" i="1" dirty="0"/>
              <a:t>et al</a:t>
            </a:r>
            <a:r>
              <a:rPr lang="en-US" sz="2200" dirty="0"/>
              <a:t>. 2013. </a:t>
            </a:r>
            <a:r>
              <a:rPr lang="en-US" sz="2200" i="1" dirty="0" err="1"/>
              <a:t>Jawetz</a:t>
            </a:r>
            <a:r>
              <a:rPr lang="en-US" sz="2200" i="1" dirty="0"/>
              <a:t>, </a:t>
            </a:r>
            <a:r>
              <a:rPr lang="en-US" sz="2200" i="1" dirty="0" err="1"/>
              <a:t>Melnick</a:t>
            </a:r>
            <a:r>
              <a:rPr lang="en-US" sz="2200" i="1" dirty="0"/>
              <a:t> and </a:t>
            </a:r>
            <a:r>
              <a:rPr lang="en-US" sz="2200" i="1" dirty="0" err="1"/>
              <a:t>Adelberg’s</a:t>
            </a:r>
            <a:r>
              <a:rPr lang="en-US" sz="2200" i="1" dirty="0"/>
              <a:t> Medical Microbiology.</a:t>
            </a:r>
            <a:r>
              <a:rPr lang="en-US" sz="2200" dirty="0"/>
              <a:t> 26th Ed. </a:t>
            </a:r>
            <a:r>
              <a:rPr lang="en-US" sz="2200" dirty="0" err="1"/>
              <a:t>Mc.Graw</a:t>
            </a:r>
            <a:r>
              <a:rPr lang="en-US" sz="2200" dirty="0"/>
              <a:t>-Hill </a:t>
            </a:r>
            <a:r>
              <a:rPr lang="en-US" sz="2200" dirty="0" smtClean="0"/>
              <a:t>Higher Education. </a:t>
            </a:r>
            <a:r>
              <a:rPr lang="en-US" sz="2200" dirty="0"/>
              <a:t>New York.</a:t>
            </a:r>
          </a:p>
          <a:p>
            <a:r>
              <a:rPr lang="en-US" sz="2200" dirty="0"/>
              <a:t>Willey, J.M et al. 2008. </a:t>
            </a:r>
            <a:r>
              <a:rPr lang="en-US" sz="2200" i="1" dirty="0"/>
              <a:t>Prescott, Harley and Klein’s Microbiology</a:t>
            </a:r>
            <a:r>
              <a:rPr lang="en-US" sz="2200" dirty="0"/>
              <a:t>.7th Ed. </a:t>
            </a:r>
            <a:r>
              <a:rPr lang="en-US" sz="2200" dirty="0" err="1" smtClean="0"/>
              <a:t>Mc.Graw</a:t>
            </a:r>
            <a:r>
              <a:rPr lang="en-US" sz="2200" dirty="0" smtClean="0"/>
              <a:t>-Hill Higher Education. New York.</a:t>
            </a:r>
          </a:p>
          <a:p>
            <a:r>
              <a:rPr lang="en-US" sz="2200" dirty="0" err="1" smtClean="0">
                <a:cs typeface="Arial" charset="0"/>
              </a:rPr>
              <a:t>Beberapa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buku</a:t>
            </a:r>
            <a:r>
              <a:rPr lang="en-US" sz="2200" dirty="0" smtClean="0">
                <a:cs typeface="Arial" charset="0"/>
              </a:rPr>
              <a:t> ajar yang </a:t>
            </a:r>
            <a:r>
              <a:rPr lang="en-US" sz="2200" dirty="0" err="1" smtClean="0">
                <a:cs typeface="Arial" charset="0"/>
              </a:rPr>
              <a:t>ada</a:t>
            </a:r>
            <a:r>
              <a:rPr lang="en-US" sz="2200" dirty="0" smtClean="0">
                <a:cs typeface="Arial" charset="0"/>
              </a:rPr>
              <a:t> di </a:t>
            </a:r>
            <a:r>
              <a:rPr lang="en-US" sz="2200" dirty="0" err="1" smtClean="0">
                <a:cs typeface="Arial" charset="0"/>
              </a:rPr>
              <a:t>perpustakaan</a:t>
            </a:r>
            <a:endParaRPr lang="en-US" sz="2200" dirty="0" smtClean="0">
              <a:cs typeface="Arial" charset="0"/>
            </a:endParaRPr>
          </a:p>
          <a:p>
            <a:r>
              <a:rPr lang="en-US" sz="2200" dirty="0" err="1" smtClean="0">
                <a:cs typeface="Arial" charset="0"/>
              </a:rPr>
              <a:t>Sumber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pembelajaran</a:t>
            </a:r>
            <a:r>
              <a:rPr lang="en-US" sz="2200" dirty="0" smtClean="0">
                <a:cs typeface="Arial" charset="0"/>
              </a:rPr>
              <a:t> di website</a:t>
            </a:r>
            <a:endParaRPr lang="id-ID" sz="2200" dirty="0" smtClean="0">
              <a:cs typeface="Arial" charset="0"/>
            </a:endParaRPr>
          </a:p>
        </p:txBody>
      </p:sp>
      <p:sp>
        <p:nvSpPr>
          <p:cNvPr id="5125" name="AutoShape 6" descr="https://www.pearsonhighered.com/assets/bigcovers/0/3/2/1/0321775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1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Metode pembelajaran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Tatap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muka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Tanya </a:t>
            </a:r>
            <a:r>
              <a:rPr lang="en-US" sz="2200" dirty="0" err="1" smtClean="0">
                <a:latin typeface="Arial" charset="0"/>
                <a:cs typeface="Arial" charset="0"/>
              </a:rPr>
              <a:t>jawab</a:t>
            </a:r>
            <a:r>
              <a:rPr lang="en-US" sz="2200" dirty="0" smtClean="0">
                <a:latin typeface="Arial" charset="0"/>
                <a:cs typeface="Arial" charset="0"/>
              </a:rPr>
              <a:t>/</a:t>
            </a:r>
            <a:r>
              <a:rPr lang="en-US" sz="2200" dirty="0" err="1" smtClean="0">
                <a:latin typeface="Arial" charset="0"/>
                <a:cs typeface="Arial" charset="0"/>
              </a:rPr>
              <a:t>diskusi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Tugas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kelompok</a:t>
            </a:r>
            <a:r>
              <a:rPr lang="en-US" sz="2200" dirty="0" smtClean="0">
                <a:latin typeface="Arial" charset="0"/>
                <a:cs typeface="Arial" charset="0"/>
              </a:rPr>
              <a:t>: </a:t>
            </a:r>
            <a:r>
              <a:rPr lang="en-US" sz="2200" dirty="0" err="1" smtClean="0">
                <a:latin typeface="Arial" charset="0"/>
                <a:cs typeface="Arial" charset="0"/>
              </a:rPr>
              <a:t>pembuatan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makalah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presentasi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Praktikum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Evaluasi</a:t>
            </a:r>
            <a:r>
              <a:rPr lang="en-US" sz="2200" dirty="0" smtClean="0">
                <a:latin typeface="Arial" charset="0"/>
                <a:cs typeface="Arial" charset="0"/>
              </a:rPr>
              <a:t>: UTS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UAS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34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Komponen penilaian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Kehadiran = </a:t>
            </a:r>
            <a:r>
              <a:rPr lang="en-US" sz="2400" dirty="0"/>
              <a:t>5</a:t>
            </a:r>
            <a:r>
              <a:rPr lang="id-ID" sz="2400" dirty="0" smtClean="0"/>
              <a:t> %</a:t>
            </a:r>
            <a:endParaRPr lang="en-US" sz="2400" dirty="0" smtClean="0"/>
          </a:p>
          <a:p>
            <a:r>
              <a:rPr lang="id-ID" sz="2400" dirty="0" smtClean="0"/>
              <a:t>Tugas = </a:t>
            </a:r>
            <a:r>
              <a:rPr lang="en-US" sz="2400" dirty="0" smtClean="0"/>
              <a:t>1</a:t>
            </a:r>
            <a:r>
              <a:rPr lang="id-ID" sz="2400" dirty="0" smtClean="0"/>
              <a:t>0 %</a:t>
            </a:r>
            <a:endParaRPr lang="en-US" sz="2400" dirty="0" smtClean="0"/>
          </a:p>
          <a:p>
            <a:r>
              <a:rPr lang="en-US" sz="2400" dirty="0" err="1" smtClean="0"/>
              <a:t>Praktikum</a:t>
            </a:r>
            <a:r>
              <a:rPr lang="en-US" sz="2400" dirty="0" smtClean="0"/>
              <a:t> = 15%</a:t>
            </a:r>
          </a:p>
          <a:p>
            <a:r>
              <a:rPr lang="id-ID" sz="2400" dirty="0" smtClean="0"/>
              <a:t>UTS = </a:t>
            </a:r>
            <a:r>
              <a:rPr lang="en-US" sz="2400" dirty="0"/>
              <a:t>3</a:t>
            </a:r>
            <a:r>
              <a:rPr lang="id-ID" sz="2400" dirty="0" smtClean="0"/>
              <a:t>0 %</a:t>
            </a:r>
            <a:endParaRPr lang="en-US" sz="2400" dirty="0" smtClean="0"/>
          </a:p>
          <a:p>
            <a:r>
              <a:rPr lang="id-ID" sz="2400" dirty="0" smtClean="0"/>
              <a:t>UAS = </a:t>
            </a:r>
            <a:r>
              <a:rPr lang="en-US" sz="2400" dirty="0" smtClean="0"/>
              <a:t>4</a:t>
            </a:r>
            <a:r>
              <a:rPr lang="id-ID" sz="2400" dirty="0" smtClean="0"/>
              <a:t>0 %</a:t>
            </a:r>
            <a:endParaRPr lang="en-US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541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Tata tertib selama masa perkuliahan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Dosen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mahasiswa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wajib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datang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waktu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Diberikan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toleransi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kedatangan</a:t>
            </a:r>
            <a:r>
              <a:rPr lang="en-US" sz="2200" dirty="0" smtClean="0">
                <a:latin typeface="Arial" charset="0"/>
                <a:cs typeface="Arial" charset="0"/>
              </a:rPr>
              <a:t> 15 </a:t>
            </a:r>
            <a:r>
              <a:rPr lang="en-US" sz="2200" dirty="0" err="1" smtClean="0">
                <a:latin typeface="Arial" charset="0"/>
                <a:cs typeface="Arial" charset="0"/>
              </a:rPr>
              <a:t>menit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mahasiswa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diperkenankan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mengikuti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perkuliahan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keluar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masuk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perkuliahan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berlangsung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Wajib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mengenakan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pakaian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sopan</a:t>
            </a:r>
            <a:r>
              <a:rPr lang="en-US" sz="2200" dirty="0" smtClean="0">
                <a:latin typeface="Arial" charset="0"/>
                <a:cs typeface="Arial" charset="0"/>
              </a:rPr>
              <a:t>: </a:t>
            </a:r>
            <a:r>
              <a:rPr lang="en-US" sz="2200" dirty="0" err="1" smtClean="0">
                <a:latin typeface="Arial" charset="0"/>
                <a:cs typeface="Arial" charset="0"/>
              </a:rPr>
              <a:t>mis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kaos</a:t>
            </a:r>
            <a:r>
              <a:rPr lang="en-US" sz="2200" dirty="0" smtClean="0">
                <a:latin typeface="Arial" charset="0"/>
                <a:cs typeface="Arial" charset="0"/>
              </a:rPr>
              <a:t> oblong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sandal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Apabila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kuliah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bisa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dilakukan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sesuai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jadwal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dikenakan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pengganti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make up class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TIDAK </a:t>
            </a:r>
            <a:r>
              <a:rPr lang="en-US" sz="2200" dirty="0" err="1" smtClean="0">
                <a:latin typeface="Arial" charset="0"/>
                <a:cs typeface="Arial" charset="0"/>
              </a:rPr>
              <a:t>diperkenankan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mencontek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UTS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UAS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Apabila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diketahui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mencontek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UTS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UAS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E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Menjawab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pertanyaan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ujian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maupun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kuis</a:t>
            </a:r>
            <a:r>
              <a:rPr lang="en-US" sz="2200" dirty="0" smtClean="0">
                <a:latin typeface="Arial" charset="0"/>
                <a:cs typeface="Arial" charset="0"/>
              </a:rPr>
              <a:t> TIDAK BOLEH </a:t>
            </a: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pensil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86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virus,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(fungi)</a:t>
            </a:r>
          </a:p>
          <a:p>
            <a:r>
              <a:rPr lang="en-US" dirty="0" err="1" smtClean="0"/>
              <a:t>Mikrobiologi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18280"/>
          <a:stretch/>
        </p:blipFill>
        <p:spPr bwMode="auto">
          <a:xfrm>
            <a:off x="533400" y="4572000"/>
            <a:ext cx="2305049" cy="206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9"/>
          <a:stretch/>
        </p:blipFill>
        <p:spPr bwMode="auto">
          <a:xfrm>
            <a:off x="3505200" y="4626995"/>
            <a:ext cx="233294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/>
          <a:stretch/>
        </p:blipFill>
        <p:spPr bwMode="auto">
          <a:xfrm>
            <a:off x="6503617" y="4648200"/>
            <a:ext cx="2033728" cy="18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654</Words>
  <Application>Microsoft Office PowerPoint</Application>
  <PresentationFormat>On-screen Show (4:3)</PresentationFormat>
  <Paragraphs>100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Bahan referensi</vt:lpstr>
      <vt:lpstr>Metode pembelajaran</vt:lpstr>
      <vt:lpstr>Komponen penilaian</vt:lpstr>
      <vt:lpstr>Tata tertib selama masa perkuliahan</vt:lpstr>
      <vt:lpstr>Apa itu mikrobiologi??</vt:lpstr>
      <vt:lpstr>Ukuran Relatif Mikroorganisme</vt:lpstr>
      <vt:lpstr>Sejarah Perkembangan Mikrobiologi</vt:lpstr>
      <vt:lpstr>Sejarah Perkembangan Mikrobiologi</vt:lpstr>
      <vt:lpstr>Sejarah Perkembangan Mikrobiologi</vt:lpstr>
      <vt:lpstr>Masa Emas Mikrobiologi</vt:lpstr>
      <vt:lpstr>Postulat Koch</vt:lpstr>
      <vt:lpstr>Mengapa mikroba harus dipelajari??</vt:lpstr>
      <vt:lpstr>PowerPoint Presentation</vt:lpstr>
      <vt:lpstr>Mengapa mikroba harus dipelajari??</vt:lpstr>
      <vt:lpstr>Mengapa mikroba harus dipelajari??</vt:lpstr>
      <vt:lpstr>PowerPoint Presentation</vt:lpstr>
      <vt:lpstr>Cakupan pembelajaran mikrobiologi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33</cp:revision>
  <dcterms:created xsi:type="dcterms:W3CDTF">2017-08-07T06:42:33Z</dcterms:created>
  <dcterms:modified xsi:type="dcterms:W3CDTF">2018-03-06T01:55:59Z</dcterms:modified>
</cp:coreProperties>
</file>