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2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1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9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0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6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9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0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8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1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FD4DE-7C29-4032-A0E3-77C650A7DE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3276-4CE6-4B43-A5B2-880A05CC3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7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33738" y="4200525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chemeClr val="bg1"/>
                </a:solidFill>
              </a:rPr>
              <a:t>Tugas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Terstruktur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077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virus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Baltimore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membedah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virus </a:t>
            </a:r>
            <a:r>
              <a:rPr lang="en-US" dirty="0" err="1" smtClean="0"/>
              <a:t>tersebut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virus </a:t>
            </a:r>
            <a:r>
              <a:rPr lang="en-US" dirty="0" err="1" smtClean="0"/>
              <a:t>bersangkutan</a:t>
            </a:r>
            <a:endParaRPr lang="en-US" dirty="0" smtClean="0"/>
          </a:p>
          <a:p>
            <a:pPr lvl="1"/>
            <a:r>
              <a:rPr lang="en-US" dirty="0" smtClean="0"/>
              <a:t>Cara </a:t>
            </a:r>
            <a:r>
              <a:rPr lang="en-US" dirty="0" err="1" smtClean="0"/>
              <a:t>perkembangbiakan</a:t>
            </a:r>
            <a:r>
              <a:rPr lang="en-US" dirty="0" smtClean="0"/>
              <a:t> virus-virus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lvl="1"/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virus-virus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1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membedah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virus </a:t>
            </a:r>
            <a:r>
              <a:rPr lang="en-US" dirty="0" err="1" smtClean="0"/>
              <a:t>tersebut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tropisme</a:t>
            </a:r>
            <a:r>
              <a:rPr lang="en-US" dirty="0" smtClean="0"/>
              <a:t> virus-virus yang </a:t>
            </a:r>
            <a:r>
              <a:rPr lang="en-US" smtClean="0"/>
              <a:t>bersangkutan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5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Tugas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1</cp:revision>
  <dcterms:created xsi:type="dcterms:W3CDTF">2018-04-23T01:17:09Z</dcterms:created>
  <dcterms:modified xsi:type="dcterms:W3CDTF">2018-04-23T01:22:14Z</dcterms:modified>
</cp:coreProperties>
</file>