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3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9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2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9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11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8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18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5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5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0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EDB81-1D13-48C1-BC70-51730B6B343E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909E9-6FAA-40E6-AE1E-06CBC311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33738" y="4110335"/>
            <a:ext cx="5638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VIRUS</a:t>
            </a:r>
          </a:p>
        </p:txBody>
      </p:sp>
    </p:spTree>
    <p:extLst>
      <p:ext uri="{BB962C8B-B14F-4D97-AF65-F5344CB8AC3E}">
        <p14:creationId xmlns:p14="http://schemas.microsoft.com/office/powerpoint/2010/main" val="19679227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Virus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68763"/>
          </a:xfrm>
        </p:spPr>
        <p:txBody>
          <a:bodyPr/>
          <a:lstStyle/>
          <a:p>
            <a:r>
              <a:rPr lang="en-US" dirty="0" err="1" smtClean="0"/>
              <a:t>Pembatasan</a:t>
            </a:r>
            <a:r>
              <a:rPr lang="en-US" dirty="0" smtClean="0"/>
              <a:t> </a:t>
            </a:r>
            <a:r>
              <a:rPr lang="en-US" dirty="0" err="1" smtClean="0"/>
              <a:t>infeksi</a:t>
            </a:r>
            <a:r>
              <a:rPr lang="en-US" dirty="0" smtClean="0"/>
              <a:t> virus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tropisme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jaringan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inang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70" name="Picture 2" descr="Image result for virus trop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6477000" cy="40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0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Hal-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Virus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Tropisme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Reseptor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mengenali</a:t>
            </a:r>
            <a:r>
              <a:rPr lang="en-US" dirty="0" smtClean="0"/>
              <a:t> 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inang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mengenali</a:t>
            </a:r>
            <a:r>
              <a:rPr lang="en-US" dirty="0" smtClean="0"/>
              <a:t> </a:t>
            </a:r>
            <a:r>
              <a:rPr lang="en-US" i="1" dirty="0" smtClean="0"/>
              <a:t>promoter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enhancer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virus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3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Taksonomi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4102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virus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lain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data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asal</a:t>
            </a:r>
            <a:r>
              <a:rPr lang="en-US" dirty="0" smtClean="0"/>
              <a:t> </a:t>
            </a:r>
            <a:r>
              <a:rPr lang="en-US" dirty="0" err="1" smtClean="0"/>
              <a:t>muasal</a:t>
            </a:r>
            <a:r>
              <a:rPr lang="en-US" dirty="0" smtClean="0"/>
              <a:t> virus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evolusinya</a:t>
            </a:r>
            <a:endParaRPr lang="en-US" dirty="0" smtClean="0"/>
          </a:p>
          <a:p>
            <a:r>
              <a:rPr lang="en-US" dirty="0" err="1" smtClean="0"/>
              <a:t>Taksonomi</a:t>
            </a:r>
            <a:r>
              <a:rPr lang="en-US" dirty="0" smtClean="0"/>
              <a:t> virus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International Committee on Taxonomy of Viruses </a:t>
            </a:r>
            <a:r>
              <a:rPr lang="en-US" dirty="0" smtClean="0"/>
              <a:t>(ICTV)</a:t>
            </a:r>
            <a:endParaRPr lang="en-US" dirty="0"/>
          </a:p>
        </p:txBody>
      </p:sp>
      <p:pic>
        <p:nvPicPr>
          <p:cNvPr id="8194" name="Picture 2" descr="Image result for international committee on taxonomy of vir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228599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41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001000" cy="3306763"/>
          </a:xfrm>
        </p:spPr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10 </a:t>
            </a:r>
            <a:r>
              <a:rPr lang="en-US" dirty="0" err="1" smtClean="0"/>
              <a:t>ordo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134 </a:t>
            </a:r>
            <a:r>
              <a:rPr lang="en-US" dirty="0" err="1" smtClean="0"/>
              <a:t>famili</a:t>
            </a:r>
            <a:r>
              <a:rPr lang="en-US" dirty="0" smtClean="0"/>
              <a:t> virus (2017)</a:t>
            </a:r>
          </a:p>
          <a:p>
            <a:endParaRPr lang="en-US" dirty="0"/>
          </a:p>
        </p:txBody>
      </p:sp>
      <p:pic>
        <p:nvPicPr>
          <p:cNvPr id="4" name="Picture 4" descr="Image result for 10 th report international committee on taxonomy of vir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440" y="685800"/>
            <a:ext cx="46482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9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Virus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Baltimore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74837"/>
            <a:ext cx="60960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Diperkenalkan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David Baltimore </a:t>
            </a:r>
            <a:r>
              <a:rPr lang="en-US" dirty="0" err="1" smtClean="0">
                <a:solidFill>
                  <a:srgbClr val="FF0000"/>
                </a:solidFill>
              </a:rPr>
              <a:t>pada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tahun</a:t>
            </a:r>
            <a:r>
              <a:rPr lang="en-US" dirty="0" smtClean="0">
                <a:solidFill>
                  <a:srgbClr val="FF0000"/>
                </a:solidFill>
              </a:rPr>
              <a:t> 1971</a:t>
            </a:r>
          </a:p>
          <a:p>
            <a:r>
              <a:rPr lang="en-US" dirty="0" smtClean="0"/>
              <a:t>Virus </a:t>
            </a:r>
            <a:r>
              <a:rPr lang="en-US" dirty="0" err="1" smtClean="0"/>
              <a:t>dikelompokkan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nukleatnya</a:t>
            </a:r>
            <a:endParaRPr lang="en-US" dirty="0" smtClean="0"/>
          </a:p>
          <a:p>
            <a:pPr lvl="1"/>
            <a:r>
              <a:rPr lang="en-US" dirty="0" err="1" smtClean="0"/>
              <a:t>Berupa</a:t>
            </a:r>
            <a:r>
              <a:rPr lang="en-US" dirty="0" smtClean="0"/>
              <a:t> DNA </a:t>
            </a:r>
            <a:r>
              <a:rPr lang="en-US" dirty="0" err="1" smtClean="0"/>
              <a:t>atau</a:t>
            </a:r>
            <a:r>
              <a:rPr lang="en-US" dirty="0" smtClean="0"/>
              <a:t> RNA</a:t>
            </a:r>
          </a:p>
          <a:p>
            <a:pPr lvl="1"/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tunggal</a:t>
            </a:r>
            <a:r>
              <a:rPr lang="en-US" dirty="0" smtClean="0"/>
              <a:t> (</a:t>
            </a:r>
            <a:r>
              <a:rPr lang="en-US" i="1" dirty="0" smtClean="0"/>
              <a:t>single </a:t>
            </a:r>
            <a:r>
              <a:rPr lang="en-US" i="1" dirty="0" err="1" smtClean="0"/>
              <a:t>stranded,ss</a:t>
            </a:r>
            <a:r>
              <a:rPr lang="en-US" dirty="0" smtClean="0"/>
              <a:t>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(</a:t>
            </a:r>
            <a:r>
              <a:rPr lang="en-US" i="1" dirty="0" smtClean="0"/>
              <a:t>double stranded, ds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 (+)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</a:t>
            </a:r>
            <a:r>
              <a:rPr lang="en-US" dirty="0" err="1" smtClean="0"/>
              <a:t>negatif</a:t>
            </a:r>
            <a:r>
              <a:rPr lang="en-US" dirty="0" smtClean="0"/>
              <a:t> (-)</a:t>
            </a:r>
            <a:endParaRPr lang="en-US" dirty="0"/>
          </a:p>
        </p:txBody>
      </p:sp>
      <p:pic>
        <p:nvPicPr>
          <p:cNvPr id="10242" name="Picture 2" descr="Image result for david baltim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438400"/>
            <a:ext cx="22860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Pengelompokan</a:t>
            </a:r>
            <a:r>
              <a:rPr lang="en-US" dirty="0" smtClean="0"/>
              <a:t> Virus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Baltimore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Grup</a:t>
            </a:r>
            <a:r>
              <a:rPr lang="en-US" sz="2800" dirty="0" smtClean="0">
                <a:solidFill>
                  <a:srgbClr val="FF0000"/>
                </a:solidFill>
              </a:rPr>
              <a:t> I</a:t>
            </a:r>
            <a:r>
              <a:rPr lang="en-US" sz="2800" dirty="0" smtClean="0"/>
              <a:t> : Virus DNA </a:t>
            </a:r>
            <a:r>
              <a:rPr lang="en-US" sz="2800" dirty="0" err="1" smtClean="0"/>
              <a:t>untai</a:t>
            </a:r>
            <a:r>
              <a:rPr lang="en-US" sz="2800" dirty="0" smtClean="0"/>
              <a:t> </a:t>
            </a:r>
            <a:r>
              <a:rPr lang="en-US" sz="2800" dirty="0" err="1" smtClean="0"/>
              <a:t>ganda</a:t>
            </a:r>
            <a:r>
              <a:rPr lang="en-US" sz="2800" dirty="0" smtClean="0"/>
              <a:t> (</a:t>
            </a:r>
            <a:r>
              <a:rPr lang="en-US" sz="2800" dirty="0" err="1" smtClean="0"/>
              <a:t>dsDNA</a:t>
            </a:r>
            <a:r>
              <a:rPr lang="en-US" sz="2800" dirty="0" smtClean="0"/>
              <a:t> virus)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Grup</a:t>
            </a:r>
            <a:r>
              <a:rPr lang="en-US" sz="2800" dirty="0" smtClean="0">
                <a:solidFill>
                  <a:srgbClr val="FF0000"/>
                </a:solidFill>
              </a:rPr>
              <a:t> II </a:t>
            </a:r>
            <a:r>
              <a:rPr lang="en-US" sz="2800" dirty="0" smtClean="0"/>
              <a:t>: Virus DNA </a:t>
            </a:r>
            <a:r>
              <a:rPr lang="en-US" sz="2800" dirty="0" err="1" smtClean="0"/>
              <a:t>untai</a:t>
            </a:r>
            <a:r>
              <a:rPr lang="en-US" sz="2800" dirty="0" smtClean="0"/>
              <a:t> </a:t>
            </a:r>
            <a:r>
              <a:rPr lang="en-US" sz="2800" dirty="0" err="1" smtClean="0"/>
              <a:t>tunggal</a:t>
            </a:r>
            <a:r>
              <a:rPr lang="en-US" sz="2800" dirty="0" smtClean="0"/>
              <a:t> (</a:t>
            </a:r>
            <a:r>
              <a:rPr lang="en-US" sz="2800" dirty="0" err="1" smtClean="0"/>
              <a:t>ssDNA</a:t>
            </a:r>
            <a:r>
              <a:rPr lang="en-US" sz="2800" dirty="0" smtClean="0"/>
              <a:t> virus)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Grup</a:t>
            </a:r>
            <a:r>
              <a:rPr lang="en-US" sz="2800" dirty="0" smtClean="0">
                <a:solidFill>
                  <a:srgbClr val="FF0000"/>
                </a:solidFill>
              </a:rPr>
              <a:t> III </a:t>
            </a:r>
            <a:r>
              <a:rPr lang="en-US" sz="2800" dirty="0" smtClean="0"/>
              <a:t>: Virus RNA </a:t>
            </a:r>
            <a:r>
              <a:rPr lang="en-US" sz="2800" dirty="0" err="1" smtClean="0"/>
              <a:t>untai</a:t>
            </a:r>
            <a:r>
              <a:rPr lang="en-US" sz="2800" dirty="0" smtClean="0"/>
              <a:t> </a:t>
            </a:r>
            <a:r>
              <a:rPr lang="en-US" sz="2800" dirty="0" err="1" smtClean="0"/>
              <a:t>ganda</a:t>
            </a:r>
            <a:r>
              <a:rPr lang="en-US" sz="2800" dirty="0" smtClean="0"/>
              <a:t> (</a:t>
            </a:r>
            <a:r>
              <a:rPr lang="en-US" sz="2800" dirty="0" err="1" smtClean="0"/>
              <a:t>dsRNA</a:t>
            </a:r>
            <a:r>
              <a:rPr lang="en-US" sz="2800" dirty="0" smtClean="0"/>
              <a:t> virus)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Grup</a:t>
            </a:r>
            <a:r>
              <a:rPr lang="en-US" sz="2800" dirty="0" smtClean="0">
                <a:solidFill>
                  <a:srgbClr val="FF0000"/>
                </a:solidFill>
              </a:rPr>
              <a:t> IV </a:t>
            </a:r>
            <a:r>
              <a:rPr lang="en-US" sz="2800" dirty="0" err="1" smtClean="0">
                <a:solidFill>
                  <a:srgbClr val="FF0000"/>
                </a:solidFill>
              </a:rPr>
              <a:t>dan</a:t>
            </a:r>
            <a:r>
              <a:rPr lang="en-US" sz="2800" dirty="0" smtClean="0">
                <a:solidFill>
                  <a:srgbClr val="FF0000"/>
                </a:solidFill>
              </a:rPr>
              <a:t> V </a:t>
            </a:r>
            <a:r>
              <a:rPr lang="en-US" sz="2800" dirty="0" smtClean="0"/>
              <a:t>: virus RNA </a:t>
            </a:r>
            <a:r>
              <a:rPr lang="en-US" sz="2800" dirty="0" err="1" smtClean="0"/>
              <a:t>untai</a:t>
            </a:r>
            <a:r>
              <a:rPr lang="en-US" sz="2800" dirty="0" smtClean="0"/>
              <a:t> </a:t>
            </a:r>
            <a:r>
              <a:rPr lang="en-US" sz="2800" dirty="0" err="1" smtClean="0"/>
              <a:t>tunggal</a:t>
            </a:r>
            <a:r>
              <a:rPr lang="en-US" sz="2800" dirty="0" smtClean="0"/>
              <a:t> (</a:t>
            </a:r>
            <a:r>
              <a:rPr lang="en-US" sz="2800" dirty="0" err="1" smtClean="0"/>
              <a:t>ssRNA</a:t>
            </a:r>
            <a:r>
              <a:rPr lang="en-US" sz="2800" dirty="0" smtClean="0"/>
              <a:t> virus)</a:t>
            </a:r>
          </a:p>
          <a:p>
            <a:pPr lvl="1"/>
            <a:r>
              <a:rPr lang="en-US" sz="2400" dirty="0" err="1" smtClean="0"/>
              <a:t>Grup</a:t>
            </a:r>
            <a:r>
              <a:rPr lang="en-US" sz="2400" dirty="0" smtClean="0"/>
              <a:t> IV : </a:t>
            </a:r>
            <a:r>
              <a:rPr lang="en-US" sz="2400" dirty="0" err="1" smtClean="0"/>
              <a:t>ssRNA</a:t>
            </a:r>
            <a:r>
              <a:rPr lang="en-US" sz="2400" dirty="0" smtClean="0"/>
              <a:t> virus-positive sense</a:t>
            </a:r>
          </a:p>
          <a:p>
            <a:pPr lvl="1"/>
            <a:r>
              <a:rPr lang="en-US" sz="2400" dirty="0" err="1" smtClean="0"/>
              <a:t>Grup</a:t>
            </a:r>
            <a:r>
              <a:rPr lang="en-US" sz="2400" dirty="0" smtClean="0"/>
              <a:t> V : </a:t>
            </a:r>
            <a:r>
              <a:rPr lang="en-US" sz="2400" dirty="0" err="1" smtClean="0"/>
              <a:t>ssRNA</a:t>
            </a:r>
            <a:r>
              <a:rPr lang="en-US" sz="2400" dirty="0"/>
              <a:t> </a:t>
            </a:r>
            <a:r>
              <a:rPr lang="en-US" sz="2400" dirty="0" smtClean="0"/>
              <a:t>virus-negative sense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Grup</a:t>
            </a:r>
            <a:r>
              <a:rPr lang="en-US" dirty="0">
                <a:solidFill>
                  <a:srgbClr val="FF0000"/>
                </a:solidFill>
              </a:rPr>
              <a:t> VI </a:t>
            </a:r>
            <a:r>
              <a:rPr lang="en-US" dirty="0"/>
              <a:t>: Virus RNA </a:t>
            </a:r>
            <a:r>
              <a:rPr lang="en-US" dirty="0" err="1"/>
              <a:t>untai</a:t>
            </a:r>
            <a:r>
              <a:rPr lang="en-US" dirty="0"/>
              <a:t> </a:t>
            </a:r>
            <a:r>
              <a:rPr lang="en-US" dirty="0" err="1"/>
              <a:t>tunggal</a:t>
            </a:r>
            <a:r>
              <a:rPr lang="en-US" dirty="0"/>
              <a:t> yang </a:t>
            </a:r>
            <a:r>
              <a:rPr lang="en-US" dirty="0" err="1"/>
              <a:t>bereplikasi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intermedier</a:t>
            </a:r>
            <a:r>
              <a:rPr lang="en-US" dirty="0"/>
              <a:t> DNA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>
                <a:solidFill>
                  <a:srgbClr val="FF0000"/>
                </a:solidFill>
              </a:rPr>
              <a:t>Grup</a:t>
            </a:r>
            <a:r>
              <a:rPr lang="en-US" dirty="0">
                <a:solidFill>
                  <a:srgbClr val="FF0000"/>
                </a:solidFill>
              </a:rPr>
              <a:t> VII </a:t>
            </a:r>
            <a:r>
              <a:rPr lang="en-US" dirty="0"/>
              <a:t>: Virus DNA </a:t>
            </a:r>
            <a:r>
              <a:rPr lang="en-US" dirty="0" err="1"/>
              <a:t>untai</a:t>
            </a:r>
            <a:r>
              <a:rPr lang="en-US" dirty="0"/>
              <a:t> </a:t>
            </a:r>
            <a:r>
              <a:rPr lang="en-US" dirty="0" err="1"/>
              <a:t>ganda</a:t>
            </a:r>
            <a:r>
              <a:rPr lang="en-US" dirty="0"/>
              <a:t> yang </a:t>
            </a:r>
            <a:r>
              <a:rPr lang="en-US" dirty="0" err="1"/>
              <a:t>bereplikasi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intermedier</a:t>
            </a:r>
            <a:r>
              <a:rPr lang="en-US" dirty="0"/>
              <a:t> RNA </a:t>
            </a:r>
            <a:r>
              <a:rPr lang="en-US" dirty="0" err="1"/>
              <a:t>untai</a:t>
            </a:r>
            <a:r>
              <a:rPr lang="en-US" dirty="0"/>
              <a:t> </a:t>
            </a:r>
            <a:r>
              <a:rPr lang="en-US" dirty="0" err="1"/>
              <a:t>tunggal</a:t>
            </a:r>
            <a:endParaRPr lang="en-US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8350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RNA – positive sense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virus yang </a:t>
            </a:r>
            <a:r>
              <a:rPr lang="en-US" dirty="0" err="1" smtClean="0"/>
              <a:t>molekul</a:t>
            </a:r>
            <a:r>
              <a:rPr lang="en-US" dirty="0" smtClean="0"/>
              <a:t> RNA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mRNA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proses </a:t>
            </a:r>
            <a:r>
              <a:rPr lang="en-US" dirty="0" err="1" smtClean="0"/>
              <a:t>translasi</a:t>
            </a:r>
            <a:endParaRPr lang="en-US" dirty="0" smtClean="0"/>
          </a:p>
          <a:p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(5’-3’)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12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positive sense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4" y="868680"/>
            <a:ext cx="7792276" cy="4773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7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Virus RNA – </a:t>
            </a:r>
            <a:r>
              <a:rPr lang="en-US" i="1" dirty="0" smtClean="0"/>
              <a:t>negative sense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 yang RNA </a:t>
            </a:r>
            <a:r>
              <a:rPr lang="en-US" dirty="0" err="1" smtClean="0"/>
              <a:t>nya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komplemen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mRNA</a:t>
            </a:r>
          </a:p>
          <a:p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untai</a:t>
            </a:r>
            <a:r>
              <a:rPr lang="en-US" dirty="0" smtClean="0"/>
              <a:t> 3’-5’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virus, RNA </a:t>
            </a:r>
            <a:r>
              <a:rPr lang="en-US" i="1" dirty="0" smtClean="0"/>
              <a:t>negative sense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diubah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mRNA </a:t>
            </a:r>
            <a:r>
              <a:rPr lang="en-US" dirty="0" err="1" smtClean="0"/>
              <a:t>terlebih</a:t>
            </a:r>
            <a:r>
              <a:rPr lang="en-US" dirty="0" smtClean="0"/>
              <a:t> </a:t>
            </a:r>
            <a:r>
              <a:rPr lang="en-US" dirty="0" err="1" smtClean="0"/>
              <a:t>dahulu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RNA polymerase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7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Replikasi</a:t>
            </a:r>
            <a:r>
              <a:rPr lang="en-US" dirty="0" smtClean="0"/>
              <a:t> virus RNA – </a:t>
            </a:r>
            <a:r>
              <a:rPr lang="en-US" i="1" dirty="0" smtClean="0"/>
              <a:t>positive </a:t>
            </a:r>
            <a:r>
              <a:rPr lang="en-US" i="1" dirty="0" err="1" smtClean="0"/>
              <a:t>dan</a:t>
            </a:r>
            <a:r>
              <a:rPr lang="en-US" i="1" dirty="0" smtClean="0"/>
              <a:t> negative sense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Image result for positive sense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4347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yang </a:t>
            </a:r>
            <a:r>
              <a:rPr lang="en-US" dirty="0" err="1" smtClean="0"/>
              <a:t>Diharapkan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ciri-ciri</a:t>
            </a:r>
            <a:r>
              <a:rPr lang="en-US" dirty="0" smtClean="0"/>
              <a:t> virus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pengelompokan</a:t>
            </a:r>
            <a:r>
              <a:rPr lang="en-US" dirty="0" smtClean="0"/>
              <a:t> virus</a:t>
            </a:r>
          </a:p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perkembangbiakan</a:t>
            </a:r>
            <a:r>
              <a:rPr lang="en-US" dirty="0" smtClean="0"/>
              <a:t> virus</a:t>
            </a:r>
            <a:endParaRPr lang="en-US" dirty="0"/>
          </a:p>
        </p:txBody>
      </p:sp>
      <p:pic>
        <p:nvPicPr>
          <p:cNvPr id="4" name="Picture 2" descr="https://previews.123rf.com/images/amasterpics123/amasterpics1231301/amasterpics123130100010/17437646-3d-man-thinking-with-idea-bulb-above-his-head-over-white-background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2259330" cy="225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890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Retroviridae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kelompok</a:t>
            </a:r>
            <a:r>
              <a:rPr lang="en-US" dirty="0" smtClean="0"/>
              <a:t> virus RNA (</a:t>
            </a:r>
            <a:r>
              <a:rPr lang="en-US" dirty="0" err="1" smtClean="0"/>
              <a:t>Grup</a:t>
            </a:r>
            <a:r>
              <a:rPr lang="en-US" dirty="0" smtClean="0"/>
              <a:t> VI) yang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transkripsi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(</a:t>
            </a:r>
            <a:r>
              <a:rPr lang="en-US" i="1" dirty="0" smtClean="0"/>
              <a:t>reverse transcription</a:t>
            </a:r>
            <a:r>
              <a:rPr lang="en-US" dirty="0" smtClean="0"/>
              <a:t>) </a:t>
            </a:r>
            <a:r>
              <a:rPr lang="en-US" dirty="0" err="1" smtClean="0"/>
              <a:t>membentuk</a:t>
            </a:r>
            <a:r>
              <a:rPr lang="en-US" dirty="0" smtClean="0"/>
              <a:t> DNA</a:t>
            </a:r>
          </a:p>
          <a:p>
            <a:r>
              <a:rPr lang="en-US" dirty="0" smtClean="0"/>
              <a:t>RNA </a:t>
            </a:r>
            <a:r>
              <a:rPr lang="en-US" dirty="0" smtClean="0">
                <a:sym typeface="Wingdings" pitchFamily="2" charset="2"/>
              </a:rPr>
              <a:t> DNA  mRNA  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Replikasi</a:t>
            </a:r>
            <a:r>
              <a:rPr lang="en-US" dirty="0" smtClean="0"/>
              <a:t> </a:t>
            </a:r>
            <a:r>
              <a:rPr lang="en-US" dirty="0" err="1" smtClean="0"/>
              <a:t>Retroviridae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retrovirus replication steps si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305675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4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Replikasi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</a:t>
            </a:r>
            <a:r>
              <a:rPr lang="en-US" dirty="0" err="1" smtClean="0"/>
              <a:t>Bakteriofaga</a:t>
            </a:r>
            <a:r>
              <a:rPr lang="en-US" dirty="0" smtClean="0"/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Attachment</a:t>
            </a:r>
            <a:r>
              <a:rPr lang="en-US" i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ekor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bakteriofaga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reseptor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membran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berikatan</a:t>
            </a: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Penetrasi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bakteriofaga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memasukkan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materi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genetiknya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bakteri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kapsid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tetap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berada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luar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Biosintesis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genom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faga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kapsid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enzim-enzim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Maturasi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bakteriofaga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lengkap</a:t>
            </a: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Pelepasan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bakteriofaga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keluar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bakteri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menyebabkan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bakteri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rusak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siklus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litik</a:t>
            </a:r>
            <a:r>
              <a:rPr lang="en-US" dirty="0" smtClean="0">
                <a:sym typeface="Wingdings" pitchFamily="2" charset="2"/>
              </a:rPr>
              <a:t>)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0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Replikasi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Selain</a:t>
            </a:r>
            <a:r>
              <a:rPr lang="en-US" dirty="0" smtClean="0"/>
              <a:t>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kerusakan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,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profaga</a:t>
            </a:r>
            <a:r>
              <a:rPr lang="en-US" dirty="0" smtClean="0"/>
              <a:t> (</a:t>
            </a:r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lisogenik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Profaga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material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bakteriofaga</a:t>
            </a:r>
            <a:r>
              <a:rPr lang="en-US" dirty="0" smtClean="0"/>
              <a:t> yang </a:t>
            </a:r>
            <a:r>
              <a:rPr lang="en-US" dirty="0" err="1" smtClean="0">
                <a:solidFill>
                  <a:srgbClr val="FF0000"/>
                </a:solidFill>
              </a:rPr>
              <a:t>bergabung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material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Tidak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menyebabkan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kerusakan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(</a:t>
            </a:r>
            <a:r>
              <a:rPr lang="en-US" dirty="0" err="1" smtClean="0"/>
              <a:t>kekurangan</a:t>
            </a:r>
            <a:r>
              <a:rPr lang="en-US" dirty="0" smtClean="0"/>
              <a:t> </a:t>
            </a:r>
            <a:r>
              <a:rPr lang="en-US" dirty="0" err="1" smtClean="0"/>
              <a:t>nutrisi</a:t>
            </a:r>
            <a:r>
              <a:rPr lang="en-US" dirty="0" smtClean="0"/>
              <a:t>,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beracun</a:t>
            </a:r>
            <a:r>
              <a:rPr lang="en-US" dirty="0" smtClean="0"/>
              <a:t>),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profaga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berganti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siklus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litik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7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4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Replikasi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replikasi</a:t>
            </a:r>
            <a:r>
              <a:rPr lang="en-US" dirty="0" smtClean="0"/>
              <a:t> virus </a:t>
            </a:r>
            <a:r>
              <a:rPr lang="en-US" dirty="0" err="1" smtClean="0"/>
              <a:t>patogen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i="1" dirty="0" smtClean="0">
                <a:solidFill>
                  <a:srgbClr val="FF0000"/>
                </a:solidFill>
              </a:rPr>
              <a:t>Attachment</a:t>
            </a:r>
            <a:r>
              <a:rPr lang="en-US" i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molekul</a:t>
            </a:r>
            <a:r>
              <a:rPr lang="en-US" dirty="0" smtClean="0">
                <a:sym typeface="Wingdings" pitchFamily="2" charset="2"/>
              </a:rPr>
              <a:t> spike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berikatan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dengan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reseptor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Penetrasi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virus </a:t>
            </a:r>
            <a:r>
              <a:rPr lang="en-US" dirty="0" err="1" smtClean="0">
                <a:sym typeface="Wingdings" pitchFamily="2" charset="2"/>
              </a:rPr>
              <a:t>masuk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dalam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melepaskan</a:t>
            </a:r>
            <a:r>
              <a:rPr lang="en-US" dirty="0" smtClean="0">
                <a:sym typeface="Wingdings" pitchFamily="2" charset="2"/>
              </a:rPr>
              <a:t> material </a:t>
            </a:r>
            <a:r>
              <a:rPr lang="en-US" dirty="0" err="1" smtClean="0">
                <a:sym typeface="Wingdings" pitchFamily="2" charset="2"/>
              </a:rPr>
              <a:t>genetik</a:t>
            </a: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Biosintesis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genom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kapsid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enzim-enzim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Maturasi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pembentukan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struktur</a:t>
            </a:r>
            <a:r>
              <a:rPr lang="en-US" dirty="0" smtClean="0">
                <a:sym typeface="Wingdings" pitchFamily="2" charset="2"/>
              </a:rPr>
              <a:t> virus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lengkap</a:t>
            </a: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Pelepasan</a:t>
            </a:r>
            <a:r>
              <a:rPr lang="en-US" dirty="0" smtClean="0">
                <a:sym typeface="Wingdings" pitchFamily="2" charset="2"/>
              </a:rPr>
              <a:t>  virus </a:t>
            </a:r>
            <a:r>
              <a:rPr lang="en-US" dirty="0" err="1" smtClean="0">
                <a:sym typeface="Wingdings" pitchFamily="2" charset="2"/>
              </a:rPr>
              <a:t>akan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terlepas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merusak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bisa</a:t>
            </a:r>
            <a:r>
              <a:rPr lang="en-US" dirty="0" smtClean="0">
                <a:sym typeface="Wingdings" pitchFamily="2" charset="2"/>
              </a:rPr>
              <a:t> pula </a:t>
            </a:r>
            <a:r>
              <a:rPr lang="en-US" dirty="0" err="1" smtClean="0">
                <a:sym typeface="Wingdings" pitchFamily="2" charset="2"/>
              </a:rPr>
              <a:t>tidak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Attachment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Penetrasi</a:t>
            </a:r>
            <a:r>
              <a:rPr lang="en-US" dirty="0" smtClean="0"/>
              <a:t> virus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smtClean="0"/>
              <a:t>Virus </a:t>
            </a:r>
            <a:r>
              <a:rPr lang="en-US" dirty="0" err="1" smtClean="0"/>
              <a:t>Berselubung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0"/>
          <a:stretch/>
        </p:blipFill>
        <p:spPr bwMode="auto">
          <a:xfrm>
            <a:off x="1" y="2705100"/>
            <a:ext cx="9143999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87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Attachment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Penetrasi</a:t>
            </a:r>
            <a:r>
              <a:rPr lang="en-US" dirty="0" smtClean="0"/>
              <a:t> virus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 </a:t>
            </a:r>
            <a:r>
              <a:rPr lang="en-US" dirty="0" err="1" smtClean="0"/>
              <a:t>Telanjang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8686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6670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528447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4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7162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8200" y="118110"/>
            <a:ext cx="2743200" cy="294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929640"/>
            <a:ext cx="3581400" cy="1143000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Replikasi</a:t>
            </a:r>
            <a:r>
              <a:rPr lang="en-US" sz="3600" dirty="0" smtClean="0"/>
              <a:t> Virus DNA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67568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Replikasi</a:t>
            </a:r>
            <a:r>
              <a:rPr lang="en-US" dirty="0" smtClean="0"/>
              <a:t> virus RNA – </a:t>
            </a:r>
            <a:r>
              <a:rPr lang="en-US" i="1" dirty="0" smtClean="0"/>
              <a:t>positive </a:t>
            </a:r>
            <a:r>
              <a:rPr lang="en-US" i="1" dirty="0" err="1" smtClean="0"/>
              <a:t>dan</a:t>
            </a:r>
            <a:r>
              <a:rPr lang="en-US" i="1" dirty="0" smtClean="0"/>
              <a:t> negative sense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Image result for positive sense r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6743471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9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Ukuran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360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Replikasi</a:t>
            </a:r>
            <a:r>
              <a:rPr lang="en-US" dirty="0" smtClean="0"/>
              <a:t> Retrovirus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181600" cy="534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00800" y="1447800"/>
            <a:ext cx="9906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64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contoh-contoh</a:t>
            </a:r>
            <a:r>
              <a:rPr lang="en-US" dirty="0" smtClean="0"/>
              <a:t> virus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Baltimore (min.3)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genetiknya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replikasinya</a:t>
            </a:r>
            <a:r>
              <a:rPr lang="en-US" dirty="0" smtClean="0"/>
              <a:t>/</a:t>
            </a:r>
            <a:r>
              <a:rPr lang="en-US" dirty="0" err="1" smtClean="0"/>
              <a:t>perkembangbiakannya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tropismenya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8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ke-19,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agen</a:t>
            </a:r>
            <a:r>
              <a:rPr lang="en-US" dirty="0" smtClean="0"/>
              <a:t> yang </a:t>
            </a:r>
            <a:r>
              <a:rPr lang="en-US" dirty="0" err="1" smtClean="0"/>
              <a:t>menyebabkan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virus</a:t>
            </a:r>
            <a:r>
              <a:rPr lang="en-US" dirty="0" smtClean="0"/>
              <a:t> (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latin</a:t>
            </a:r>
            <a:r>
              <a:rPr lang="en-US" dirty="0" smtClean="0"/>
              <a:t>, </a:t>
            </a:r>
            <a:r>
              <a:rPr lang="en-US" dirty="0" err="1" smtClean="0"/>
              <a:t>berarti</a:t>
            </a:r>
            <a:r>
              <a:rPr lang="en-US" dirty="0" smtClean="0"/>
              <a:t> </a:t>
            </a:r>
            <a:r>
              <a:rPr lang="en-US" dirty="0" err="1" smtClean="0"/>
              <a:t>racun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1892, </a:t>
            </a:r>
            <a:r>
              <a:rPr lang="en-US" dirty="0" err="1" smtClean="0">
                <a:solidFill>
                  <a:srgbClr val="FF0000"/>
                </a:solidFill>
              </a:rPr>
              <a:t>Dimitri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Ivanowsky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mempelajari</a:t>
            </a:r>
            <a:r>
              <a:rPr lang="en-US" dirty="0" smtClean="0"/>
              <a:t> </a:t>
            </a:r>
            <a:r>
              <a:rPr lang="en-US" dirty="0" err="1" smtClean="0"/>
              <a:t>penyakit</a:t>
            </a:r>
            <a:r>
              <a:rPr lang="en-US" dirty="0" smtClean="0"/>
              <a:t> </a:t>
            </a:r>
            <a:r>
              <a:rPr lang="en-US" dirty="0" err="1" smtClean="0"/>
              <a:t>mosaik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tembakau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62400"/>
            <a:ext cx="2971800" cy="2777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62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2973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Antara</a:t>
            </a:r>
            <a:r>
              <a:rPr lang="en-US" sz="2800" dirty="0" smtClean="0"/>
              <a:t> tahun1898-1900, </a:t>
            </a:r>
            <a:r>
              <a:rPr lang="en-US" sz="2800" dirty="0" err="1" smtClean="0">
                <a:solidFill>
                  <a:srgbClr val="FF0000"/>
                </a:solidFill>
              </a:rPr>
              <a:t>Martinus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Beijerink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riset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mendalam</a:t>
            </a:r>
            <a:r>
              <a:rPr lang="en-US" sz="2800" dirty="0" smtClean="0"/>
              <a:t> </a:t>
            </a:r>
            <a:r>
              <a:rPr lang="en-US" sz="2800" dirty="0" err="1" smtClean="0"/>
              <a:t>terhadap</a:t>
            </a:r>
            <a:r>
              <a:rPr lang="en-US" sz="2800" dirty="0" smtClean="0"/>
              <a:t> </a:t>
            </a:r>
            <a:r>
              <a:rPr lang="en-US" sz="2800" dirty="0" err="1" smtClean="0"/>
              <a:t>penyakit</a:t>
            </a:r>
            <a:r>
              <a:rPr lang="en-US" sz="2800" dirty="0" smtClean="0"/>
              <a:t> </a:t>
            </a:r>
            <a:r>
              <a:rPr lang="en-US" sz="2800" dirty="0" err="1" smtClean="0"/>
              <a:t>mosaik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tembakau</a:t>
            </a:r>
            <a:endParaRPr lang="en-US" sz="2800" dirty="0" smtClean="0"/>
          </a:p>
          <a:p>
            <a:pPr lvl="1">
              <a:spcAft>
                <a:spcPts val="600"/>
              </a:spcAft>
            </a:pPr>
            <a:r>
              <a:rPr lang="en-US" sz="2400" dirty="0" err="1" smtClean="0">
                <a:solidFill>
                  <a:srgbClr val="FF0000"/>
                </a:solidFill>
              </a:rPr>
              <a:t>Kesimpulan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</a:rPr>
              <a:t>bahwa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penyakit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ini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disebabkan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oleh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agen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infeksius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selain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bakteri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dan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racun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Wingdings" pitchFamily="2" charset="2"/>
              </a:rPr>
              <a:t> virus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tahun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sama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Friedrich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Loeffler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dan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Paul </a:t>
            </a:r>
            <a:r>
              <a:rPr lang="en-US" dirty="0" err="1">
                <a:solidFill>
                  <a:srgbClr val="FF0000"/>
                </a:solidFill>
                <a:sym typeface="Wingdings" pitchFamily="2" charset="2"/>
              </a:rPr>
              <a:t>Frosch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juga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menemukan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bahwa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penyakit</a:t>
            </a:r>
            <a:r>
              <a:rPr lang="en-US" dirty="0">
                <a:sym typeface="Wingdings" pitchFamily="2" charset="2"/>
              </a:rPr>
              <a:t> kuku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mulut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binatang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ternak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disebabkan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oleh</a:t>
            </a:r>
            <a:r>
              <a:rPr lang="en-US" dirty="0">
                <a:sym typeface="Wingdings" pitchFamily="2" charset="2"/>
              </a:rPr>
              <a:t> virus, </a:t>
            </a:r>
            <a:r>
              <a:rPr lang="en-US" dirty="0" err="1">
                <a:sym typeface="Wingdings" pitchFamily="2" charset="2"/>
              </a:rPr>
              <a:t>bukan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racun</a:t>
            </a:r>
            <a:r>
              <a:rPr lang="en-US" dirty="0">
                <a:sym typeface="Wingdings" pitchFamily="2" charset="2"/>
              </a:rPr>
              <a:t> </a:t>
            </a:r>
            <a:endParaRPr lang="en-US" dirty="0"/>
          </a:p>
        </p:txBody>
      </p:sp>
      <p:pic>
        <p:nvPicPr>
          <p:cNvPr id="4098" name="Picture 2" descr="Image result for foot and mouth disease ca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512" y="4953000"/>
            <a:ext cx="4171288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58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Virus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1935, virus </a:t>
            </a:r>
            <a:r>
              <a:rPr lang="en-US" sz="2800" dirty="0" err="1" smtClean="0"/>
              <a:t>mosaik</a:t>
            </a:r>
            <a:r>
              <a:rPr lang="en-US" sz="2800" dirty="0" smtClean="0"/>
              <a:t> </a:t>
            </a:r>
            <a:r>
              <a:rPr lang="en-US" sz="2800" dirty="0" err="1" smtClean="0"/>
              <a:t>tembakau</a:t>
            </a:r>
            <a:r>
              <a:rPr lang="en-US" sz="2800" dirty="0" smtClean="0"/>
              <a:t> (</a:t>
            </a:r>
            <a:r>
              <a:rPr lang="en-US" sz="2800" i="1" dirty="0" err="1" smtClean="0"/>
              <a:t>Mossaic</a:t>
            </a:r>
            <a:r>
              <a:rPr lang="en-US" sz="2800" i="1" dirty="0" smtClean="0"/>
              <a:t> Tobacco Virus</a:t>
            </a:r>
            <a:r>
              <a:rPr lang="en-US" sz="2800" dirty="0" smtClean="0"/>
              <a:t>)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dikristalisasi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Kemudian</a:t>
            </a:r>
            <a:r>
              <a:rPr lang="en-US" sz="2800" dirty="0" smtClean="0"/>
              <a:t> </a:t>
            </a:r>
            <a:r>
              <a:rPr lang="en-US" sz="2800" dirty="0" err="1" smtClean="0"/>
              <a:t>diketahui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virus </a:t>
            </a:r>
            <a:r>
              <a:rPr lang="en-US" sz="2800" dirty="0" err="1" smtClean="0"/>
              <a:t>hanya</a:t>
            </a:r>
            <a:r>
              <a:rPr lang="en-US" sz="2800" dirty="0" smtClean="0"/>
              <a:t> </a:t>
            </a:r>
            <a:r>
              <a:rPr lang="en-US" sz="2800" dirty="0" err="1" smtClean="0"/>
              <a:t>terdiri</a:t>
            </a:r>
            <a:r>
              <a:rPr lang="en-US" sz="2800" dirty="0" smtClean="0"/>
              <a:t> </a:t>
            </a:r>
            <a:r>
              <a:rPr lang="en-US" sz="2800" dirty="0" err="1" smtClean="0"/>
              <a:t>dari</a:t>
            </a:r>
            <a:r>
              <a:rPr lang="en-US" sz="2800" dirty="0" smtClean="0"/>
              <a:t> protein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asam</a:t>
            </a:r>
            <a:r>
              <a:rPr lang="en-US" sz="2800" dirty="0" smtClean="0"/>
              <a:t> </a:t>
            </a:r>
            <a:r>
              <a:rPr lang="en-US" sz="2800" dirty="0" err="1" smtClean="0"/>
              <a:t>nukleat</a:t>
            </a:r>
            <a:endParaRPr lang="en-US" sz="2800" dirty="0" smtClean="0"/>
          </a:p>
          <a:p>
            <a:r>
              <a:rPr lang="en-US" sz="2800" dirty="0" smtClean="0"/>
              <a:t>Hal </a:t>
            </a:r>
            <a:r>
              <a:rPr lang="en-US" sz="2800" dirty="0" err="1" smtClean="0"/>
              <a:t>ini</a:t>
            </a:r>
            <a:r>
              <a:rPr lang="en-US" sz="2800" dirty="0" smtClean="0"/>
              <a:t> </a:t>
            </a:r>
            <a:r>
              <a:rPr lang="en-US" sz="2800" dirty="0" err="1" smtClean="0"/>
              <a:t>mengasumsikan</a:t>
            </a:r>
            <a:r>
              <a:rPr lang="en-US" sz="2800" dirty="0" smtClean="0"/>
              <a:t> </a:t>
            </a:r>
            <a:r>
              <a:rPr lang="en-US" sz="2800" dirty="0" err="1" smtClean="0"/>
              <a:t>bahwa</a:t>
            </a:r>
            <a:r>
              <a:rPr lang="en-US" sz="2800" dirty="0" smtClean="0"/>
              <a:t> virus </a:t>
            </a:r>
            <a:r>
              <a:rPr lang="en-US" sz="2800" dirty="0" err="1" smtClean="0"/>
              <a:t>merupakan</a:t>
            </a:r>
            <a:r>
              <a:rPr lang="en-US" sz="2800" dirty="0" smtClean="0"/>
              <a:t> </a:t>
            </a:r>
            <a:r>
              <a:rPr lang="en-US" sz="2800" dirty="0" err="1" smtClean="0"/>
              <a:t>agen</a:t>
            </a:r>
            <a:r>
              <a:rPr lang="en-US" sz="2800" dirty="0" smtClean="0"/>
              <a:t> </a:t>
            </a:r>
            <a:r>
              <a:rPr lang="en-US" sz="2800" dirty="0" err="1" smtClean="0"/>
              <a:t>infeksius</a:t>
            </a:r>
            <a:r>
              <a:rPr lang="en-US" sz="2800" dirty="0" smtClean="0"/>
              <a:t> yang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hidup</a:t>
            </a:r>
            <a:r>
              <a:rPr lang="en-US" sz="2800" dirty="0" smtClean="0"/>
              <a:t>  </a:t>
            </a:r>
          </a:p>
          <a:p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4385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24200" y="61354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Virus TMV yang </a:t>
            </a:r>
            <a:r>
              <a:rPr lang="en-US" dirty="0" err="1" smtClean="0"/>
              <a:t>berhasil</a:t>
            </a:r>
            <a:r>
              <a:rPr lang="en-US" dirty="0" smtClean="0"/>
              <a:t> </a:t>
            </a:r>
            <a:r>
              <a:rPr lang="en-US" dirty="0" err="1" smtClean="0"/>
              <a:t>dikristalisasi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Virus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Akan </a:t>
            </a:r>
            <a:r>
              <a:rPr lang="en-US" dirty="0" err="1" smtClean="0"/>
              <a:t>tetapi</a:t>
            </a:r>
            <a:r>
              <a:rPr lang="en-US" dirty="0" smtClean="0"/>
              <a:t> virus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perbanyakan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yang </a:t>
            </a:r>
            <a:r>
              <a:rPr lang="en-US" dirty="0" err="1" smtClean="0"/>
              <a:t>berisi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genetik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Image result for deb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67200"/>
            <a:ext cx="447675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3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Cari</a:t>
            </a:r>
            <a:r>
              <a:rPr lang="en-US" dirty="0" smtClean="0"/>
              <a:t> </a:t>
            </a:r>
            <a:r>
              <a:rPr lang="en-US" dirty="0" err="1" smtClean="0"/>
              <a:t>Tahu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Mimivirus</a:t>
            </a:r>
            <a:r>
              <a:rPr lang="en-US" sz="4000" dirty="0" smtClean="0"/>
              <a:t> </a:t>
            </a:r>
            <a:r>
              <a:rPr lang="en-US" sz="4000" dirty="0" err="1" smtClean="0"/>
              <a:t>dan</a:t>
            </a:r>
            <a:r>
              <a:rPr lang="en-US" sz="4000" dirty="0" smtClean="0"/>
              <a:t> Sputnik virus??</a:t>
            </a:r>
            <a:endParaRPr lang="en-US" sz="4000" dirty="0"/>
          </a:p>
        </p:txBody>
      </p:sp>
      <p:pic>
        <p:nvPicPr>
          <p:cNvPr id="6146" name="Picture 2" descr="Image result for 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3962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Virus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Organisme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Virus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menginfeksi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agar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biak</a:t>
            </a:r>
            <a:endParaRPr lang="en-US" dirty="0" smtClean="0"/>
          </a:p>
          <a:p>
            <a:r>
              <a:rPr lang="en-US" dirty="0" err="1" smtClean="0"/>
              <a:t>Namun</a:t>
            </a:r>
            <a:r>
              <a:rPr lang="en-US" dirty="0" smtClean="0"/>
              <a:t>, virus </a:t>
            </a:r>
            <a:r>
              <a:rPr lang="en-US" dirty="0" err="1" smtClean="0">
                <a:solidFill>
                  <a:srgbClr val="FF0000"/>
                </a:solidFill>
              </a:rPr>
              <a:t>akan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menyerang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organisme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tertentu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 smtClean="0"/>
              <a:t>Contohnya</a:t>
            </a:r>
            <a:r>
              <a:rPr lang="en-US" dirty="0" smtClean="0"/>
              <a:t> : </a:t>
            </a:r>
            <a:r>
              <a:rPr lang="en-US" dirty="0" err="1" smtClean="0"/>
              <a:t>Bakteriofaga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bakteri</a:t>
            </a:r>
            <a:r>
              <a:rPr lang="en-US" dirty="0" smtClean="0"/>
              <a:t>, virus polio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menyerang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primata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Virus </a:t>
            </a:r>
            <a:r>
              <a:rPr lang="en-US" sz="3200" dirty="0" err="1">
                <a:solidFill>
                  <a:srgbClr val="FF0000"/>
                </a:solidFill>
              </a:rPr>
              <a:t>akan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menginfeksi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sel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tertentu</a:t>
            </a:r>
            <a:endParaRPr lang="en-US" sz="3200" dirty="0" smtClean="0">
              <a:solidFill>
                <a:srgbClr val="FF0000"/>
              </a:solidFill>
            </a:endParaRPr>
          </a:p>
          <a:p>
            <a:pPr lvl="1"/>
            <a:r>
              <a:rPr lang="en-US" dirty="0" err="1"/>
              <a:t>Contohnya</a:t>
            </a:r>
            <a:r>
              <a:rPr lang="en-US" dirty="0"/>
              <a:t> : HIV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menginfeksi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limfosit</a:t>
            </a:r>
            <a:r>
              <a:rPr lang="en-US" dirty="0"/>
              <a:t> T CD4+, virus rabies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menginfeksi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pad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otak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9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809</Words>
  <Application>Microsoft Office PowerPoint</Application>
  <PresentationFormat>On-screen Show (4:3)</PresentationFormat>
  <Paragraphs>98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Kemampuan Akhir yang Diharapkan</vt:lpstr>
      <vt:lpstr>Ukuran Virus</vt:lpstr>
      <vt:lpstr>Sejarah Penemuan Virus</vt:lpstr>
      <vt:lpstr>Sejarah Penemuan Virus</vt:lpstr>
      <vt:lpstr>Virus Makhluk Hidup atau Tidak Hidup?</vt:lpstr>
      <vt:lpstr>Virus Makhluk Hidup atau Tidak Hidup?</vt:lpstr>
      <vt:lpstr>Cari Tahu….</vt:lpstr>
      <vt:lpstr>Virus Menyerang Organisme atau Sel Tertentu</vt:lpstr>
      <vt:lpstr>Virus Menyerang Organisme atau Sel Tertentu</vt:lpstr>
      <vt:lpstr>Hal-hal yang Menyebabkan Virus Memiliki Tropisme Tertentu</vt:lpstr>
      <vt:lpstr>Taksonomi Virus</vt:lpstr>
      <vt:lpstr>PowerPoint Presentation</vt:lpstr>
      <vt:lpstr>Pengelompokan Virus Berdasarkan Sistem Baltimore</vt:lpstr>
      <vt:lpstr>Pengelompokan Virus Berdasarkan Sistem Baltimore</vt:lpstr>
      <vt:lpstr>Virus RNA – positive sense</vt:lpstr>
      <vt:lpstr>PowerPoint Presentation</vt:lpstr>
      <vt:lpstr>Virus RNA – negative sense</vt:lpstr>
      <vt:lpstr>Replikasi virus RNA – positive dan negative sense</vt:lpstr>
      <vt:lpstr>Retroviridae</vt:lpstr>
      <vt:lpstr>Replikasi Retroviridae</vt:lpstr>
      <vt:lpstr>Replikasi Virus</vt:lpstr>
      <vt:lpstr>Replikasi Virus</vt:lpstr>
      <vt:lpstr>PowerPoint Presentation</vt:lpstr>
      <vt:lpstr>Replikasi Virus</vt:lpstr>
      <vt:lpstr>Attachment dan Penetrasi virus ke dalam Sel</vt:lpstr>
      <vt:lpstr>Attachment dan Penetrasi virus ke dalam Sel</vt:lpstr>
      <vt:lpstr>Replikasi Virus DNA</vt:lpstr>
      <vt:lpstr>Replikasi virus RNA – positive dan negative sense</vt:lpstr>
      <vt:lpstr>Replikasi Retrovirus</vt:lpstr>
      <vt:lpstr>Tugas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35</cp:revision>
  <dcterms:created xsi:type="dcterms:W3CDTF">2018-03-27T00:25:00Z</dcterms:created>
  <dcterms:modified xsi:type="dcterms:W3CDTF">2018-03-27T05:25:07Z</dcterms:modified>
</cp:coreProperties>
</file>