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16" r:id="rId2"/>
    <p:sldId id="335" r:id="rId3"/>
    <p:sldId id="417" r:id="rId4"/>
    <p:sldId id="411" r:id="rId5"/>
    <p:sldId id="422" r:id="rId6"/>
    <p:sldId id="423" r:id="rId7"/>
    <p:sldId id="428" r:id="rId8"/>
    <p:sldId id="416" r:id="rId9"/>
    <p:sldId id="424" r:id="rId10"/>
    <p:sldId id="425" r:id="rId11"/>
    <p:sldId id="426" r:id="rId12"/>
    <p:sldId id="418" r:id="rId13"/>
    <p:sldId id="427" r:id="rId14"/>
    <p:sldId id="378" r:id="rId15"/>
    <p:sldId id="429" r:id="rId1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3190" autoAdjust="0"/>
  </p:normalViewPr>
  <p:slideViewPr>
    <p:cSldViewPr>
      <p:cViewPr varScale="1">
        <p:scale>
          <a:sx n="66" d="100"/>
          <a:sy n="66" d="100"/>
        </p:scale>
        <p:origin x="816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CBE552-7065-42DE-AE13-B4F1A90CA8D2}" type="doc">
      <dgm:prSet loTypeId="urn:microsoft.com/office/officeart/2005/8/layout/cycle8" loCatId="cycle" qsTypeId="urn:microsoft.com/office/officeart/2005/8/quickstyle/simple1" qsCatId="simple" csTypeId="urn:microsoft.com/office/officeart/2005/8/colors/accent6_1" csCatId="accent6" phldr="1"/>
      <dgm:spPr/>
    </dgm:pt>
    <dgm:pt modelId="{F932B64E-89BB-4601-813A-CE6E29D561FC}">
      <dgm:prSet phldrT="[Text]"/>
      <dgm:spPr/>
      <dgm:t>
        <a:bodyPr/>
        <a:lstStyle/>
        <a:p>
          <a:r>
            <a:rPr lang="id-ID" dirty="0" smtClean="0"/>
            <a:t>Basic Public Health Facilities (air bersih, TPA)</a:t>
          </a:r>
          <a:endParaRPr lang="id-ID" dirty="0"/>
        </a:p>
      </dgm:t>
    </dgm:pt>
    <dgm:pt modelId="{F42B14DC-A933-4F34-AF96-224D996409A1}" type="parTrans" cxnId="{B58093AF-54C9-4785-BBC8-07AD102325BA}">
      <dgm:prSet/>
      <dgm:spPr/>
      <dgm:t>
        <a:bodyPr/>
        <a:lstStyle/>
        <a:p>
          <a:endParaRPr lang="id-ID"/>
        </a:p>
      </dgm:t>
    </dgm:pt>
    <dgm:pt modelId="{4CA94C14-7976-45FE-9229-C2C3149D5898}" type="sibTrans" cxnId="{B58093AF-54C9-4785-BBC8-07AD102325BA}">
      <dgm:prSet/>
      <dgm:spPr/>
      <dgm:t>
        <a:bodyPr/>
        <a:lstStyle/>
        <a:p>
          <a:endParaRPr lang="id-ID"/>
        </a:p>
      </dgm:t>
    </dgm:pt>
    <dgm:pt modelId="{37EFCFB0-66CC-4F69-A2B6-44B03D6AF7D0}">
      <dgm:prSet phldrT="[Text]"/>
      <dgm:spPr/>
      <dgm:t>
        <a:bodyPr/>
        <a:lstStyle/>
        <a:p>
          <a:r>
            <a:rPr lang="id-ID" dirty="0" smtClean="0"/>
            <a:t>Hospital-based service</a:t>
          </a:r>
          <a:endParaRPr lang="id-ID" dirty="0"/>
        </a:p>
      </dgm:t>
    </dgm:pt>
    <dgm:pt modelId="{DBA84466-47EC-4AED-97AD-CB7BB0FBFAF1}" type="parTrans" cxnId="{91FB831E-B039-42D8-B9D7-361129B1321E}">
      <dgm:prSet/>
      <dgm:spPr/>
      <dgm:t>
        <a:bodyPr/>
        <a:lstStyle/>
        <a:p>
          <a:endParaRPr lang="id-ID"/>
        </a:p>
      </dgm:t>
    </dgm:pt>
    <dgm:pt modelId="{DCBBD291-3B88-4262-B4C7-E8CBFDACBD61}" type="sibTrans" cxnId="{91FB831E-B039-42D8-B9D7-361129B1321E}">
      <dgm:prSet/>
      <dgm:spPr/>
      <dgm:t>
        <a:bodyPr/>
        <a:lstStyle/>
        <a:p>
          <a:endParaRPr lang="id-ID"/>
        </a:p>
      </dgm:t>
    </dgm:pt>
    <dgm:pt modelId="{D797B279-6D72-401A-B056-CBA210A7CDFD}">
      <dgm:prSet phldrT="[Text]"/>
      <dgm:spPr/>
      <dgm:t>
        <a:bodyPr/>
        <a:lstStyle/>
        <a:p>
          <a:r>
            <a:rPr lang="id-ID" dirty="0" smtClean="0"/>
            <a:t>Health education</a:t>
          </a:r>
          <a:endParaRPr lang="id-ID" dirty="0"/>
        </a:p>
      </dgm:t>
    </dgm:pt>
    <dgm:pt modelId="{94CBFD85-D5F3-42E6-9B3A-A8C308370114}" type="parTrans" cxnId="{C94A5C9A-2A93-47F1-BEB9-BE8238168574}">
      <dgm:prSet/>
      <dgm:spPr/>
      <dgm:t>
        <a:bodyPr/>
        <a:lstStyle/>
        <a:p>
          <a:endParaRPr lang="id-ID"/>
        </a:p>
      </dgm:t>
    </dgm:pt>
    <dgm:pt modelId="{E6D92407-C867-476A-BEA0-359944905E71}" type="sibTrans" cxnId="{C94A5C9A-2A93-47F1-BEB9-BE8238168574}">
      <dgm:prSet/>
      <dgm:spPr/>
      <dgm:t>
        <a:bodyPr/>
        <a:lstStyle/>
        <a:p>
          <a:endParaRPr lang="id-ID"/>
        </a:p>
      </dgm:t>
    </dgm:pt>
    <dgm:pt modelId="{C4F27C2C-48A4-4AC6-AB7C-76702DFC0E6F}" type="pres">
      <dgm:prSet presAssocID="{FFCBE552-7065-42DE-AE13-B4F1A90CA8D2}" presName="compositeShape" presStyleCnt="0">
        <dgm:presLayoutVars>
          <dgm:chMax val="7"/>
          <dgm:dir/>
          <dgm:resizeHandles val="exact"/>
        </dgm:presLayoutVars>
      </dgm:prSet>
      <dgm:spPr/>
    </dgm:pt>
    <dgm:pt modelId="{7CC6BF9F-6404-4267-9B11-DDD2855308D0}" type="pres">
      <dgm:prSet presAssocID="{FFCBE552-7065-42DE-AE13-B4F1A90CA8D2}" presName="wedge1" presStyleLbl="node1" presStyleIdx="0" presStyleCnt="3"/>
      <dgm:spPr/>
      <dgm:t>
        <a:bodyPr/>
        <a:lstStyle/>
        <a:p>
          <a:endParaRPr lang="id-ID"/>
        </a:p>
      </dgm:t>
    </dgm:pt>
    <dgm:pt modelId="{B893810B-7DB9-4019-8DC3-589358F4A082}" type="pres">
      <dgm:prSet presAssocID="{FFCBE552-7065-42DE-AE13-B4F1A90CA8D2}" presName="dummy1a" presStyleCnt="0"/>
      <dgm:spPr/>
    </dgm:pt>
    <dgm:pt modelId="{FF7C26A1-67F5-4F0E-9998-E83D9C54A8CC}" type="pres">
      <dgm:prSet presAssocID="{FFCBE552-7065-42DE-AE13-B4F1A90CA8D2}" presName="dummy1b" presStyleCnt="0"/>
      <dgm:spPr/>
    </dgm:pt>
    <dgm:pt modelId="{ABAA430F-C99D-41B0-B3BF-5F6ACC85CC29}" type="pres">
      <dgm:prSet presAssocID="{FFCBE552-7065-42DE-AE13-B4F1A90CA8D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EBC4029-6DCE-4A8E-ACF9-0E345FC2F29F}" type="pres">
      <dgm:prSet presAssocID="{FFCBE552-7065-42DE-AE13-B4F1A90CA8D2}" presName="wedge2" presStyleLbl="node1" presStyleIdx="1" presStyleCnt="3"/>
      <dgm:spPr/>
      <dgm:t>
        <a:bodyPr/>
        <a:lstStyle/>
        <a:p>
          <a:endParaRPr lang="id-ID"/>
        </a:p>
      </dgm:t>
    </dgm:pt>
    <dgm:pt modelId="{A3A281B0-924E-4F6F-89DE-B116B07EDDA1}" type="pres">
      <dgm:prSet presAssocID="{FFCBE552-7065-42DE-AE13-B4F1A90CA8D2}" presName="dummy2a" presStyleCnt="0"/>
      <dgm:spPr/>
    </dgm:pt>
    <dgm:pt modelId="{524CF6C8-F6B8-4703-881A-3488467156C9}" type="pres">
      <dgm:prSet presAssocID="{FFCBE552-7065-42DE-AE13-B4F1A90CA8D2}" presName="dummy2b" presStyleCnt="0"/>
      <dgm:spPr/>
    </dgm:pt>
    <dgm:pt modelId="{587DFC17-0A87-429D-A0EB-C721CE978F04}" type="pres">
      <dgm:prSet presAssocID="{FFCBE552-7065-42DE-AE13-B4F1A90CA8D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F4EA75C-6CFB-4BE9-B7C5-AA92E74538DF}" type="pres">
      <dgm:prSet presAssocID="{FFCBE552-7065-42DE-AE13-B4F1A90CA8D2}" presName="wedge3" presStyleLbl="node1" presStyleIdx="2" presStyleCnt="3"/>
      <dgm:spPr/>
      <dgm:t>
        <a:bodyPr/>
        <a:lstStyle/>
        <a:p>
          <a:endParaRPr lang="id-ID"/>
        </a:p>
      </dgm:t>
    </dgm:pt>
    <dgm:pt modelId="{F686EE13-B7A7-4A62-AEF0-ACADB57285ED}" type="pres">
      <dgm:prSet presAssocID="{FFCBE552-7065-42DE-AE13-B4F1A90CA8D2}" presName="dummy3a" presStyleCnt="0"/>
      <dgm:spPr/>
    </dgm:pt>
    <dgm:pt modelId="{8BE647A5-5B76-4CC1-8994-98F94B36D1AE}" type="pres">
      <dgm:prSet presAssocID="{FFCBE552-7065-42DE-AE13-B4F1A90CA8D2}" presName="dummy3b" presStyleCnt="0"/>
      <dgm:spPr/>
    </dgm:pt>
    <dgm:pt modelId="{52E88B9C-8237-4DFE-B15A-F981AFE68B92}" type="pres">
      <dgm:prSet presAssocID="{FFCBE552-7065-42DE-AE13-B4F1A90CA8D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F4C87FE-18D6-48F5-AFF0-216BFA91F7A3}" type="pres">
      <dgm:prSet presAssocID="{4CA94C14-7976-45FE-9229-C2C3149D5898}" presName="arrowWedge1" presStyleLbl="fgSibTrans2D1" presStyleIdx="0" presStyleCnt="3"/>
      <dgm:spPr/>
    </dgm:pt>
    <dgm:pt modelId="{EC98DB87-780E-4A19-B77E-1AE71F55C9E3}" type="pres">
      <dgm:prSet presAssocID="{DCBBD291-3B88-4262-B4C7-E8CBFDACBD61}" presName="arrowWedge2" presStyleLbl="fgSibTrans2D1" presStyleIdx="1" presStyleCnt="3"/>
      <dgm:spPr/>
    </dgm:pt>
    <dgm:pt modelId="{A915AA5A-CDEF-4125-AD04-7BBCBB3C374C}" type="pres">
      <dgm:prSet presAssocID="{E6D92407-C867-476A-BEA0-359944905E71}" presName="arrowWedge3" presStyleLbl="fgSibTrans2D1" presStyleIdx="2" presStyleCnt="3"/>
      <dgm:spPr/>
    </dgm:pt>
  </dgm:ptLst>
  <dgm:cxnLst>
    <dgm:cxn modelId="{D86AF826-14F7-4E29-A6D6-AF0E8E73AB20}" type="presOf" srcId="{FFCBE552-7065-42DE-AE13-B4F1A90CA8D2}" destId="{C4F27C2C-48A4-4AC6-AB7C-76702DFC0E6F}" srcOrd="0" destOrd="0" presId="urn:microsoft.com/office/officeart/2005/8/layout/cycle8"/>
    <dgm:cxn modelId="{3257D053-CD99-485D-82A3-7D6E95C40DE2}" type="presOf" srcId="{37EFCFB0-66CC-4F69-A2B6-44B03D6AF7D0}" destId="{8EBC4029-6DCE-4A8E-ACF9-0E345FC2F29F}" srcOrd="0" destOrd="0" presId="urn:microsoft.com/office/officeart/2005/8/layout/cycle8"/>
    <dgm:cxn modelId="{BEB55B2F-B747-442E-A755-ACEEFA42D184}" type="presOf" srcId="{F932B64E-89BB-4601-813A-CE6E29D561FC}" destId="{7CC6BF9F-6404-4267-9B11-DDD2855308D0}" srcOrd="0" destOrd="0" presId="urn:microsoft.com/office/officeart/2005/8/layout/cycle8"/>
    <dgm:cxn modelId="{7A2C29D2-7D2C-41BC-B98A-C012D80FD663}" type="presOf" srcId="{D797B279-6D72-401A-B056-CBA210A7CDFD}" destId="{7F4EA75C-6CFB-4BE9-B7C5-AA92E74538DF}" srcOrd="0" destOrd="0" presId="urn:microsoft.com/office/officeart/2005/8/layout/cycle8"/>
    <dgm:cxn modelId="{B58093AF-54C9-4785-BBC8-07AD102325BA}" srcId="{FFCBE552-7065-42DE-AE13-B4F1A90CA8D2}" destId="{F932B64E-89BB-4601-813A-CE6E29D561FC}" srcOrd="0" destOrd="0" parTransId="{F42B14DC-A933-4F34-AF96-224D996409A1}" sibTransId="{4CA94C14-7976-45FE-9229-C2C3149D5898}"/>
    <dgm:cxn modelId="{A14AB07B-874C-4B02-A50D-CA381D27D3B7}" type="presOf" srcId="{F932B64E-89BB-4601-813A-CE6E29D561FC}" destId="{ABAA430F-C99D-41B0-B3BF-5F6ACC85CC29}" srcOrd="1" destOrd="0" presId="urn:microsoft.com/office/officeart/2005/8/layout/cycle8"/>
    <dgm:cxn modelId="{3EA94B55-EE2E-4882-94E0-A374F0D23A57}" type="presOf" srcId="{D797B279-6D72-401A-B056-CBA210A7CDFD}" destId="{52E88B9C-8237-4DFE-B15A-F981AFE68B92}" srcOrd="1" destOrd="0" presId="urn:microsoft.com/office/officeart/2005/8/layout/cycle8"/>
    <dgm:cxn modelId="{D7B7390F-E848-4EC6-9D4A-6BACF0B077C5}" type="presOf" srcId="{37EFCFB0-66CC-4F69-A2B6-44B03D6AF7D0}" destId="{587DFC17-0A87-429D-A0EB-C721CE978F04}" srcOrd="1" destOrd="0" presId="urn:microsoft.com/office/officeart/2005/8/layout/cycle8"/>
    <dgm:cxn modelId="{C94A5C9A-2A93-47F1-BEB9-BE8238168574}" srcId="{FFCBE552-7065-42DE-AE13-B4F1A90CA8D2}" destId="{D797B279-6D72-401A-B056-CBA210A7CDFD}" srcOrd="2" destOrd="0" parTransId="{94CBFD85-D5F3-42E6-9B3A-A8C308370114}" sibTransId="{E6D92407-C867-476A-BEA0-359944905E71}"/>
    <dgm:cxn modelId="{91FB831E-B039-42D8-B9D7-361129B1321E}" srcId="{FFCBE552-7065-42DE-AE13-B4F1A90CA8D2}" destId="{37EFCFB0-66CC-4F69-A2B6-44B03D6AF7D0}" srcOrd="1" destOrd="0" parTransId="{DBA84466-47EC-4AED-97AD-CB7BB0FBFAF1}" sibTransId="{DCBBD291-3B88-4262-B4C7-E8CBFDACBD61}"/>
    <dgm:cxn modelId="{6AB63600-DE00-48F9-8CCC-1CE68CAB6339}" type="presParOf" srcId="{C4F27C2C-48A4-4AC6-AB7C-76702DFC0E6F}" destId="{7CC6BF9F-6404-4267-9B11-DDD2855308D0}" srcOrd="0" destOrd="0" presId="urn:microsoft.com/office/officeart/2005/8/layout/cycle8"/>
    <dgm:cxn modelId="{085AAE70-B8E2-4FFB-8951-17E92A2F46DD}" type="presParOf" srcId="{C4F27C2C-48A4-4AC6-AB7C-76702DFC0E6F}" destId="{B893810B-7DB9-4019-8DC3-589358F4A082}" srcOrd="1" destOrd="0" presId="urn:microsoft.com/office/officeart/2005/8/layout/cycle8"/>
    <dgm:cxn modelId="{4ED0A12E-63A5-44F3-9245-119F62DDD0F6}" type="presParOf" srcId="{C4F27C2C-48A4-4AC6-AB7C-76702DFC0E6F}" destId="{FF7C26A1-67F5-4F0E-9998-E83D9C54A8CC}" srcOrd="2" destOrd="0" presId="urn:microsoft.com/office/officeart/2005/8/layout/cycle8"/>
    <dgm:cxn modelId="{81764FCA-7AC0-44D8-B476-EC3A88A1FFB9}" type="presParOf" srcId="{C4F27C2C-48A4-4AC6-AB7C-76702DFC0E6F}" destId="{ABAA430F-C99D-41B0-B3BF-5F6ACC85CC29}" srcOrd="3" destOrd="0" presId="urn:microsoft.com/office/officeart/2005/8/layout/cycle8"/>
    <dgm:cxn modelId="{1F3C2BD2-588A-4B2E-A641-940D47D8143F}" type="presParOf" srcId="{C4F27C2C-48A4-4AC6-AB7C-76702DFC0E6F}" destId="{8EBC4029-6DCE-4A8E-ACF9-0E345FC2F29F}" srcOrd="4" destOrd="0" presId="urn:microsoft.com/office/officeart/2005/8/layout/cycle8"/>
    <dgm:cxn modelId="{F15A4ECA-EDBC-4CDB-980E-FDD79DEE5969}" type="presParOf" srcId="{C4F27C2C-48A4-4AC6-AB7C-76702DFC0E6F}" destId="{A3A281B0-924E-4F6F-89DE-B116B07EDDA1}" srcOrd="5" destOrd="0" presId="urn:microsoft.com/office/officeart/2005/8/layout/cycle8"/>
    <dgm:cxn modelId="{7DE395B2-0281-4B5E-B743-8573AADB7DEE}" type="presParOf" srcId="{C4F27C2C-48A4-4AC6-AB7C-76702DFC0E6F}" destId="{524CF6C8-F6B8-4703-881A-3488467156C9}" srcOrd="6" destOrd="0" presId="urn:microsoft.com/office/officeart/2005/8/layout/cycle8"/>
    <dgm:cxn modelId="{46A44885-D5EF-49A1-B1EA-82FF80FA4968}" type="presParOf" srcId="{C4F27C2C-48A4-4AC6-AB7C-76702DFC0E6F}" destId="{587DFC17-0A87-429D-A0EB-C721CE978F04}" srcOrd="7" destOrd="0" presId="urn:microsoft.com/office/officeart/2005/8/layout/cycle8"/>
    <dgm:cxn modelId="{ABCB71EF-3909-4756-A70F-3AFF38DF111C}" type="presParOf" srcId="{C4F27C2C-48A4-4AC6-AB7C-76702DFC0E6F}" destId="{7F4EA75C-6CFB-4BE9-B7C5-AA92E74538DF}" srcOrd="8" destOrd="0" presId="urn:microsoft.com/office/officeart/2005/8/layout/cycle8"/>
    <dgm:cxn modelId="{B894CACD-FBF0-480F-B174-392AF428382E}" type="presParOf" srcId="{C4F27C2C-48A4-4AC6-AB7C-76702DFC0E6F}" destId="{F686EE13-B7A7-4A62-AEF0-ACADB57285ED}" srcOrd="9" destOrd="0" presId="urn:microsoft.com/office/officeart/2005/8/layout/cycle8"/>
    <dgm:cxn modelId="{ACA81C84-9CAA-4364-BB89-E320FBCB2BAA}" type="presParOf" srcId="{C4F27C2C-48A4-4AC6-AB7C-76702DFC0E6F}" destId="{8BE647A5-5B76-4CC1-8994-98F94B36D1AE}" srcOrd="10" destOrd="0" presId="urn:microsoft.com/office/officeart/2005/8/layout/cycle8"/>
    <dgm:cxn modelId="{62D6130F-4072-408B-9398-583CDF928E0E}" type="presParOf" srcId="{C4F27C2C-48A4-4AC6-AB7C-76702DFC0E6F}" destId="{52E88B9C-8237-4DFE-B15A-F981AFE68B92}" srcOrd="11" destOrd="0" presId="urn:microsoft.com/office/officeart/2005/8/layout/cycle8"/>
    <dgm:cxn modelId="{5AB60AE2-B88E-457E-B47A-5FE8EE3A5F82}" type="presParOf" srcId="{C4F27C2C-48A4-4AC6-AB7C-76702DFC0E6F}" destId="{0F4C87FE-18D6-48F5-AFF0-216BFA91F7A3}" srcOrd="12" destOrd="0" presId="urn:microsoft.com/office/officeart/2005/8/layout/cycle8"/>
    <dgm:cxn modelId="{0B361C41-D676-457D-A0B5-66A0B5BBF04B}" type="presParOf" srcId="{C4F27C2C-48A4-4AC6-AB7C-76702DFC0E6F}" destId="{EC98DB87-780E-4A19-B77E-1AE71F55C9E3}" srcOrd="13" destOrd="0" presId="urn:microsoft.com/office/officeart/2005/8/layout/cycle8"/>
    <dgm:cxn modelId="{FDB7C501-A494-4377-A950-56C37CD96E2B}" type="presParOf" srcId="{C4F27C2C-48A4-4AC6-AB7C-76702DFC0E6F}" destId="{A915AA5A-CDEF-4125-AD04-7BBCBB3C374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1DF853-42F4-4B18-A351-EB4E6914D3BD}" type="doc">
      <dgm:prSet loTypeId="urn:microsoft.com/office/officeart/2005/8/layout/cycle8" loCatId="cycle" qsTypeId="urn:microsoft.com/office/officeart/2005/8/quickstyle/simple1" qsCatId="simple" csTypeId="urn:microsoft.com/office/officeart/2005/8/colors/accent3_1" csCatId="accent3" phldr="1"/>
      <dgm:spPr/>
    </dgm:pt>
    <dgm:pt modelId="{05D5327B-BAFB-4751-B7E2-1B7B5B077FC8}">
      <dgm:prSet phldrT="[Text]"/>
      <dgm:spPr/>
      <dgm:t>
        <a:bodyPr/>
        <a:lstStyle/>
        <a:p>
          <a:r>
            <a:rPr lang="id-ID" dirty="0" smtClean="0"/>
            <a:t>Health Promotion (Promkes)</a:t>
          </a:r>
          <a:endParaRPr lang="id-ID" dirty="0"/>
        </a:p>
      </dgm:t>
    </dgm:pt>
    <dgm:pt modelId="{71D8CDA0-A756-4C1B-8891-9D4441D430E9}" type="parTrans" cxnId="{77B5E087-7BCE-4832-B3BE-4C4B706EC1C7}">
      <dgm:prSet/>
      <dgm:spPr/>
      <dgm:t>
        <a:bodyPr/>
        <a:lstStyle/>
        <a:p>
          <a:endParaRPr lang="id-ID"/>
        </a:p>
      </dgm:t>
    </dgm:pt>
    <dgm:pt modelId="{523A13D2-2285-44F2-935D-A2ADC7163440}" type="sibTrans" cxnId="{77B5E087-7BCE-4832-B3BE-4C4B706EC1C7}">
      <dgm:prSet/>
      <dgm:spPr/>
      <dgm:t>
        <a:bodyPr/>
        <a:lstStyle/>
        <a:p>
          <a:endParaRPr lang="id-ID"/>
        </a:p>
      </dgm:t>
    </dgm:pt>
    <dgm:pt modelId="{E433361F-EA50-4134-8D9B-2582CA226413}">
      <dgm:prSet phldrT="[Text]"/>
      <dgm:spPr/>
      <dgm:t>
        <a:bodyPr/>
        <a:lstStyle/>
        <a:p>
          <a:r>
            <a:rPr lang="id-ID" dirty="0" smtClean="0"/>
            <a:t>Illness Prevention (Pencegahan)</a:t>
          </a:r>
          <a:endParaRPr lang="id-ID" dirty="0"/>
        </a:p>
      </dgm:t>
    </dgm:pt>
    <dgm:pt modelId="{CA649B2D-10CF-4D1F-AB5D-A434AEE58B69}" type="parTrans" cxnId="{490EAF18-A833-4A94-8417-4E405CCEB4AC}">
      <dgm:prSet/>
      <dgm:spPr/>
      <dgm:t>
        <a:bodyPr/>
        <a:lstStyle/>
        <a:p>
          <a:endParaRPr lang="id-ID"/>
        </a:p>
      </dgm:t>
    </dgm:pt>
    <dgm:pt modelId="{FCC4160A-A892-4CC5-8931-0B8335094FC0}" type="sibTrans" cxnId="{490EAF18-A833-4A94-8417-4E405CCEB4AC}">
      <dgm:prSet/>
      <dgm:spPr/>
      <dgm:t>
        <a:bodyPr/>
        <a:lstStyle/>
        <a:p>
          <a:endParaRPr lang="id-ID"/>
        </a:p>
      </dgm:t>
    </dgm:pt>
    <dgm:pt modelId="{A595D67B-C5EB-41E9-917E-A9323C8D525D}">
      <dgm:prSet phldrT="[Text]"/>
      <dgm:spPr/>
      <dgm:t>
        <a:bodyPr/>
        <a:lstStyle/>
        <a:p>
          <a:r>
            <a:rPr lang="id-ID" dirty="0" smtClean="0"/>
            <a:t>Illness Treatment (Pengobatan)</a:t>
          </a:r>
          <a:endParaRPr lang="id-ID" dirty="0"/>
        </a:p>
      </dgm:t>
    </dgm:pt>
    <dgm:pt modelId="{55318D42-43D7-4D40-BDB8-166877D470DA}" type="parTrans" cxnId="{AB2EE2E6-E266-479A-808C-828EC13852F8}">
      <dgm:prSet/>
      <dgm:spPr/>
      <dgm:t>
        <a:bodyPr/>
        <a:lstStyle/>
        <a:p>
          <a:endParaRPr lang="id-ID"/>
        </a:p>
      </dgm:t>
    </dgm:pt>
    <dgm:pt modelId="{00F24697-C31F-4218-A43B-2B02BC308568}" type="sibTrans" cxnId="{AB2EE2E6-E266-479A-808C-828EC13852F8}">
      <dgm:prSet/>
      <dgm:spPr/>
      <dgm:t>
        <a:bodyPr/>
        <a:lstStyle/>
        <a:p>
          <a:endParaRPr lang="id-ID"/>
        </a:p>
      </dgm:t>
    </dgm:pt>
    <dgm:pt modelId="{69FD5ECE-6AD8-48DE-A35B-085E9C1AB76B}">
      <dgm:prSet phldrT="[Text]"/>
      <dgm:spPr/>
      <dgm:t>
        <a:bodyPr/>
        <a:lstStyle/>
        <a:p>
          <a:r>
            <a:rPr lang="id-ID" dirty="0" smtClean="0"/>
            <a:t>Rehabilitation (Rehabilitasi)</a:t>
          </a:r>
          <a:endParaRPr lang="id-ID" dirty="0"/>
        </a:p>
      </dgm:t>
    </dgm:pt>
    <dgm:pt modelId="{B3BA7D10-DF88-4A51-AB62-4535550CB5FE}" type="parTrans" cxnId="{46FE4C1F-0514-459F-B30F-2511BE5B2DE0}">
      <dgm:prSet/>
      <dgm:spPr/>
      <dgm:t>
        <a:bodyPr/>
        <a:lstStyle/>
        <a:p>
          <a:endParaRPr lang="id-ID"/>
        </a:p>
      </dgm:t>
    </dgm:pt>
    <dgm:pt modelId="{21ED6D79-39A9-4942-883A-704733CB6AEA}" type="sibTrans" cxnId="{46FE4C1F-0514-459F-B30F-2511BE5B2DE0}">
      <dgm:prSet/>
      <dgm:spPr/>
      <dgm:t>
        <a:bodyPr/>
        <a:lstStyle/>
        <a:p>
          <a:endParaRPr lang="id-ID"/>
        </a:p>
      </dgm:t>
    </dgm:pt>
    <dgm:pt modelId="{514D74E9-F08E-4CA9-A456-9B3BAC8ED49B}" type="pres">
      <dgm:prSet presAssocID="{F51DF853-42F4-4B18-A351-EB4E6914D3BD}" presName="compositeShape" presStyleCnt="0">
        <dgm:presLayoutVars>
          <dgm:chMax val="7"/>
          <dgm:dir/>
          <dgm:resizeHandles val="exact"/>
        </dgm:presLayoutVars>
      </dgm:prSet>
      <dgm:spPr/>
    </dgm:pt>
    <dgm:pt modelId="{B968852B-B5AA-4EC6-B2D4-53009B4F6B2D}" type="pres">
      <dgm:prSet presAssocID="{F51DF853-42F4-4B18-A351-EB4E6914D3BD}" presName="wedge1" presStyleLbl="node1" presStyleIdx="0" presStyleCnt="4"/>
      <dgm:spPr/>
      <dgm:t>
        <a:bodyPr/>
        <a:lstStyle/>
        <a:p>
          <a:endParaRPr lang="id-ID"/>
        </a:p>
      </dgm:t>
    </dgm:pt>
    <dgm:pt modelId="{0C9E7CCD-7247-4136-8763-604E2DA5E597}" type="pres">
      <dgm:prSet presAssocID="{F51DF853-42F4-4B18-A351-EB4E6914D3BD}" presName="dummy1a" presStyleCnt="0"/>
      <dgm:spPr/>
    </dgm:pt>
    <dgm:pt modelId="{9CAC8A4C-A98C-4DFA-A252-9DFAFA761EAF}" type="pres">
      <dgm:prSet presAssocID="{F51DF853-42F4-4B18-A351-EB4E6914D3BD}" presName="dummy1b" presStyleCnt="0"/>
      <dgm:spPr/>
    </dgm:pt>
    <dgm:pt modelId="{F41A1E23-0B7D-4A59-8A66-6AD056B9F8C0}" type="pres">
      <dgm:prSet presAssocID="{F51DF853-42F4-4B18-A351-EB4E6914D3BD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39B5546-EB5E-496B-8AD5-538DE52F98C7}" type="pres">
      <dgm:prSet presAssocID="{F51DF853-42F4-4B18-A351-EB4E6914D3BD}" presName="wedge2" presStyleLbl="node1" presStyleIdx="1" presStyleCnt="4"/>
      <dgm:spPr/>
      <dgm:t>
        <a:bodyPr/>
        <a:lstStyle/>
        <a:p>
          <a:endParaRPr lang="id-ID"/>
        </a:p>
      </dgm:t>
    </dgm:pt>
    <dgm:pt modelId="{095F2C46-6B6C-4B83-9BBC-F9E9CE94F118}" type="pres">
      <dgm:prSet presAssocID="{F51DF853-42F4-4B18-A351-EB4E6914D3BD}" presName="dummy2a" presStyleCnt="0"/>
      <dgm:spPr/>
    </dgm:pt>
    <dgm:pt modelId="{97CAE3D8-D206-4DE5-89BA-DFCD43EE385C}" type="pres">
      <dgm:prSet presAssocID="{F51DF853-42F4-4B18-A351-EB4E6914D3BD}" presName="dummy2b" presStyleCnt="0"/>
      <dgm:spPr/>
    </dgm:pt>
    <dgm:pt modelId="{BB255D3B-0DFD-4F4A-899A-6983048A568D}" type="pres">
      <dgm:prSet presAssocID="{F51DF853-42F4-4B18-A351-EB4E6914D3BD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2A9E35C-290D-4681-954F-69B930297001}" type="pres">
      <dgm:prSet presAssocID="{F51DF853-42F4-4B18-A351-EB4E6914D3BD}" presName="wedge3" presStyleLbl="node1" presStyleIdx="2" presStyleCnt="4"/>
      <dgm:spPr/>
      <dgm:t>
        <a:bodyPr/>
        <a:lstStyle/>
        <a:p>
          <a:endParaRPr lang="id-ID"/>
        </a:p>
      </dgm:t>
    </dgm:pt>
    <dgm:pt modelId="{07ED2A51-53FB-411D-A2FB-7F81F5C43D15}" type="pres">
      <dgm:prSet presAssocID="{F51DF853-42F4-4B18-A351-EB4E6914D3BD}" presName="dummy3a" presStyleCnt="0"/>
      <dgm:spPr/>
    </dgm:pt>
    <dgm:pt modelId="{FD28FD4F-544F-4EC0-9BE2-94EECB952698}" type="pres">
      <dgm:prSet presAssocID="{F51DF853-42F4-4B18-A351-EB4E6914D3BD}" presName="dummy3b" presStyleCnt="0"/>
      <dgm:spPr/>
    </dgm:pt>
    <dgm:pt modelId="{2C9E7276-C324-4E15-B4C9-9BBA04529833}" type="pres">
      <dgm:prSet presAssocID="{F51DF853-42F4-4B18-A351-EB4E6914D3BD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1D38CDA-1777-4CD2-81AB-50E41D7E70EA}" type="pres">
      <dgm:prSet presAssocID="{F51DF853-42F4-4B18-A351-EB4E6914D3BD}" presName="wedge4" presStyleLbl="node1" presStyleIdx="3" presStyleCnt="4"/>
      <dgm:spPr/>
      <dgm:t>
        <a:bodyPr/>
        <a:lstStyle/>
        <a:p>
          <a:endParaRPr lang="id-ID"/>
        </a:p>
      </dgm:t>
    </dgm:pt>
    <dgm:pt modelId="{590070CF-A9B3-40B9-A529-BC488948ED81}" type="pres">
      <dgm:prSet presAssocID="{F51DF853-42F4-4B18-A351-EB4E6914D3BD}" presName="dummy4a" presStyleCnt="0"/>
      <dgm:spPr/>
    </dgm:pt>
    <dgm:pt modelId="{5AF7CF1A-A797-4AB1-8DD3-E397D86C6103}" type="pres">
      <dgm:prSet presAssocID="{F51DF853-42F4-4B18-A351-EB4E6914D3BD}" presName="dummy4b" presStyleCnt="0"/>
      <dgm:spPr/>
    </dgm:pt>
    <dgm:pt modelId="{EFED4996-1C89-4214-BCE8-C5EDC981C05E}" type="pres">
      <dgm:prSet presAssocID="{F51DF853-42F4-4B18-A351-EB4E6914D3BD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642AFE6-8E29-4B93-9477-13272F5E4822}" type="pres">
      <dgm:prSet presAssocID="{523A13D2-2285-44F2-935D-A2ADC7163440}" presName="arrowWedge1" presStyleLbl="fgSibTrans2D1" presStyleIdx="0" presStyleCnt="4"/>
      <dgm:spPr/>
    </dgm:pt>
    <dgm:pt modelId="{50C7A8D1-F402-4368-A046-1D3B5F5791AE}" type="pres">
      <dgm:prSet presAssocID="{FCC4160A-A892-4CC5-8931-0B8335094FC0}" presName="arrowWedge2" presStyleLbl="fgSibTrans2D1" presStyleIdx="1" presStyleCnt="4"/>
      <dgm:spPr/>
    </dgm:pt>
    <dgm:pt modelId="{0AB2D0DB-1655-4F90-8C31-B45BD1A127D5}" type="pres">
      <dgm:prSet presAssocID="{00F24697-C31F-4218-A43B-2B02BC308568}" presName="arrowWedge3" presStyleLbl="fgSibTrans2D1" presStyleIdx="2" presStyleCnt="4"/>
      <dgm:spPr/>
    </dgm:pt>
    <dgm:pt modelId="{FFE81E34-9D72-4069-BE9A-F0B71095F834}" type="pres">
      <dgm:prSet presAssocID="{21ED6D79-39A9-4942-883A-704733CB6AEA}" presName="arrowWedge4" presStyleLbl="fgSibTrans2D1" presStyleIdx="3" presStyleCnt="4"/>
      <dgm:spPr/>
    </dgm:pt>
  </dgm:ptLst>
  <dgm:cxnLst>
    <dgm:cxn modelId="{490EAF18-A833-4A94-8417-4E405CCEB4AC}" srcId="{F51DF853-42F4-4B18-A351-EB4E6914D3BD}" destId="{E433361F-EA50-4134-8D9B-2582CA226413}" srcOrd="1" destOrd="0" parTransId="{CA649B2D-10CF-4D1F-AB5D-A434AEE58B69}" sibTransId="{FCC4160A-A892-4CC5-8931-0B8335094FC0}"/>
    <dgm:cxn modelId="{AB2EE2E6-E266-479A-808C-828EC13852F8}" srcId="{F51DF853-42F4-4B18-A351-EB4E6914D3BD}" destId="{A595D67B-C5EB-41E9-917E-A9323C8D525D}" srcOrd="2" destOrd="0" parTransId="{55318D42-43D7-4D40-BDB8-166877D470DA}" sibTransId="{00F24697-C31F-4218-A43B-2B02BC308568}"/>
    <dgm:cxn modelId="{8CD2A00C-9E7C-41D1-ABFB-0515527DF16F}" type="presOf" srcId="{F51DF853-42F4-4B18-A351-EB4E6914D3BD}" destId="{514D74E9-F08E-4CA9-A456-9B3BAC8ED49B}" srcOrd="0" destOrd="0" presId="urn:microsoft.com/office/officeart/2005/8/layout/cycle8"/>
    <dgm:cxn modelId="{3D34D44A-150E-4D17-95C4-B75F6338DECB}" type="presOf" srcId="{69FD5ECE-6AD8-48DE-A35B-085E9C1AB76B}" destId="{C1D38CDA-1777-4CD2-81AB-50E41D7E70EA}" srcOrd="0" destOrd="0" presId="urn:microsoft.com/office/officeart/2005/8/layout/cycle8"/>
    <dgm:cxn modelId="{77B5E087-7BCE-4832-B3BE-4C4B706EC1C7}" srcId="{F51DF853-42F4-4B18-A351-EB4E6914D3BD}" destId="{05D5327B-BAFB-4751-B7E2-1B7B5B077FC8}" srcOrd="0" destOrd="0" parTransId="{71D8CDA0-A756-4C1B-8891-9D4441D430E9}" sibTransId="{523A13D2-2285-44F2-935D-A2ADC7163440}"/>
    <dgm:cxn modelId="{74A3CAE3-54A7-4AE1-9DA8-944D8019CCD8}" type="presOf" srcId="{A595D67B-C5EB-41E9-917E-A9323C8D525D}" destId="{2C9E7276-C324-4E15-B4C9-9BBA04529833}" srcOrd="1" destOrd="0" presId="urn:microsoft.com/office/officeart/2005/8/layout/cycle8"/>
    <dgm:cxn modelId="{0915DD96-191D-4D65-9956-B4B3A0FD8B9F}" type="presOf" srcId="{05D5327B-BAFB-4751-B7E2-1B7B5B077FC8}" destId="{F41A1E23-0B7D-4A59-8A66-6AD056B9F8C0}" srcOrd="1" destOrd="0" presId="urn:microsoft.com/office/officeart/2005/8/layout/cycle8"/>
    <dgm:cxn modelId="{60D9000A-0B46-40F9-B139-D13AC908A775}" type="presOf" srcId="{A595D67B-C5EB-41E9-917E-A9323C8D525D}" destId="{52A9E35C-290D-4681-954F-69B930297001}" srcOrd="0" destOrd="0" presId="urn:microsoft.com/office/officeart/2005/8/layout/cycle8"/>
    <dgm:cxn modelId="{81AED40B-B6DC-41D3-9E73-C9539AC0B9E2}" type="presOf" srcId="{E433361F-EA50-4134-8D9B-2582CA226413}" destId="{BB255D3B-0DFD-4F4A-899A-6983048A568D}" srcOrd="1" destOrd="0" presId="urn:microsoft.com/office/officeart/2005/8/layout/cycle8"/>
    <dgm:cxn modelId="{E58E60C2-4AE7-4A42-9CA6-02F6E1EFF557}" type="presOf" srcId="{E433361F-EA50-4134-8D9B-2582CA226413}" destId="{C39B5546-EB5E-496B-8AD5-538DE52F98C7}" srcOrd="0" destOrd="0" presId="urn:microsoft.com/office/officeart/2005/8/layout/cycle8"/>
    <dgm:cxn modelId="{46FE4C1F-0514-459F-B30F-2511BE5B2DE0}" srcId="{F51DF853-42F4-4B18-A351-EB4E6914D3BD}" destId="{69FD5ECE-6AD8-48DE-A35B-085E9C1AB76B}" srcOrd="3" destOrd="0" parTransId="{B3BA7D10-DF88-4A51-AB62-4535550CB5FE}" sibTransId="{21ED6D79-39A9-4942-883A-704733CB6AEA}"/>
    <dgm:cxn modelId="{675E27DA-4CA2-4970-8BB3-CBDDEF524B9C}" type="presOf" srcId="{05D5327B-BAFB-4751-B7E2-1B7B5B077FC8}" destId="{B968852B-B5AA-4EC6-B2D4-53009B4F6B2D}" srcOrd="0" destOrd="0" presId="urn:microsoft.com/office/officeart/2005/8/layout/cycle8"/>
    <dgm:cxn modelId="{FEB7099A-09A4-41EF-82A0-8924143B2665}" type="presOf" srcId="{69FD5ECE-6AD8-48DE-A35B-085E9C1AB76B}" destId="{EFED4996-1C89-4214-BCE8-C5EDC981C05E}" srcOrd="1" destOrd="0" presId="urn:microsoft.com/office/officeart/2005/8/layout/cycle8"/>
    <dgm:cxn modelId="{1C0AF01F-517D-4B8C-AA7C-8DABCE25D14E}" type="presParOf" srcId="{514D74E9-F08E-4CA9-A456-9B3BAC8ED49B}" destId="{B968852B-B5AA-4EC6-B2D4-53009B4F6B2D}" srcOrd="0" destOrd="0" presId="urn:microsoft.com/office/officeart/2005/8/layout/cycle8"/>
    <dgm:cxn modelId="{16BAC9E5-7990-4016-9483-96947F523CDE}" type="presParOf" srcId="{514D74E9-F08E-4CA9-A456-9B3BAC8ED49B}" destId="{0C9E7CCD-7247-4136-8763-604E2DA5E597}" srcOrd="1" destOrd="0" presId="urn:microsoft.com/office/officeart/2005/8/layout/cycle8"/>
    <dgm:cxn modelId="{0E94F59D-66EF-4D96-9A13-538B4D95F5A9}" type="presParOf" srcId="{514D74E9-F08E-4CA9-A456-9B3BAC8ED49B}" destId="{9CAC8A4C-A98C-4DFA-A252-9DFAFA761EAF}" srcOrd="2" destOrd="0" presId="urn:microsoft.com/office/officeart/2005/8/layout/cycle8"/>
    <dgm:cxn modelId="{223D01BF-3841-4ACE-B92F-A338961368A8}" type="presParOf" srcId="{514D74E9-F08E-4CA9-A456-9B3BAC8ED49B}" destId="{F41A1E23-0B7D-4A59-8A66-6AD056B9F8C0}" srcOrd="3" destOrd="0" presId="urn:microsoft.com/office/officeart/2005/8/layout/cycle8"/>
    <dgm:cxn modelId="{71DA6099-3427-4127-9140-C1E2B8CE7A5B}" type="presParOf" srcId="{514D74E9-F08E-4CA9-A456-9B3BAC8ED49B}" destId="{C39B5546-EB5E-496B-8AD5-538DE52F98C7}" srcOrd="4" destOrd="0" presId="urn:microsoft.com/office/officeart/2005/8/layout/cycle8"/>
    <dgm:cxn modelId="{7EAD1F76-65F9-4EBF-87EF-B8A031907D11}" type="presParOf" srcId="{514D74E9-F08E-4CA9-A456-9B3BAC8ED49B}" destId="{095F2C46-6B6C-4B83-9BBC-F9E9CE94F118}" srcOrd="5" destOrd="0" presId="urn:microsoft.com/office/officeart/2005/8/layout/cycle8"/>
    <dgm:cxn modelId="{3084FB60-5932-4854-9246-198231529A37}" type="presParOf" srcId="{514D74E9-F08E-4CA9-A456-9B3BAC8ED49B}" destId="{97CAE3D8-D206-4DE5-89BA-DFCD43EE385C}" srcOrd="6" destOrd="0" presId="urn:microsoft.com/office/officeart/2005/8/layout/cycle8"/>
    <dgm:cxn modelId="{3263D179-94C4-49C6-8F0E-E4DE01FBCF2D}" type="presParOf" srcId="{514D74E9-F08E-4CA9-A456-9B3BAC8ED49B}" destId="{BB255D3B-0DFD-4F4A-899A-6983048A568D}" srcOrd="7" destOrd="0" presId="urn:microsoft.com/office/officeart/2005/8/layout/cycle8"/>
    <dgm:cxn modelId="{C0BB56ED-A401-4A75-A248-24BF5D4B77AF}" type="presParOf" srcId="{514D74E9-F08E-4CA9-A456-9B3BAC8ED49B}" destId="{52A9E35C-290D-4681-954F-69B930297001}" srcOrd="8" destOrd="0" presId="urn:microsoft.com/office/officeart/2005/8/layout/cycle8"/>
    <dgm:cxn modelId="{1BCF49F5-C8CA-4712-8C29-EEC67499A97A}" type="presParOf" srcId="{514D74E9-F08E-4CA9-A456-9B3BAC8ED49B}" destId="{07ED2A51-53FB-411D-A2FB-7F81F5C43D15}" srcOrd="9" destOrd="0" presId="urn:microsoft.com/office/officeart/2005/8/layout/cycle8"/>
    <dgm:cxn modelId="{90872F3D-AC5F-47AC-8DBC-732146E3BE07}" type="presParOf" srcId="{514D74E9-F08E-4CA9-A456-9B3BAC8ED49B}" destId="{FD28FD4F-544F-4EC0-9BE2-94EECB952698}" srcOrd="10" destOrd="0" presId="urn:microsoft.com/office/officeart/2005/8/layout/cycle8"/>
    <dgm:cxn modelId="{85961297-95AC-438B-A846-4A3226D95300}" type="presParOf" srcId="{514D74E9-F08E-4CA9-A456-9B3BAC8ED49B}" destId="{2C9E7276-C324-4E15-B4C9-9BBA04529833}" srcOrd="11" destOrd="0" presId="urn:microsoft.com/office/officeart/2005/8/layout/cycle8"/>
    <dgm:cxn modelId="{D304872E-94FB-4CB3-98BF-5957F205A4CB}" type="presParOf" srcId="{514D74E9-F08E-4CA9-A456-9B3BAC8ED49B}" destId="{C1D38CDA-1777-4CD2-81AB-50E41D7E70EA}" srcOrd="12" destOrd="0" presId="urn:microsoft.com/office/officeart/2005/8/layout/cycle8"/>
    <dgm:cxn modelId="{080B474B-F9CC-46EA-974E-2DC2A6582B32}" type="presParOf" srcId="{514D74E9-F08E-4CA9-A456-9B3BAC8ED49B}" destId="{590070CF-A9B3-40B9-A529-BC488948ED81}" srcOrd="13" destOrd="0" presId="urn:microsoft.com/office/officeart/2005/8/layout/cycle8"/>
    <dgm:cxn modelId="{5E71FB65-8794-4489-96CC-638531E0E435}" type="presParOf" srcId="{514D74E9-F08E-4CA9-A456-9B3BAC8ED49B}" destId="{5AF7CF1A-A797-4AB1-8DD3-E397D86C6103}" srcOrd="14" destOrd="0" presId="urn:microsoft.com/office/officeart/2005/8/layout/cycle8"/>
    <dgm:cxn modelId="{5C40A9E6-9D94-471B-9E4A-1773F68091B3}" type="presParOf" srcId="{514D74E9-F08E-4CA9-A456-9B3BAC8ED49B}" destId="{EFED4996-1C89-4214-BCE8-C5EDC981C05E}" srcOrd="15" destOrd="0" presId="urn:microsoft.com/office/officeart/2005/8/layout/cycle8"/>
    <dgm:cxn modelId="{6732B3A4-2280-42E1-86A0-E29BDD3E0C8C}" type="presParOf" srcId="{514D74E9-F08E-4CA9-A456-9B3BAC8ED49B}" destId="{C642AFE6-8E29-4B93-9477-13272F5E4822}" srcOrd="16" destOrd="0" presId="urn:microsoft.com/office/officeart/2005/8/layout/cycle8"/>
    <dgm:cxn modelId="{A29A0AE0-B57D-4285-ABB2-A484978AEF14}" type="presParOf" srcId="{514D74E9-F08E-4CA9-A456-9B3BAC8ED49B}" destId="{50C7A8D1-F402-4368-A046-1D3B5F5791AE}" srcOrd="17" destOrd="0" presId="urn:microsoft.com/office/officeart/2005/8/layout/cycle8"/>
    <dgm:cxn modelId="{E16E2186-30B2-4544-B87B-6CD8E651E56B}" type="presParOf" srcId="{514D74E9-F08E-4CA9-A456-9B3BAC8ED49B}" destId="{0AB2D0DB-1655-4F90-8C31-B45BD1A127D5}" srcOrd="18" destOrd="0" presId="urn:microsoft.com/office/officeart/2005/8/layout/cycle8"/>
    <dgm:cxn modelId="{698C7B0D-5B6C-450E-86D2-7484D5420B5C}" type="presParOf" srcId="{514D74E9-F08E-4CA9-A456-9B3BAC8ED49B}" destId="{FFE81E34-9D72-4069-BE9A-F0B71095F834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C6B4B5-8D18-491D-8B8B-7A25AF9BAF00}" type="doc">
      <dgm:prSet loTypeId="urn:microsoft.com/office/officeart/2005/8/layout/hList3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id-ID"/>
        </a:p>
      </dgm:t>
    </dgm:pt>
    <dgm:pt modelId="{2A48C45F-D5B3-44CA-83E3-91BB7710E53C}">
      <dgm:prSet phldrT="[Text]"/>
      <dgm:spPr/>
      <dgm:t>
        <a:bodyPr/>
        <a:lstStyle/>
        <a:p>
          <a:r>
            <a:rPr lang="id-ID" b="1" i="1" dirty="0" smtClean="0">
              <a:solidFill>
                <a:schemeClr val="tx2">
                  <a:lumMod val="75000"/>
                </a:schemeClr>
              </a:solidFill>
            </a:rPr>
            <a:t>Enable, Mediate, Advocate </a:t>
          </a:r>
          <a:r>
            <a:rPr lang="id-ID" dirty="0" smtClean="0"/>
            <a:t>(Aktifkan, Mediasi, Advokasi)</a:t>
          </a:r>
          <a:endParaRPr lang="id-ID" dirty="0"/>
        </a:p>
      </dgm:t>
    </dgm:pt>
    <dgm:pt modelId="{7373A82F-2F74-4844-B644-E363410AF7BD}" type="parTrans" cxnId="{1E7828F8-015E-4C0D-9660-3CCDC7E47290}">
      <dgm:prSet/>
      <dgm:spPr/>
      <dgm:t>
        <a:bodyPr/>
        <a:lstStyle/>
        <a:p>
          <a:endParaRPr lang="id-ID"/>
        </a:p>
      </dgm:t>
    </dgm:pt>
    <dgm:pt modelId="{FEE1D47A-4EAE-4A9F-9864-4C97088817CB}" type="sibTrans" cxnId="{1E7828F8-015E-4C0D-9660-3CCDC7E47290}">
      <dgm:prSet/>
      <dgm:spPr/>
      <dgm:t>
        <a:bodyPr/>
        <a:lstStyle/>
        <a:p>
          <a:endParaRPr lang="id-ID"/>
        </a:p>
      </dgm:t>
    </dgm:pt>
    <dgm:pt modelId="{CB3D82CC-EC22-45B8-90D5-5405FE8093F8}">
      <dgm:prSet phldrT="[Text]" custT="1"/>
      <dgm:spPr/>
      <dgm:t>
        <a:bodyPr/>
        <a:lstStyle/>
        <a:p>
          <a:r>
            <a:rPr lang="id-ID" sz="2400" dirty="0" smtClean="0"/>
            <a:t>Penguatan komunitas</a:t>
          </a:r>
          <a:endParaRPr lang="id-ID" sz="2400" dirty="0"/>
        </a:p>
      </dgm:t>
    </dgm:pt>
    <dgm:pt modelId="{8118D85C-6600-4117-8E53-7AB9806E52D5}" type="parTrans" cxnId="{A6BC1EF5-366E-4FA3-9EE0-3861D17E8254}">
      <dgm:prSet/>
      <dgm:spPr/>
      <dgm:t>
        <a:bodyPr/>
        <a:lstStyle/>
        <a:p>
          <a:endParaRPr lang="id-ID"/>
        </a:p>
      </dgm:t>
    </dgm:pt>
    <dgm:pt modelId="{13F232AE-C210-49EF-9F94-1DF3D6AD6A81}" type="sibTrans" cxnId="{A6BC1EF5-366E-4FA3-9EE0-3861D17E8254}">
      <dgm:prSet/>
      <dgm:spPr/>
      <dgm:t>
        <a:bodyPr/>
        <a:lstStyle/>
        <a:p>
          <a:endParaRPr lang="id-ID"/>
        </a:p>
      </dgm:t>
    </dgm:pt>
    <dgm:pt modelId="{9925BFF4-66F1-479E-B70C-4C26EE96FCF2}">
      <dgm:prSet phldrT="[Text]" custT="1"/>
      <dgm:spPr/>
      <dgm:t>
        <a:bodyPr/>
        <a:lstStyle/>
        <a:p>
          <a:r>
            <a:rPr lang="id-ID" sz="2000" dirty="0" smtClean="0"/>
            <a:t>Pengembangan keterampilan personal</a:t>
          </a:r>
          <a:endParaRPr lang="id-ID" sz="2000" dirty="0"/>
        </a:p>
      </dgm:t>
    </dgm:pt>
    <dgm:pt modelId="{BBC79B5B-E77A-401F-84C7-A7EB919ED858}" type="parTrans" cxnId="{9DC519FB-069C-44F1-A373-5A6BFE577BB6}">
      <dgm:prSet/>
      <dgm:spPr/>
      <dgm:t>
        <a:bodyPr/>
        <a:lstStyle/>
        <a:p>
          <a:endParaRPr lang="id-ID"/>
        </a:p>
      </dgm:t>
    </dgm:pt>
    <dgm:pt modelId="{365BBE77-88B2-4B70-95CA-6548E339EE53}" type="sibTrans" cxnId="{9DC519FB-069C-44F1-A373-5A6BFE577BB6}">
      <dgm:prSet/>
      <dgm:spPr/>
      <dgm:t>
        <a:bodyPr/>
        <a:lstStyle/>
        <a:p>
          <a:endParaRPr lang="id-ID"/>
        </a:p>
      </dgm:t>
    </dgm:pt>
    <dgm:pt modelId="{4F61EFCF-CB65-4C87-94AF-401DCA356B6B}">
      <dgm:prSet phldrT="[Text]"/>
      <dgm:spPr/>
      <dgm:t>
        <a:bodyPr/>
        <a:lstStyle/>
        <a:p>
          <a:r>
            <a:rPr lang="id-ID" dirty="0" smtClean="0"/>
            <a:t>Menciptakan lingkungan yang mendukung</a:t>
          </a:r>
          <a:endParaRPr lang="id-ID" dirty="0"/>
        </a:p>
      </dgm:t>
    </dgm:pt>
    <dgm:pt modelId="{45986AA2-F2C3-4E39-9266-B10FCB8BA25C}" type="parTrans" cxnId="{7B038121-F95B-4E4A-A5D5-53CF247237C8}">
      <dgm:prSet/>
      <dgm:spPr/>
      <dgm:t>
        <a:bodyPr/>
        <a:lstStyle/>
        <a:p>
          <a:endParaRPr lang="id-ID"/>
        </a:p>
      </dgm:t>
    </dgm:pt>
    <dgm:pt modelId="{6CF69BFB-EB3F-443B-97B1-8A3DFB4D72BE}" type="sibTrans" cxnId="{7B038121-F95B-4E4A-A5D5-53CF247237C8}">
      <dgm:prSet/>
      <dgm:spPr/>
      <dgm:t>
        <a:bodyPr/>
        <a:lstStyle/>
        <a:p>
          <a:endParaRPr lang="id-ID"/>
        </a:p>
      </dgm:t>
    </dgm:pt>
    <dgm:pt modelId="{1F83906F-637F-49E3-8C86-621E7450C59C}">
      <dgm:prSet phldrT="[Text]"/>
      <dgm:spPr/>
      <dgm:t>
        <a:bodyPr/>
        <a:lstStyle/>
        <a:p>
          <a:r>
            <a:rPr lang="id-ID" dirty="0" smtClean="0"/>
            <a:t>Pembagian kewenangan antar tenaga kesehatan</a:t>
          </a:r>
          <a:endParaRPr lang="id-ID" dirty="0"/>
        </a:p>
      </dgm:t>
    </dgm:pt>
    <dgm:pt modelId="{9B3F0391-05FB-4E9B-A197-76BDBF11FCF0}" type="parTrans" cxnId="{AC99AEB6-5BD2-462E-83B7-0A8A789B83F7}">
      <dgm:prSet/>
      <dgm:spPr/>
      <dgm:t>
        <a:bodyPr/>
        <a:lstStyle/>
        <a:p>
          <a:endParaRPr lang="id-ID"/>
        </a:p>
      </dgm:t>
    </dgm:pt>
    <dgm:pt modelId="{B491D8FF-17E1-4294-97C6-1D13E96B50BD}" type="sibTrans" cxnId="{AC99AEB6-5BD2-462E-83B7-0A8A789B83F7}">
      <dgm:prSet/>
      <dgm:spPr/>
      <dgm:t>
        <a:bodyPr/>
        <a:lstStyle/>
        <a:p>
          <a:endParaRPr lang="id-ID"/>
        </a:p>
      </dgm:t>
    </dgm:pt>
    <dgm:pt modelId="{BC00D01F-D783-4762-8A6D-09B84AAC5620}">
      <dgm:prSet phldrT="[Text]"/>
      <dgm:spPr/>
      <dgm:t>
        <a:bodyPr/>
        <a:lstStyle/>
        <a:p>
          <a:r>
            <a:rPr lang="id-ID" dirty="0" smtClean="0"/>
            <a:t>Membangun kebijakan kesehatan</a:t>
          </a:r>
          <a:endParaRPr lang="id-ID" dirty="0"/>
        </a:p>
      </dgm:t>
    </dgm:pt>
    <dgm:pt modelId="{FF876E03-F111-4664-AC64-0E8C2FC2B634}" type="parTrans" cxnId="{D80DB9E6-29BC-4C2D-8F29-20850DC43088}">
      <dgm:prSet/>
      <dgm:spPr/>
      <dgm:t>
        <a:bodyPr/>
        <a:lstStyle/>
        <a:p>
          <a:endParaRPr lang="id-ID"/>
        </a:p>
      </dgm:t>
    </dgm:pt>
    <dgm:pt modelId="{F7F71F6E-E28A-4B67-AD9A-59543A758424}" type="sibTrans" cxnId="{D80DB9E6-29BC-4C2D-8F29-20850DC43088}">
      <dgm:prSet/>
      <dgm:spPr/>
      <dgm:t>
        <a:bodyPr/>
        <a:lstStyle/>
        <a:p>
          <a:endParaRPr lang="id-ID"/>
        </a:p>
      </dgm:t>
    </dgm:pt>
    <dgm:pt modelId="{9E81416F-FD80-4E2C-AC23-B96324A1809C}" type="pres">
      <dgm:prSet presAssocID="{7AC6B4B5-8D18-491D-8B8B-7A25AF9BAF0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F868D7F8-E775-4A28-957C-C62B94020A83}" type="pres">
      <dgm:prSet presAssocID="{2A48C45F-D5B3-44CA-83E3-91BB7710E53C}" presName="roof" presStyleLbl="dkBgShp" presStyleIdx="0" presStyleCnt="2"/>
      <dgm:spPr/>
      <dgm:t>
        <a:bodyPr/>
        <a:lstStyle/>
        <a:p>
          <a:endParaRPr lang="id-ID"/>
        </a:p>
      </dgm:t>
    </dgm:pt>
    <dgm:pt modelId="{297A5992-80B1-4544-88B0-C7A6F74B933E}" type="pres">
      <dgm:prSet presAssocID="{2A48C45F-D5B3-44CA-83E3-91BB7710E53C}" presName="pillars" presStyleCnt="0"/>
      <dgm:spPr/>
    </dgm:pt>
    <dgm:pt modelId="{1004DB3A-9C88-41EC-B8B2-0382570C0C56}" type="pres">
      <dgm:prSet presAssocID="{2A48C45F-D5B3-44CA-83E3-91BB7710E53C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63ED74C-3BF7-40E3-9812-DA7A6C8C9A20}" type="pres">
      <dgm:prSet presAssocID="{9925BFF4-66F1-479E-B70C-4C26EE96FCF2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0F81C89-068D-43D6-B4B5-922AF2E6C430}" type="pres">
      <dgm:prSet presAssocID="{4F61EFCF-CB65-4C87-94AF-401DCA356B6B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CD099C3-429C-4E67-A8FD-4F434D2A2BCC}" type="pres">
      <dgm:prSet presAssocID="{1F83906F-637F-49E3-8C86-621E7450C59C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1C3DABB-7308-49EC-91D6-878520250F86}" type="pres">
      <dgm:prSet presAssocID="{BC00D01F-D783-4762-8A6D-09B84AAC5620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2F940F8-B068-4494-BD03-0F74A15988A3}" type="pres">
      <dgm:prSet presAssocID="{2A48C45F-D5B3-44CA-83E3-91BB7710E53C}" presName="base" presStyleLbl="dkBgShp" presStyleIdx="1" presStyleCnt="2"/>
      <dgm:spPr/>
    </dgm:pt>
  </dgm:ptLst>
  <dgm:cxnLst>
    <dgm:cxn modelId="{1B2D00FD-502D-4B44-9CC1-9E18FEDDAB69}" type="presOf" srcId="{4F61EFCF-CB65-4C87-94AF-401DCA356B6B}" destId="{20F81C89-068D-43D6-B4B5-922AF2E6C430}" srcOrd="0" destOrd="0" presId="urn:microsoft.com/office/officeart/2005/8/layout/hList3"/>
    <dgm:cxn modelId="{89367075-470E-499E-BB03-D48BD7E606AC}" type="presOf" srcId="{BC00D01F-D783-4762-8A6D-09B84AAC5620}" destId="{C1C3DABB-7308-49EC-91D6-878520250F86}" srcOrd="0" destOrd="0" presId="urn:microsoft.com/office/officeart/2005/8/layout/hList3"/>
    <dgm:cxn modelId="{D4A2701D-CEB3-4232-B010-EABBFF6DC62B}" type="presOf" srcId="{2A48C45F-D5B3-44CA-83E3-91BB7710E53C}" destId="{F868D7F8-E775-4A28-957C-C62B94020A83}" srcOrd="0" destOrd="0" presId="urn:microsoft.com/office/officeart/2005/8/layout/hList3"/>
    <dgm:cxn modelId="{7B038121-F95B-4E4A-A5D5-53CF247237C8}" srcId="{2A48C45F-D5B3-44CA-83E3-91BB7710E53C}" destId="{4F61EFCF-CB65-4C87-94AF-401DCA356B6B}" srcOrd="2" destOrd="0" parTransId="{45986AA2-F2C3-4E39-9266-B10FCB8BA25C}" sibTransId="{6CF69BFB-EB3F-443B-97B1-8A3DFB4D72BE}"/>
    <dgm:cxn modelId="{AC99AEB6-5BD2-462E-83B7-0A8A789B83F7}" srcId="{2A48C45F-D5B3-44CA-83E3-91BB7710E53C}" destId="{1F83906F-637F-49E3-8C86-621E7450C59C}" srcOrd="3" destOrd="0" parTransId="{9B3F0391-05FB-4E9B-A197-76BDBF11FCF0}" sibTransId="{B491D8FF-17E1-4294-97C6-1D13E96B50BD}"/>
    <dgm:cxn modelId="{1E7828F8-015E-4C0D-9660-3CCDC7E47290}" srcId="{7AC6B4B5-8D18-491D-8B8B-7A25AF9BAF00}" destId="{2A48C45F-D5B3-44CA-83E3-91BB7710E53C}" srcOrd="0" destOrd="0" parTransId="{7373A82F-2F74-4844-B644-E363410AF7BD}" sibTransId="{FEE1D47A-4EAE-4A9F-9864-4C97088817CB}"/>
    <dgm:cxn modelId="{10E61356-6602-4F94-AB19-129CF379D967}" type="presOf" srcId="{1F83906F-637F-49E3-8C86-621E7450C59C}" destId="{FCD099C3-429C-4E67-A8FD-4F434D2A2BCC}" srcOrd="0" destOrd="0" presId="urn:microsoft.com/office/officeart/2005/8/layout/hList3"/>
    <dgm:cxn modelId="{D80DB9E6-29BC-4C2D-8F29-20850DC43088}" srcId="{2A48C45F-D5B3-44CA-83E3-91BB7710E53C}" destId="{BC00D01F-D783-4762-8A6D-09B84AAC5620}" srcOrd="4" destOrd="0" parTransId="{FF876E03-F111-4664-AC64-0E8C2FC2B634}" sibTransId="{F7F71F6E-E28A-4B67-AD9A-59543A758424}"/>
    <dgm:cxn modelId="{4948EFCD-0CAE-4577-BE4B-A5B36BD447E5}" type="presOf" srcId="{7AC6B4B5-8D18-491D-8B8B-7A25AF9BAF00}" destId="{9E81416F-FD80-4E2C-AC23-B96324A1809C}" srcOrd="0" destOrd="0" presId="urn:microsoft.com/office/officeart/2005/8/layout/hList3"/>
    <dgm:cxn modelId="{9DC519FB-069C-44F1-A373-5A6BFE577BB6}" srcId="{2A48C45F-D5B3-44CA-83E3-91BB7710E53C}" destId="{9925BFF4-66F1-479E-B70C-4C26EE96FCF2}" srcOrd="1" destOrd="0" parTransId="{BBC79B5B-E77A-401F-84C7-A7EB919ED858}" sibTransId="{365BBE77-88B2-4B70-95CA-6548E339EE53}"/>
    <dgm:cxn modelId="{3E195327-45C4-4D89-A71A-CC2F4DA6429A}" type="presOf" srcId="{CB3D82CC-EC22-45B8-90D5-5405FE8093F8}" destId="{1004DB3A-9C88-41EC-B8B2-0382570C0C56}" srcOrd="0" destOrd="0" presId="urn:microsoft.com/office/officeart/2005/8/layout/hList3"/>
    <dgm:cxn modelId="{FCFA1B77-BF25-403F-895A-68EB76573B66}" type="presOf" srcId="{9925BFF4-66F1-479E-B70C-4C26EE96FCF2}" destId="{263ED74C-3BF7-40E3-9812-DA7A6C8C9A20}" srcOrd="0" destOrd="0" presId="urn:microsoft.com/office/officeart/2005/8/layout/hList3"/>
    <dgm:cxn modelId="{A6BC1EF5-366E-4FA3-9EE0-3861D17E8254}" srcId="{2A48C45F-D5B3-44CA-83E3-91BB7710E53C}" destId="{CB3D82CC-EC22-45B8-90D5-5405FE8093F8}" srcOrd="0" destOrd="0" parTransId="{8118D85C-6600-4117-8E53-7AB9806E52D5}" sibTransId="{13F232AE-C210-49EF-9F94-1DF3D6AD6A81}"/>
    <dgm:cxn modelId="{38031F04-2AB2-4A2C-9045-B70C6589BED3}" type="presParOf" srcId="{9E81416F-FD80-4E2C-AC23-B96324A1809C}" destId="{F868D7F8-E775-4A28-957C-C62B94020A83}" srcOrd="0" destOrd="0" presId="urn:microsoft.com/office/officeart/2005/8/layout/hList3"/>
    <dgm:cxn modelId="{8DFAAEF9-0AA0-4C85-BBD1-F70F3DB6147E}" type="presParOf" srcId="{9E81416F-FD80-4E2C-AC23-B96324A1809C}" destId="{297A5992-80B1-4544-88B0-C7A6F74B933E}" srcOrd="1" destOrd="0" presId="urn:microsoft.com/office/officeart/2005/8/layout/hList3"/>
    <dgm:cxn modelId="{8C7EFBB5-7467-4258-93D3-93533F561062}" type="presParOf" srcId="{297A5992-80B1-4544-88B0-C7A6F74B933E}" destId="{1004DB3A-9C88-41EC-B8B2-0382570C0C56}" srcOrd="0" destOrd="0" presId="urn:microsoft.com/office/officeart/2005/8/layout/hList3"/>
    <dgm:cxn modelId="{3E3D17F4-F2F3-4DD1-90E4-4531203C64B5}" type="presParOf" srcId="{297A5992-80B1-4544-88B0-C7A6F74B933E}" destId="{263ED74C-3BF7-40E3-9812-DA7A6C8C9A20}" srcOrd="1" destOrd="0" presId="urn:microsoft.com/office/officeart/2005/8/layout/hList3"/>
    <dgm:cxn modelId="{52005644-F5E6-4E10-8A8A-6E4836499C4C}" type="presParOf" srcId="{297A5992-80B1-4544-88B0-C7A6F74B933E}" destId="{20F81C89-068D-43D6-B4B5-922AF2E6C430}" srcOrd="2" destOrd="0" presId="urn:microsoft.com/office/officeart/2005/8/layout/hList3"/>
    <dgm:cxn modelId="{4844EAC0-E847-4E1A-8B70-515A4974B743}" type="presParOf" srcId="{297A5992-80B1-4544-88B0-C7A6F74B933E}" destId="{FCD099C3-429C-4E67-A8FD-4F434D2A2BCC}" srcOrd="3" destOrd="0" presId="urn:microsoft.com/office/officeart/2005/8/layout/hList3"/>
    <dgm:cxn modelId="{D1B51730-B5F6-4899-A48F-9B609B3F042C}" type="presParOf" srcId="{297A5992-80B1-4544-88B0-C7A6F74B933E}" destId="{C1C3DABB-7308-49EC-91D6-878520250F86}" srcOrd="4" destOrd="0" presId="urn:microsoft.com/office/officeart/2005/8/layout/hList3"/>
    <dgm:cxn modelId="{4212C1D7-78B9-4099-896D-81896A2BEF70}" type="presParOf" srcId="{9E81416F-FD80-4E2C-AC23-B96324A1809C}" destId="{A2F940F8-B068-4494-BD03-0F74A15988A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0E2D6F-67C5-4DE9-933C-8CD394E5D86C}" type="doc">
      <dgm:prSet loTypeId="urn:diagrams.loki3.com/BracketLis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id-ID"/>
        </a:p>
      </dgm:t>
    </dgm:pt>
    <dgm:pt modelId="{B6278C13-F802-41A6-8FA0-36488DB25B8B}">
      <dgm:prSet phldrT="[Text]"/>
      <dgm:spPr/>
      <dgm:t>
        <a:bodyPr/>
        <a:lstStyle/>
        <a:p>
          <a:r>
            <a:rPr lang="id-ID" b="1" dirty="0" smtClean="0"/>
            <a:t>Promkes Individualis</a:t>
          </a:r>
          <a:endParaRPr lang="id-ID" b="1" dirty="0"/>
        </a:p>
      </dgm:t>
    </dgm:pt>
    <dgm:pt modelId="{3BE296E1-1DFF-4243-88D1-ED1B7587625A}" type="parTrans" cxnId="{0F2C969D-5D52-42EF-95F1-687886B046A1}">
      <dgm:prSet/>
      <dgm:spPr/>
      <dgm:t>
        <a:bodyPr/>
        <a:lstStyle/>
        <a:p>
          <a:endParaRPr lang="id-ID"/>
        </a:p>
      </dgm:t>
    </dgm:pt>
    <dgm:pt modelId="{D88E08CF-2D16-44BC-B0CA-EA55DFDF703A}" type="sibTrans" cxnId="{0F2C969D-5D52-42EF-95F1-687886B046A1}">
      <dgm:prSet/>
      <dgm:spPr/>
      <dgm:t>
        <a:bodyPr/>
        <a:lstStyle/>
        <a:p>
          <a:endParaRPr lang="id-ID"/>
        </a:p>
      </dgm:t>
    </dgm:pt>
    <dgm:pt modelId="{071D0D71-6998-4C25-9FCF-3CAEF44FACC8}">
      <dgm:prSet phldrT="[Text]"/>
      <dgm:spPr/>
      <dgm:t>
        <a:bodyPr/>
        <a:lstStyle/>
        <a:p>
          <a:r>
            <a:rPr lang="id-ID" dirty="0" smtClean="0"/>
            <a:t>Pendidikan kesehatan tentang gaya hidup </a:t>
          </a:r>
          <a:r>
            <a:rPr lang="id-ID" b="0" i="1" dirty="0" smtClean="0">
              <a:solidFill>
                <a:schemeClr val="accent6">
                  <a:lumMod val="75000"/>
                </a:schemeClr>
              </a:solidFill>
            </a:rPr>
            <a:t>(Individualist Health </a:t>
          </a:r>
          <a:r>
            <a:rPr lang="id-ID" b="0" i="1" dirty="0" smtClean="0">
              <a:solidFill>
                <a:schemeClr val="accent6">
                  <a:lumMod val="75000"/>
                </a:schemeClr>
              </a:solidFill>
            </a:rPr>
            <a:t>Promotion - IHP)</a:t>
          </a:r>
          <a:endParaRPr lang="id-ID" b="0" i="1" dirty="0">
            <a:solidFill>
              <a:schemeClr val="accent6">
                <a:lumMod val="75000"/>
              </a:schemeClr>
            </a:solidFill>
          </a:endParaRPr>
        </a:p>
      </dgm:t>
    </dgm:pt>
    <dgm:pt modelId="{BF7A2D84-CBE1-4491-ADC0-F7E754D932AC}" type="parTrans" cxnId="{10EB2D32-BE84-4927-B44E-14DE1AC6EFB0}">
      <dgm:prSet/>
      <dgm:spPr/>
      <dgm:t>
        <a:bodyPr/>
        <a:lstStyle/>
        <a:p>
          <a:endParaRPr lang="id-ID"/>
        </a:p>
      </dgm:t>
    </dgm:pt>
    <dgm:pt modelId="{00E6AEE8-A099-477F-9E52-B830FE4C1D20}" type="sibTrans" cxnId="{10EB2D32-BE84-4927-B44E-14DE1AC6EFB0}">
      <dgm:prSet/>
      <dgm:spPr/>
      <dgm:t>
        <a:bodyPr/>
        <a:lstStyle/>
        <a:p>
          <a:endParaRPr lang="id-ID"/>
        </a:p>
      </dgm:t>
    </dgm:pt>
    <dgm:pt modelId="{C182CA4F-49B8-4C2E-A0DA-D1C68BBE9279}">
      <dgm:prSet phldrT="[Text]"/>
      <dgm:spPr/>
      <dgm:t>
        <a:bodyPr/>
        <a:lstStyle/>
        <a:p>
          <a:r>
            <a:rPr lang="id-ID" b="1" dirty="0" smtClean="0"/>
            <a:t>Promkes Strukturalis/ Kolektivis</a:t>
          </a:r>
          <a:endParaRPr lang="id-ID" b="1" dirty="0"/>
        </a:p>
      </dgm:t>
    </dgm:pt>
    <dgm:pt modelId="{4A07CBCE-C9D3-4A61-A505-23DCD23F724B}" type="parTrans" cxnId="{BA358962-BD32-4D1F-975B-68100904AC50}">
      <dgm:prSet/>
      <dgm:spPr/>
      <dgm:t>
        <a:bodyPr/>
        <a:lstStyle/>
        <a:p>
          <a:endParaRPr lang="id-ID"/>
        </a:p>
      </dgm:t>
    </dgm:pt>
    <dgm:pt modelId="{8405EAAA-C521-423C-9233-A4346F8F509F}" type="sibTrans" cxnId="{BA358962-BD32-4D1F-975B-68100904AC50}">
      <dgm:prSet/>
      <dgm:spPr/>
      <dgm:t>
        <a:bodyPr/>
        <a:lstStyle/>
        <a:p>
          <a:endParaRPr lang="id-ID"/>
        </a:p>
      </dgm:t>
    </dgm:pt>
    <dgm:pt modelId="{EDDF9683-0626-4655-969C-4B95A4A93276}">
      <dgm:prSet phldrT="[Text]"/>
      <dgm:spPr/>
      <dgm:t>
        <a:bodyPr/>
        <a:lstStyle/>
        <a:p>
          <a:r>
            <a:rPr lang="id-ID" dirty="0" smtClean="0"/>
            <a:t>Program kesehatan yang melibatkan komunitas, pembuat kebijakan, dan birokrasi </a:t>
          </a:r>
          <a:r>
            <a:rPr lang="id-ID" i="1" dirty="0" smtClean="0">
              <a:solidFill>
                <a:schemeClr val="accent6">
                  <a:lumMod val="75000"/>
                </a:schemeClr>
              </a:solidFill>
            </a:rPr>
            <a:t>(structuralist/collectivist health </a:t>
          </a:r>
          <a:r>
            <a:rPr lang="id-ID" i="1" dirty="0" smtClean="0">
              <a:solidFill>
                <a:schemeClr val="accent6">
                  <a:lumMod val="75000"/>
                </a:schemeClr>
              </a:solidFill>
            </a:rPr>
            <a:t>promotion - SCHP)</a:t>
          </a:r>
          <a:endParaRPr lang="id-ID" i="1" dirty="0">
            <a:solidFill>
              <a:schemeClr val="accent6">
                <a:lumMod val="75000"/>
              </a:schemeClr>
            </a:solidFill>
          </a:endParaRPr>
        </a:p>
      </dgm:t>
    </dgm:pt>
    <dgm:pt modelId="{62BCEEA1-ABB3-4900-8DE0-F212A074CA2D}" type="parTrans" cxnId="{1B29399D-DD79-4487-8BFC-8DA5810DA913}">
      <dgm:prSet/>
      <dgm:spPr/>
      <dgm:t>
        <a:bodyPr/>
        <a:lstStyle/>
        <a:p>
          <a:endParaRPr lang="id-ID"/>
        </a:p>
      </dgm:t>
    </dgm:pt>
    <dgm:pt modelId="{17316C08-9B9B-40D8-AF19-ED511D611061}" type="sibTrans" cxnId="{1B29399D-DD79-4487-8BFC-8DA5810DA913}">
      <dgm:prSet/>
      <dgm:spPr/>
      <dgm:t>
        <a:bodyPr/>
        <a:lstStyle/>
        <a:p>
          <a:endParaRPr lang="id-ID"/>
        </a:p>
      </dgm:t>
    </dgm:pt>
    <dgm:pt modelId="{A99E5D3B-DEB7-410A-A18C-6386D5996902}">
      <dgm:prSet phldrT="[Text]"/>
      <dgm:spPr/>
      <dgm:t>
        <a:bodyPr/>
        <a:lstStyle/>
        <a:p>
          <a:r>
            <a:rPr lang="id-ID" b="0" i="0" dirty="0" smtClean="0">
              <a:solidFill>
                <a:schemeClr val="tx1"/>
              </a:solidFill>
            </a:rPr>
            <a:t>Melibatkan: dokter, perawat, tenaga kesehatan lainnya, psikolog, pendidik, dan ahli media &amp; pemasaran</a:t>
          </a:r>
          <a:endParaRPr lang="id-ID" b="0" i="0" dirty="0">
            <a:solidFill>
              <a:schemeClr val="tx1"/>
            </a:solidFill>
          </a:endParaRPr>
        </a:p>
      </dgm:t>
    </dgm:pt>
    <dgm:pt modelId="{2022AED0-6371-4434-BEEB-E706081B0B1D}" type="parTrans" cxnId="{46D2BE23-9245-47CB-B449-7D3BAE4A9B51}">
      <dgm:prSet/>
      <dgm:spPr/>
      <dgm:t>
        <a:bodyPr/>
        <a:lstStyle/>
        <a:p>
          <a:endParaRPr lang="id-ID"/>
        </a:p>
      </dgm:t>
    </dgm:pt>
    <dgm:pt modelId="{609302C2-99AF-49F0-9175-075CEF34F402}" type="sibTrans" cxnId="{46D2BE23-9245-47CB-B449-7D3BAE4A9B51}">
      <dgm:prSet/>
      <dgm:spPr/>
      <dgm:t>
        <a:bodyPr/>
        <a:lstStyle/>
        <a:p>
          <a:endParaRPr lang="id-ID"/>
        </a:p>
      </dgm:t>
    </dgm:pt>
    <dgm:pt modelId="{406F3B4A-B1F0-48CC-962C-D00008E28C32}">
      <dgm:prSet phldrT="[Text]"/>
      <dgm:spPr/>
      <dgm:t>
        <a:bodyPr/>
        <a:lstStyle/>
        <a:p>
          <a:r>
            <a:rPr lang="id-ID" i="0" dirty="0" smtClean="0">
              <a:solidFill>
                <a:schemeClr val="tx1"/>
              </a:solidFill>
            </a:rPr>
            <a:t>Melibatkan: profesional di bidang kesehatan, komunitas, pembuat kebijakan, dan birokrasi</a:t>
          </a:r>
          <a:endParaRPr lang="id-ID" i="0" dirty="0">
            <a:solidFill>
              <a:schemeClr val="tx1"/>
            </a:solidFill>
          </a:endParaRPr>
        </a:p>
      </dgm:t>
    </dgm:pt>
    <dgm:pt modelId="{D9850B22-18FC-40E0-9735-5DB94FB8ADFE}" type="parTrans" cxnId="{F23BD9D2-9A8D-45E7-8706-9F094660811E}">
      <dgm:prSet/>
      <dgm:spPr/>
      <dgm:t>
        <a:bodyPr/>
        <a:lstStyle/>
        <a:p>
          <a:endParaRPr lang="id-ID"/>
        </a:p>
      </dgm:t>
    </dgm:pt>
    <dgm:pt modelId="{D603724E-3160-4DA1-BA7D-EA698C540BB4}" type="sibTrans" cxnId="{F23BD9D2-9A8D-45E7-8706-9F094660811E}">
      <dgm:prSet/>
      <dgm:spPr/>
      <dgm:t>
        <a:bodyPr/>
        <a:lstStyle/>
        <a:p>
          <a:endParaRPr lang="id-ID"/>
        </a:p>
      </dgm:t>
    </dgm:pt>
    <dgm:pt modelId="{C8893B09-8629-4C0A-A9FD-1E69222FEFC9}" type="pres">
      <dgm:prSet presAssocID="{980E2D6F-67C5-4DE9-933C-8CD394E5D8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D9211F0-DCC3-4D88-95CB-F4B71731FB82}" type="pres">
      <dgm:prSet presAssocID="{B6278C13-F802-41A6-8FA0-36488DB25B8B}" presName="linNode" presStyleCnt="0"/>
      <dgm:spPr/>
    </dgm:pt>
    <dgm:pt modelId="{C95333D4-5873-4C51-AD26-53210700F586}" type="pres">
      <dgm:prSet presAssocID="{B6278C13-F802-41A6-8FA0-36488DB25B8B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F2CDB8A-C67D-4C15-80A5-57502C57ED27}" type="pres">
      <dgm:prSet presAssocID="{B6278C13-F802-41A6-8FA0-36488DB25B8B}" presName="bracket" presStyleLbl="parChTrans1D1" presStyleIdx="0" presStyleCnt="2"/>
      <dgm:spPr/>
    </dgm:pt>
    <dgm:pt modelId="{0F18FEAB-50B8-4DCE-849C-A1C403982C8B}" type="pres">
      <dgm:prSet presAssocID="{B6278C13-F802-41A6-8FA0-36488DB25B8B}" presName="spH" presStyleCnt="0"/>
      <dgm:spPr/>
    </dgm:pt>
    <dgm:pt modelId="{2CE5689C-D784-4736-B93C-D7CFF7A0C7BA}" type="pres">
      <dgm:prSet presAssocID="{B6278C13-F802-41A6-8FA0-36488DB25B8B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5F9949A-640E-4A74-8F9A-5FED584A1583}" type="pres">
      <dgm:prSet presAssocID="{D88E08CF-2D16-44BC-B0CA-EA55DFDF703A}" presName="spV" presStyleCnt="0"/>
      <dgm:spPr/>
    </dgm:pt>
    <dgm:pt modelId="{DFD1D645-2BBE-4C28-9C23-D3C6C901941A}" type="pres">
      <dgm:prSet presAssocID="{C182CA4F-49B8-4C2E-A0DA-D1C68BBE9279}" presName="linNode" presStyleCnt="0"/>
      <dgm:spPr/>
    </dgm:pt>
    <dgm:pt modelId="{0D458289-EF37-449D-ABA0-B767715EB062}" type="pres">
      <dgm:prSet presAssocID="{C182CA4F-49B8-4C2E-A0DA-D1C68BBE9279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3F26AAD-7698-4DD8-8C49-912E9BDE8AD0}" type="pres">
      <dgm:prSet presAssocID="{C182CA4F-49B8-4C2E-A0DA-D1C68BBE9279}" presName="bracket" presStyleLbl="parChTrans1D1" presStyleIdx="1" presStyleCnt="2"/>
      <dgm:spPr/>
    </dgm:pt>
    <dgm:pt modelId="{C5D26D9A-EDDC-49BC-BB35-48BD4381F7AC}" type="pres">
      <dgm:prSet presAssocID="{C182CA4F-49B8-4C2E-A0DA-D1C68BBE9279}" presName="spH" presStyleCnt="0"/>
      <dgm:spPr/>
    </dgm:pt>
    <dgm:pt modelId="{086ACAB4-A493-407F-9711-3963611CA187}" type="pres">
      <dgm:prSet presAssocID="{C182CA4F-49B8-4C2E-A0DA-D1C68BBE9279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A358962-BD32-4D1F-975B-68100904AC50}" srcId="{980E2D6F-67C5-4DE9-933C-8CD394E5D86C}" destId="{C182CA4F-49B8-4C2E-A0DA-D1C68BBE9279}" srcOrd="1" destOrd="0" parTransId="{4A07CBCE-C9D3-4A61-A505-23DCD23F724B}" sibTransId="{8405EAAA-C521-423C-9233-A4346F8F509F}"/>
    <dgm:cxn modelId="{F23BD9D2-9A8D-45E7-8706-9F094660811E}" srcId="{C182CA4F-49B8-4C2E-A0DA-D1C68BBE9279}" destId="{406F3B4A-B1F0-48CC-962C-D00008E28C32}" srcOrd="1" destOrd="0" parTransId="{D9850B22-18FC-40E0-9735-5DB94FB8ADFE}" sibTransId="{D603724E-3160-4DA1-BA7D-EA698C540BB4}"/>
    <dgm:cxn modelId="{3B8D802E-F404-430D-8CAE-C70DD0497A17}" type="presOf" srcId="{406F3B4A-B1F0-48CC-962C-D00008E28C32}" destId="{086ACAB4-A493-407F-9711-3963611CA187}" srcOrd="0" destOrd="1" presId="urn:diagrams.loki3.com/BracketList"/>
    <dgm:cxn modelId="{6D6143CA-0CE9-4F60-BDF6-906E04CC64D7}" type="presOf" srcId="{071D0D71-6998-4C25-9FCF-3CAEF44FACC8}" destId="{2CE5689C-D784-4736-B93C-D7CFF7A0C7BA}" srcOrd="0" destOrd="0" presId="urn:diagrams.loki3.com/BracketList"/>
    <dgm:cxn modelId="{CD9BA018-4A92-4B5D-A1F4-0E6FF1C7B198}" type="presOf" srcId="{A99E5D3B-DEB7-410A-A18C-6386D5996902}" destId="{2CE5689C-D784-4736-B93C-D7CFF7A0C7BA}" srcOrd="0" destOrd="1" presId="urn:diagrams.loki3.com/BracketList"/>
    <dgm:cxn modelId="{46D2BE23-9245-47CB-B449-7D3BAE4A9B51}" srcId="{B6278C13-F802-41A6-8FA0-36488DB25B8B}" destId="{A99E5D3B-DEB7-410A-A18C-6386D5996902}" srcOrd="1" destOrd="0" parTransId="{2022AED0-6371-4434-BEEB-E706081B0B1D}" sibTransId="{609302C2-99AF-49F0-9175-075CEF34F402}"/>
    <dgm:cxn modelId="{947BE790-A4C7-4C5B-8A7D-51D8C2451251}" type="presOf" srcId="{EDDF9683-0626-4655-969C-4B95A4A93276}" destId="{086ACAB4-A493-407F-9711-3963611CA187}" srcOrd="0" destOrd="0" presId="urn:diagrams.loki3.com/BracketList"/>
    <dgm:cxn modelId="{7C02DD7D-99FD-49B6-A32A-2EB3063A2559}" type="presOf" srcId="{C182CA4F-49B8-4C2E-A0DA-D1C68BBE9279}" destId="{0D458289-EF37-449D-ABA0-B767715EB062}" srcOrd="0" destOrd="0" presId="urn:diagrams.loki3.com/BracketList"/>
    <dgm:cxn modelId="{1B29399D-DD79-4487-8BFC-8DA5810DA913}" srcId="{C182CA4F-49B8-4C2E-A0DA-D1C68BBE9279}" destId="{EDDF9683-0626-4655-969C-4B95A4A93276}" srcOrd="0" destOrd="0" parTransId="{62BCEEA1-ABB3-4900-8DE0-F212A074CA2D}" sibTransId="{17316C08-9B9B-40D8-AF19-ED511D611061}"/>
    <dgm:cxn modelId="{B22156FE-A590-4230-B1BE-9F0BA831F10F}" type="presOf" srcId="{980E2D6F-67C5-4DE9-933C-8CD394E5D86C}" destId="{C8893B09-8629-4C0A-A9FD-1E69222FEFC9}" srcOrd="0" destOrd="0" presId="urn:diagrams.loki3.com/BracketList"/>
    <dgm:cxn modelId="{10EB2D32-BE84-4927-B44E-14DE1AC6EFB0}" srcId="{B6278C13-F802-41A6-8FA0-36488DB25B8B}" destId="{071D0D71-6998-4C25-9FCF-3CAEF44FACC8}" srcOrd="0" destOrd="0" parTransId="{BF7A2D84-CBE1-4491-ADC0-F7E754D932AC}" sibTransId="{00E6AEE8-A099-477F-9E52-B830FE4C1D20}"/>
    <dgm:cxn modelId="{0F2C969D-5D52-42EF-95F1-687886B046A1}" srcId="{980E2D6F-67C5-4DE9-933C-8CD394E5D86C}" destId="{B6278C13-F802-41A6-8FA0-36488DB25B8B}" srcOrd="0" destOrd="0" parTransId="{3BE296E1-1DFF-4243-88D1-ED1B7587625A}" sibTransId="{D88E08CF-2D16-44BC-B0CA-EA55DFDF703A}"/>
    <dgm:cxn modelId="{98B49A9E-88AD-48AE-913A-CD76B282EB30}" type="presOf" srcId="{B6278C13-F802-41A6-8FA0-36488DB25B8B}" destId="{C95333D4-5873-4C51-AD26-53210700F586}" srcOrd="0" destOrd="0" presId="urn:diagrams.loki3.com/BracketList"/>
    <dgm:cxn modelId="{09BC41A7-7B41-47F7-A7CB-8B11F5E36333}" type="presParOf" srcId="{C8893B09-8629-4C0A-A9FD-1E69222FEFC9}" destId="{BD9211F0-DCC3-4D88-95CB-F4B71731FB82}" srcOrd="0" destOrd="0" presId="urn:diagrams.loki3.com/BracketList"/>
    <dgm:cxn modelId="{AA85E411-8F1D-41A0-9A70-4FA44C638956}" type="presParOf" srcId="{BD9211F0-DCC3-4D88-95CB-F4B71731FB82}" destId="{C95333D4-5873-4C51-AD26-53210700F586}" srcOrd="0" destOrd="0" presId="urn:diagrams.loki3.com/BracketList"/>
    <dgm:cxn modelId="{7EF9FB2D-A6D9-4303-97E9-1EC918118EEF}" type="presParOf" srcId="{BD9211F0-DCC3-4D88-95CB-F4B71731FB82}" destId="{FF2CDB8A-C67D-4C15-80A5-57502C57ED27}" srcOrd="1" destOrd="0" presId="urn:diagrams.loki3.com/BracketList"/>
    <dgm:cxn modelId="{751CD74E-A018-4597-B294-EF995C720060}" type="presParOf" srcId="{BD9211F0-DCC3-4D88-95CB-F4B71731FB82}" destId="{0F18FEAB-50B8-4DCE-849C-A1C403982C8B}" srcOrd="2" destOrd="0" presId="urn:diagrams.loki3.com/BracketList"/>
    <dgm:cxn modelId="{C751787A-8816-4770-8A26-30B0F6003DCA}" type="presParOf" srcId="{BD9211F0-DCC3-4D88-95CB-F4B71731FB82}" destId="{2CE5689C-D784-4736-B93C-D7CFF7A0C7BA}" srcOrd="3" destOrd="0" presId="urn:diagrams.loki3.com/BracketList"/>
    <dgm:cxn modelId="{285941A0-BD8F-4752-AFB9-3C9FB1C9AC84}" type="presParOf" srcId="{C8893B09-8629-4C0A-A9FD-1E69222FEFC9}" destId="{45F9949A-640E-4A74-8F9A-5FED584A1583}" srcOrd="1" destOrd="0" presId="urn:diagrams.loki3.com/BracketList"/>
    <dgm:cxn modelId="{F99BD2E6-B148-4AC6-9967-82C8F4F44A48}" type="presParOf" srcId="{C8893B09-8629-4C0A-A9FD-1E69222FEFC9}" destId="{DFD1D645-2BBE-4C28-9C23-D3C6C901941A}" srcOrd="2" destOrd="0" presId="urn:diagrams.loki3.com/BracketList"/>
    <dgm:cxn modelId="{288E15E3-4C25-4F48-890B-C915F2D232BF}" type="presParOf" srcId="{DFD1D645-2BBE-4C28-9C23-D3C6C901941A}" destId="{0D458289-EF37-449D-ABA0-B767715EB062}" srcOrd="0" destOrd="0" presId="urn:diagrams.loki3.com/BracketList"/>
    <dgm:cxn modelId="{8F24B6DB-96CD-422A-8DC5-3C88E9CC95B7}" type="presParOf" srcId="{DFD1D645-2BBE-4C28-9C23-D3C6C901941A}" destId="{F3F26AAD-7698-4DD8-8C49-912E9BDE8AD0}" srcOrd="1" destOrd="0" presId="urn:diagrams.loki3.com/BracketList"/>
    <dgm:cxn modelId="{77324DB6-8170-468B-B73F-EA1F87281D46}" type="presParOf" srcId="{DFD1D645-2BBE-4C28-9C23-D3C6C901941A}" destId="{C5D26D9A-EDDC-49BC-BB35-48BD4381F7AC}" srcOrd="2" destOrd="0" presId="urn:diagrams.loki3.com/BracketList"/>
    <dgm:cxn modelId="{AD1BAE64-2CF0-42D3-A885-ADBB0EB88CF6}" type="presParOf" srcId="{DFD1D645-2BBE-4C28-9C23-D3C6C901941A}" destId="{086ACAB4-A493-407F-9711-3963611CA187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7A5047-0FD8-4BC4-B5F8-A649CD62CDD5}" type="doc">
      <dgm:prSet loTypeId="urn:microsoft.com/office/officeart/2005/8/layout/matrix2" loCatId="matrix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id-ID"/>
        </a:p>
      </dgm:t>
    </dgm:pt>
    <dgm:pt modelId="{CF687C04-4F83-4B1E-BE78-86350609BFA8}">
      <dgm:prSet phldrT="[Text]"/>
      <dgm:spPr/>
      <dgm:t>
        <a:bodyPr/>
        <a:lstStyle/>
        <a:p>
          <a:r>
            <a:rPr lang="id-ID" dirty="0" smtClean="0"/>
            <a:t>RADICAL HUMANIST</a:t>
          </a:r>
          <a:endParaRPr lang="id-ID" dirty="0"/>
        </a:p>
      </dgm:t>
    </dgm:pt>
    <dgm:pt modelId="{C2C2D8CE-E83A-450D-A2B7-97E168643ACF}" type="parTrans" cxnId="{8C4372E2-8A71-4F37-8785-1F0BF0CE58A3}">
      <dgm:prSet/>
      <dgm:spPr/>
      <dgm:t>
        <a:bodyPr/>
        <a:lstStyle/>
        <a:p>
          <a:endParaRPr lang="id-ID"/>
        </a:p>
      </dgm:t>
    </dgm:pt>
    <dgm:pt modelId="{391D9600-2A8F-4E94-9B34-917F64D71AD1}" type="sibTrans" cxnId="{8C4372E2-8A71-4F37-8785-1F0BF0CE58A3}">
      <dgm:prSet/>
      <dgm:spPr/>
      <dgm:t>
        <a:bodyPr/>
        <a:lstStyle/>
        <a:p>
          <a:endParaRPr lang="id-ID"/>
        </a:p>
      </dgm:t>
    </dgm:pt>
    <dgm:pt modelId="{4CF99F6C-6C0B-4C93-B4F5-C89DD497BAAB}">
      <dgm:prSet phldrT="[Text]"/>
      <dgm:spPr/>
      <dgm:t>
        <a:bodyPr/>
        <a:lstStyle/>
        <a:p>
          <a:r>
            <a:rPr lang="id-ID" dirty="0" smtClean="0"/>
            <a:t>RADICAL STRUCTURALIST</a:t>
          </a:r>
          <a:endParaRPr lang="id-ID" dirty="0"/>
        </a:p>
      </dgm:t>
    </dgm:pt>
    <dgm:pt modelId="{F75B3B59-CD5B-4271-8213-5196F0B2226F}" type="parTrans" cxnId="{780E5D70-C028-4159-AD56-72283D51A1E0}">
      <dgm:prSet/>
      <dgm:spPr/>
      <dgm:t>
        <a:bodyPr/>
        <a:lstStyle/>
        <a:p>
          <a:endParaRPr lang="id-ID"/>
        </a:p>
      </dgm:t>
    </dgm:pt>
    <dgm:pt modelId="{EEE0A1F8-207B-42B8-9E30-56D1FAAD1430}" type="sibTrans" cxnId="{780E5D70-C028-4159-AD56-72283D51A1E0}">
      <dgm:prSet/>
      <dgm:spPr/>
      <dgm:t>
        <a:bodyPr/>
        <a:lstStyle/>
        <a:p>
          <a:endParaRPr lang="id-ID"/>
        </a:p>
      </dgm:t>
    </dgm:pt>
    <dgm:pt modelId="{0226313A-D505-41CF-9000-9F7F2918027C}">
      <dgm:prSet phldrT="[Text]"/>
      <dgm:spPr/>
      <dgm:t>
        <a:bodyPr/>
        <a:lstStyle/>
        <a:p>
          <a:r>
            <a:rPr lang="id-ID" dirty="0" smtClean="0"/>
            <a:t>HUMANIST</a:t>
          </a:r>
          <a:endParaRPr lang="id-ID" dirty="0"/>
        </a:p>
      </dgm:t>
    </dgm:pt>
    <dgm:pt modelId="{A8156DE6-B32B-45E7-AA0A-EF4CFBAAEB53}" type="parTrans" cxnId="{AB36E2BA-8DDE-493F-9C98-A9A394B51DF8}">
      <dgm:prSet/>
      <dgm:spPr/>
      <dgm:t>
        <a:bodyPr/>
        <a:lstStyle/>
        <a:p>
          <a:endParaRPr lang="id-ID"/>
        </a:p>
      </dgm:t>
    </dgm:pt>
    <dgm:pt modelId="{EEC2F62D-30D6-42BA-B2CA-C95B8F43E507}" type="sibTrans" cxnId="{AB36E2BA-8DDE-493F-9C98-A9A394B51DF8}">
      <dgm:prSet/>
      <dgm:spPr/>
      <dgm:t>
        <a:bodyPr/>
        <a:lstStyle/>
        <a:p>
          <a:endParaRPr lang="id-ID"/>
        </a:p>
      </dgm:t>
    </dgm:pt>
    <dgm:pt modelId="{BB889B66-2ED2-46A7-BE77-24AC2BD48E2E}">
      <dgm:prSet phldrT="[Text]"/>
      <dgm:spPr/>
      <dgm:t>
        <a:bodyPr/>
        <a:lstStyle/>
        <a:p>
          <a:r>
            <a:rPr lang="id-ID" dirty="0" smtClean="0"/>
            <a:t>TRADITIONAL</a:t>
          </a:r>
          <a:endParaRPr lang="id-ID" dirty="0"/>
        </a:p>
      </dgm:t>
    </dgm:pt>
    <dgm:pt modelId="{4EA34F89-E950-4AB0-AFAA-FC70B454EB06}" type="parTrans" cxnId="{B954C73B-AD4B-4AFD-ADD7-7B34285F69B6}">
      <dgm:prSet/>
      <dgm:spPr/>
      <dgm:t>
        <a:bodyPr/>
        <a:lstStyle/>
        <a:p>
          <a:endParaRPr lang="id-ID"/>
        </a:p>
      </dgm:t>
    </dgm:pt>
    <dgm:pt modelId="{07429360-8B8B-4458-8600-464FB12C39D8}" type="sibTrans" cxnId="{B954C73B-AD4B-4AFD-ADD7-7B34285F69B6}">
      <dgm:prSet/>
      <dgm:spPr/>
      <dgm:t>
        <a:bodyPr/>
        <a:lstStyle/>
        <a:p>
          <a:endParaRPr lang="id-ID"/>
        </a:p>
      </dgm:t>
    </dgm:pt>
    <dgm:pt modelId="{19598728-CD44-4665-BB72-FB7D3542E351}" type="pres">
      <dgm:prSet presAssocID="{1E7A5047-0FD8-4BC4-B5F8-A649CD62CDD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0424A77-31EC-4698-BAFE-D022BEBD5DBB}" type="pres">
      <dgm:prSet presAssocID="{1E7A5047-0FD8-4BC4-B5F8-A649CD62CDD5}" presName="axisShape" presStyleLbl="bgShp" presStyleIdx="0" presStyleCnt="1"/>
      <dgm:spPr/>
    </dgm:pt>
    <dgm:pt modelId="{3AA66C2B-CB50-4F9F-B3FA-0C5996A53CF0}" type="pres">
      <dgm:prSet presAssocID="{1E7A5047-0FD8-4BC4-B5F8-A649CD62CDD5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AD0F8D8-5CC2-4380-8F87-981C217F943A}" type="pres">
      <dgm:prSet presAssocID="{1E7A5047-0FD8-4BC4-B5F8-A649CD62CDD5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55E76DF-B79B-4F76-A08D-AA7D9D423DDC}" type="pres">
      <dgm:prSet presAssocID="{1E7A5047-0FD8-4BC4-B5F8-A649CD62CDD5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A9ED922-F767-4FD2-9340-6CA1F78EDF51}" type="pres">
      <dgm:prSet presAssocID="{1E7A5047-0FD8-4BC4-B5F8-A649CD62CDD5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C4372E2-8A71-4F37-8785-1F0BF0CE58A3}" srcId="{1E7A5047-0FD8-4BC4-B5F8-A649CD62CDD5}" destId="{CF687C04-4F83-4B1E-BE78-86350609BFA8}" srcOrd="0" destOrd="0" parTransId="{C2C2D8CE-E83A-450D-A2B7-97E168643ACF}" sibTransId="{391D9600-2A8F-4E94-9B34-917F64D71AD1}"/>
    <dgm:cxn modelId="{DEFD3462-3230-4DBD-B9E0-7DD317D83C10}" type="presOf" srcId="{1E7A5047-0FD8-4BC4-B5F8-A649CD62CDD5}" destId="{19598728-CD44-4665-BB72-FB7D3542E351}" srcOrd="0" destOrd="0" presId="urn:microsoft.com/office/officeart/2005/8/layout/matrix2"/>
    <dgm:cxn modelId="{780E5D70-C028-4159-AD56-72283D51A1E0}" srcId="{1E7A5047-0FD8-4BC4-B5F8-A649CD62CDD5}" destId="{4CF99F6C-6C0B-4C93-B4F5-C89DD497BAAB}" srcOrd="1" destOrd="0" parTransId="{F75B3B59-CD5B-4271-8213-5196F0B2226F}" sibTransId="{EEE0A1F8-207B-42B8-9E30-56D1FAAD1430}"/>
    <dgm:cxn modelId="{F20362CD-1910-4DEF-A8C1-A37B779448DC}" type="presOf" srcId="{0226313A-D505-41CF-9000-9F7F2918027C}" destId="{D55E76DF-B79B-4F76-A08D-AA7D9D423DDC}" srcOrd="0" destOrd="0" presId="urn:microsoft.com/office/officeart/2005/8/layout/matrix2"/>
    <dgm:cxn modelId="{B954C73B-AD4B-4AFD-ADD7-7B34285F69B6}" srcId="{1E7A5047-0FD8-4BC4-B5F8-A649CD62CDD5}" destId="{BB889B66-2ED2-46A7-BE77-24AC2BD48E2E}" srcOrd="3" destOrd="0" parTransId="{4EA34F89-E950-4AB0-AFAA-FC70B454EB06}" sibTransId="{07429360-8B8B-4458-8600-464FB12C39D8}"/>
    <dgm:cxn modelId="{4EE6AF70-0BEE-4396-9A16-C5FF50EBBADB}" type="presOf" srcId="{CF687C04-4F83-4B1E-BE78-86350609BFA8}" destId="{3AA66C2B-CB50-4F9F-B3FA-0C5996A53CF0}" srcOrd="0" destOrd="0" presId="urn:microsoft.com/office/officeart/2005/8/layout/matrix2"/>
    <dgm:cxn modelId="{B29A98A1-16EE-4D78-910E-7CA8EC61977D}" type="presOf" srcId="{4CF99F6C-6C0B-4C93-B4F5-C89DD497BAAB}" destId="{DAD0F8D8-5CC2-4380-8F87-981C217F943A}" srcOrd="0" destOrd="0" presId="urn:microsoft.com/office/officeart/2005/8/layout/matrix2"/>
    <dgm:cxn modelId="{1DE4872F-C6A4-4C24-A2D4-B4A5F19BC213}" type="presOf" srcId="{BB889B66-2ED2-46A7-BE77-24AC2BD48E2E}" destId="{EA9ED922-F767-4FD2-9340-6CA1F78EDF51}" srcOrd="0" destOrd="0" presId="urn:microsoft.com/office/officeart/2005/8/layout/matrix2"/>
    <dgm:cxn modelId="{AB36E2BA-8DDE-493F-9C98-A9A394B51DF8}" srcId="{1E7A5047-0FD8-4BC4-B5F8-A649CD62CDD5}" destId="{0226313A-D505-41CF-9000-9F7F2918027C}" srcOrd="2" destOrd="0" parTransId="{A8156DE6-B32B-45E7-AA0A-EF4CFBAAEB53}" sibTransId="{EEC2F62D-30D6-42BA-B2CA-C95B8F43E507}"/>
    <dgm:cxn modelId="{E480E5F4-F3F6-4ABD-893A-FAC252D83FDB}" type="presParOf" srcId="{19598728-CD44-4665-BB72-FB7D3542E351}" destId="{B0424A77-31EC-4698-BAFE-D022BEBD5DBB}" srcOrd="0" destOrd="0" presId="urn:microsoft.com/office/officeart/2005/8/layout/matrix2"/>
    <dgm:cxn modelId="{8DD22897-9064-41D8-9990-9AB6011CD2C3}" type="presParOf" srcId="{19598728-CD44-4665-BB72-FB7D3542E351}" destId="{3AA66C2B-CB50-4F9F-B3FA-0C5996A53CF0}" srcOrd="1" destOrd="0" presId="urn:microsoft.com/office/officeart/2005/8/layout/matrix2"/>
    <dgm:cxn modelId="{447CC01F-AB21-4A54-BE7C-8EA84F7CC888}" type="presParOf" srcId="{19598728-CD44-4665-BB72-FB7D3542E351}" destId="{DAD0F8D8-5CC2-4380-8F87-981C217F943A}" srcOrd="2" destOrd="0" presId="urn:microsoft.com/office/officeart/2005/8/layout/matrix2"/>
    <dgm:cxn modelId="{31EBC67D-3548-4860-8D85-9E19A657CA64}" type="presParOf" srcId="{19598728-CD44-4665-BB72-FB7D3542E351}" destId="{D55E76DF-B79B-4F76-A08D-AA7D9D423DDC}" srcOrd="3" destOrd="0" presId="urn:microsoft.com/office/officeart/2005/8/layout/matrix2"/>
    <dgm:cxn modelId="{F9A639C6-A9DA-4EFC-A533-117BE80BE0F8}" type="presParOf" srcId="{19598728-CD44-4665-BB72-FB7D3542E351}" destId="{EA9ED922-F767-4FD2-9340-6CA1F78EDF51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C6BF9F-6404-4267-9B11-DDD2855308D0}">
      <dsp:nvSpPr>
        <dsp:cNvPr id="0" name=""/>
        <dsp:cNvSpPr/>
      </dsp:nvSpPr>
      <dsp:spPr>
        <a:xfrm>
          <a:off x="472041" y="632840"/>
          <a:ext cx="4075176" cy="4075176"/>
        </a:xfrm>
        <a:prstGeom prst="pie">
          <a:avLst>
            <a:gd name="adj1" fmla="val 16200000"/>
            <a:gd name="adj2" fmla="val 1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Basic Public Health Facilities (air bersih, TPA)</a:t>
          </a:r>
          <a:endParaRPr lang="id-ID" sz="2000" kern="1200" dirty="0"/>
        </a:p>
      </dsp:txBody>
      <dsp:txXfrm>
        <a:off x="2619756" y="1496390"/>
        <a:ext cx="1455420" cy="1212850"/>
      </dsp:txXfrm>
    </dsp:sp>
    <dsp:sp modelId="{8EBC4029-6DCE-4A8E-ACF9-0E345FC2F29F}">
      <dsp:nvSpPr>
        <dsp:cNvPr id="0" name=""/>
        <dsp:cNvSpPr/>
      </dsp:nvSpPr>
      <dsp:spPr>
        <a:xfrm>
          <a:off x="388111" y="778382"/>
          <a:ext cx="4075176" cy="4075176"/>
        </a:xfrm>
        <a:prstGeom prst="pie">
          <a:avLst>
            <a:gd name="adj1" fmla="val 1800000"/>
            <a:gd name="adj2" fmla="val 90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Hospital-based service</a:t>
          </a:r>
          <a:endParaRPr lang="id-ID" sz="2000" kern="1200" dirty="0"/>
        </a:p>
      </dsp:txBody>
      <dsp:txXfrm>
        <a:off x="1358391" y="3422396"/>
        <a:ext cx="2183130" cy="1067308"/>
      </dsp:txXfrm>
    </dsp:sp>
    <dsp:sp modelId="{7F4EA75C-6CFB-4BE9-B7C5-AA92E74538DF}">
      <dsp:nvSpPr>
        <dsp:cNvPr id="0" name=""/>
        <dsp:cNvSpPr/>
      </dsp:nvSpPr>
      <dsp:spPr>
        <a:xfrm>
          <a:off x="304182" y="632840"/>
          <a:ext cx="4075176" cy="4075176"/>
        </a:xfrm>
        <a:prstGeom prst="pie">
          <a:avLst>
            <a:gd name="adj1" fmla="val 90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Health education</a:t>
          </a:r>
          <a:endParaRPr lang="id-ID" sz="2000" kern="1200" dirty="0"/>
        </a:p>
      </dsp:txBody>
      <dsp:txXfrm>
        <a:off x="776223" y="1496390"/>
        <a:ext cx="1455420" cy="1212850"/>
      </dsp:txXfrm>
    </dsp:sp>
    <dsp:sp modelId="{0F4C87FE-18D6-48F5-AFF0-216BFA91F7A3}">
      <dsp:nvSpPr>
        <dsp:cNvPr id="0" name=""/>
        <dsp:cNvSpPr/>
      </dsp:nvSpPr>
      <dsp:spPr>
        <a:xfrm>
          <a:off x="220104" y="380568"/>
          <a:ext cx="4579721" cy="457972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98DB87-780E-4A19-B77E-1AE71F55C9E3}">
      <dsp:nvSpPr>
        <dsp:cNvPr id="0" name=""/>
        <dsp:cNvSpPr/>
      </dsp:nvSpPr>
      <dsp:spPr>
        <a:xfrm>
          <a:off x="135839" y="525852"/>
          <a:ext cx="4579721" cy="457972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15AA5A-CDEF-4125-AD04-7BBCBB3C374C}">
      <dsp:nvSpPr>
        <dsp:cNvPr id="0" name=""/>
        <dsp:cNvSpPr/>
      </dsp:nvSpPr>
      <dsp:spPr>
        <a:xfrm>
          <a:off x="51573" y="380568"/>
          <a:ext cx="4579721" cy="457972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68852B-B5AA-4EC6-B2D4-53009B4F6B2D}">
      <dsp:nvSpPr>
        <dsp:cNvPr id="0" name=""/>
        <dsp:cNvSpPr/>
      </dsp:nvSpPr>
      <dsp:spPr>
        <a:xfrm>
          <a:off x="764983" y="296127"/>
          <a:ext cx="4004055" cy="4004055"/>
        </a:xfrm>
        <a:prstGeom prst="pie">
          <a:avLst>
            <a:gd name="adj1" fmla="val 162000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Health Promotion (Promkes)</a:t>
          </a:r>
          <a:endParaRPr lang="id-ID" sz="1900" kern="1200" dirty="0"/>
        </a:p>
      </dsp:txBody>
      <dsp:txXfrm>
        <a:off x="2890469" y="1126015"/>
        <a:ext cx="1477687" cy="1096348"/>
      </dsp:txXfrm>
    </dsp:sp>
    <dsp:sp modelId="{C39B5546-EB5E-496B-8AD5-538DE52F98C7}">
      <dsp:nvSpPr>
        <dsp:cNvPr id="0" name=""/>
        <dsp:cNvSpPr/>
      </dsp:nvSpPr>
      <dsp:spPr>
        <a:xfrm>
          <a:off x="764983" y="430549"/>
          <a:ext cx="4004055" cy="4004055"/>
        </a:xfrm>
        <a:prstGeom prst="pie">
          <a:avLst>
            <a:gd name="adj1" fmla="val 0"/>
            <a:gd name="adj2" fmla="val 54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Illness Prevention (Pencegahan)</a:t>
          </a:r>
          <a:endParaRPr lang="id-ID" sz="1900" kern="1200" dirty="0"/>
        </a:p>
      </dsp:txBody>
      <dsp:txXfrm>
        <a:off x="2890469" y="2508368"/>
        <a:ext cx="1477687" cy="1096348"/>
      </dsp:txXfrm>
    </dsp:sp>
    <dsp:sp modelId="{52A9E35C-290D-4681-954F-69B930297001}">
      <dsp:nvSpPr>
        <dsp:cNvPr id="0" name=""/>
        <dsp:cNvSpPr/>
      </dsp:nvSpPr>
      <dsp:spPr>
        <a:xfrm>
          <a:off x="630561" y="430549"/>
          <a:ext cx="4004055" cy="4004055"/>
        </a:xfrm>
        <a:prstGeom prst="pie">
          <a:avLst>
            <a:gd name="adj1" fmla="val 5400000"/>
            <a:gd name="adj2" fmla="val 10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Illness Treatment (Pengobatan)</a:t>
          </a:r>
          <a:endParaRPr lang="id-ID" sz="1900" kern="1200" dirty="0"/>
        </a:p>
      </dsp:txBody>
      <dsp:txXfrm>
        <a:off x="1031443" y="2508368"/>
        <a:ext cx="1477687" cy="1096348"/>
      </dsp:txXfrm>
    </dsp:sp>
    <dsp:sp modelId="{C1D38CDA-1777-4CD2-81AB-50E41D7E70EA}">
      <dsp:nvSpPr>
        <dsp:cNvPr id="0" name=""/>
        <dsp:cNvSpPr/>
      </dsp:nvSpPr>
      <dsp:spPr>
        <a:xfrm>
          <a:off x="630561" y="296127"/>
          <a:ext cx="4004055" cy="4004055"/>
        </a:xfrm>
        <a:prstGeom prst="pie">
          <a:avLst>
            <a:gd name="adj1" fmla="val 108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Rehabilitation (Rehabilitasi)</a:t>
          </a:r>
          <a:endParaRPr lang="id-ID" sz="1900" kern="1200" dirty="0"/>
        </a:p>
      </dsp:txBody>
      <dsp:txXfrm>
        <a:off x="1031443" y="1126015"/>
        <a:ext cx="1477687" cy="1096348"/>
      </dsp:txXfrm>
    </dsp:sp>
    <dsp:sp modelId="{C642AFE6-8E29-4B93-9477-13272F5E4822}">
      <dsp:nvSpPr>
        <dsp:cNvPr id="0" name=""/>
        <dsp:cNvSpPr/>
      </dsp:nvSpPr>
      <dsp:spPr>
        <a:xfrm>
          <a:off x="517112" y="48257"/>
          <a:ext cx="4499795" cy="449979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C7A8D1-F402-4368-A046-1D3B5F5791AE}">
      <dsp:nvSpPr>
        <dsp:cNvPr id="0" name=""/>
        <dsp:cNvSpPr/>
      </dsp:nvSpPr>
      <dsp:spPr>
        <a:xfrm>
          <a:off x="517112" y="182679"/>
          <a:ext cx="4499795" cy="449979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2D0DB-1655-4F90-8C31-B45BD1A127D5}">
      <dsp:nvSpPr>
        <dsp:cNvPr id="0" name=""/>
        <dsp:cNvSpPr/>
      </dsp:nvSpPr>
      <dsp:spPr>
        <a:xfrm>
          <a:off x="382691" y="182679"/>
          <a:ext cx="4499795" cy="449979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E81E34-9D72-4069-BE9A-F0B71095F834}">
      <dsp:nvSpPr>
        <dsp:cNvPr id="0" name=""/>
        <dsp:cNvSpPr/>
      </dsp:nvSpPr>
      <dsp:spPr>
        <a:xfrm>
          <a:off x="382691" y="48257"/>
          <a:ext cx="4499795" cy="449979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8D7F8-E775-4A28-957C-C62B94020A83}">
      <dsp:nvSpPr>
        <dsp:cNvPr id="0" name=""/>
        <dsp:cNvSpPr/>
      </dsp:nvSpPr>
      <dsp:spPr>
        <a:xfrm>
          <a:off x="0" y="0"/>
          <a:ext cx="9691914" cy="1831340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5100" b="1" i="1" kern="1200" dirty="0" smtClean="0">
              <a:solidFill>
                <a:schemeClr val="tx2">
                  <a:lumMod val="75000"/>
                </a:schemeClr>
              </a:solidFill>
            </a:rPr>
            <a:t>Enable, Mediate, Advocate </a:t>
          </a:r>
          <a:r>
            <a:rPr lang="id-ID" sz="5100" kern="1200" dirty="0" smtClean="0"/>
            <a:t>(Aktifkan, Mediasi, Advokasi)</a:t>
          </a:r>
          <a:endParaRPr lang="id-ID" sz="5100" kern="1200" dirty="0"/>
        </a:p>
      </dsp:txBody>
      <dsp:txXfrm>
        <a:off x="0" y="0"/>
        <a:ext cx="9691914" cy="1831340"/>
      </dsp:txXfrm>
    </dsp:sp>
    <dsp:sp modelId="{1004DB3A-9C88-41EC-B8B2-0382570C0C56}">
      <dsp:nvSpPr>
        <dsp:cNvPr id="0" name=""/>
        <dsp:cNvSpPr/>
      </dsp:nvSpPr>
      <dsp:spPr>
        <a:xfrm>
          <a:off x="1183" y="1831340"/>
          <a:ext cx="1937909" cy="38458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Penguatan komunitas</a:t>
          </a:r>
          <a:endParaRPr lang="id-ID" sz="2400" kern="1200" dirty="0"/>
        </a:p>
      </dsp:txBody>
      <dsp:txXfrm>
        <a:off x="1183" y="1831340"/>
        <a:ext cx="1937909" cy="3845814"/>
      </dsp:txXfrm>
    </dsp:sp>
    <dsp:sp modelId="{263ED74C-3BF7-40E3-9812-DA7A6C8C9A20}">
      <dsp:nvSpPr>
        <dsp:cNvPr id="0" name=""/>
        <dsp:cNvSpPr/>
      </dsp:nvSpPr>
      <dsp:spPr>
        <a:xfrm>
          <a:off x="1939092" y="1831340"/>
          <a:ext cx="1937909" cy="38458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Pengembangan keterampilan personal</a:t>
          </a:r>
          <a:endParaRPr lang="id-ID" sz="2000" kern="1200" dirty="0"/>
        </a:p>
      </dsp:txBody>
      <dsp:txXfrm>
        <a:off x="1939092" y="1831340"/>
        <a:ext cx="1937909" cy="3845814"/>
      </dsp:txXfrm>
    </dsp:sp>
    <dsp:sp modelId="{20F81C89-068D-43D6-B4B5-922AF2E6C430}">
      <dsp:nvSpPr>
        <dsp:cNvPr id="0" name=""/>
        <dsp:cNvSpPr/>
      </dsp:nvSpPr>
      <dsp:spPr>
        <a:xfrm>
          <a:off x="3877002" y="1831340"/>
          <a:ext cx="1937909" cy="38458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dirty="0" smtClean="0"/>
            <a:t>Menciptakan lingkungan yang mendukung</a:t>
          </a:r>
          <a:endParaRPr lang="id-ID" sz="2500" kern="1200" dirty="0"/>
        </a:p>
      </dsp:txBody>
      <dsp:txXfrm>
        <a:off x="3877002" y="1831340"/>
        <a:ext cx="1937909" cy="3845814"/>
      </dsp:txXfrm>
    </dsp:sp>
    <dsp:sp modelId="{FCD099C3-429C-4E67-A8FD-4F434D2A2BCC}">
      <dsp:nvSpPr>
        <dsp:cNvPr id="0" name=""/>
        <dsp:cNvSpPr/>
      </dsp:nvSpPr>
      <dsp:spPr>
        <a:xfrm>
          <a:off x="5814911" y="1831340"/>
          <a:ext cx="1937909" cy="38458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dirty="0" smtClean="0"/>
            <a:t>Pembagian kewenangan antar tenaga kesehatan</a:t>
          </a:r>
          <a:endParaRPr lang="id-ID" sz="2500" kern="1200" dirty="0"/>
        </a:p>
      </dsp:txBody>
      <dsp:txXfrm>
        <a:off x="5814911" y="1831340"/>
        <a:ext cx="1937909" cy="3845814"/>
      </dsp:txXfrm>
    </dsp:sp>
    <dsp:sp modelId="{C1C3DABB-7308-49EC-91D6-878520250F86}">
      <dsp:nvSpPr>
        <dsp:cNvPr id="0" name=""/>
        <dsp:cNvSpPr/>
      </dsp:nvSpPr>
      <dsp:spPr>
        <a:xfrm>
          <a:off x="7752821" y="1831340"/>
          <a:ext cx="1937909" cy="38458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dirty="0" smtClean="0"/>
            <a:t>Membangun kebijakan kesehatan</a:t>
          </a:r>
          <a:endParaRPr lang="id-ID" sz="2500" kern="1200" dirty="0"/>
        </a:p>
      </dsp:txBody>
      <dsp:txXfrm>
        <a:off x="7752821" y="1831340"/>
        <a:ext cx="1937909" cy="3845814"/>
      </dsp:txXfrm>
    </dsp:sp>
    <dsp:sp modelId="{A2F940F8-B068-4494-BD03-0F74A15988A3}">
      <dsp:nvSpPr>
        <dsp:cNvPr id="0" name=""/>
        <dsp:cNvSpPr/>
      </dsp:nvSpPr>
      <dsp:spPr>
        <a:xfrm>
          <a:off x="0" y="5677154"/>
          <a:ext cx="9691914" cy="427312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5333D4-5873-4C51-AD26-53210700F586}">
      <dsp:nvSpPr>
        <dsp:cNvPr id="0" name=""/>
        <dsp:cNvSpPr/>
      </dsp:nvSpPr>
      <dsp:spPr>
        <a:xfrm>
          <a:off x="4983" y="853091"/>
          <a:ext cx="2549301" cy="835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63500" rIns="177800" bIns="63500" numCol="1" spcCol="1270" anchor="ctr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b="1" kern="1200" dirty="0" smtClean="0"/>
            <a:t>Promkes Individualis</a:t>
          </a:r>
          <a:endParaRPr lang="id-ID" sz="2500" b="1" kern="1200" dirty="0"/>
        </a:p>
      </dsp:txBody>
      <dsp:txXfrm>
        <a:off x="4983" y="853091"/>
        <a:ext cx="2549301" cy="835312"/>
      </dsp:txXfrm>
    </dsp:sp>
    <dsp:sp modelId="{FF2CDB8A-C67D-4C15-80A5-57502C57ED27}">
      <dsp:nvSpPr>
        <dsp:cNvPr id="0" name=""/>
        <dsp:cNvSpPr/>
      </dsp:nvSpPr>
      <dsp:spPr>
        <a:xfrm>
          <a:off x="2554284" y="252710"/>
          <a:ext cx="509860" cy="2036074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E5689C-D784-4736-B93C-D7CFF7A0C7BA}">
      <dsp:nvSpPr>
        <dsp:cNvPr id="0" name=""/>
        <dsp:cNvSpPr/>
      </dsp:nvSpPr>
      <dsp:spPr>
        <a:xfrm>
          <a:off x="3268089" y="252710"/>
          <a:ext cx="6934098" cy="20360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500" kern="1200" dirty="0" smtClean="0"/>
            <a:t>Pendidikan kesehatan tentang gaya hidup </a:t>
          </a:r>
          <a:r>
            <a:rPr lang="id-ID" sz="2500" b="0" i="1" kern="1200" dirty="0" smtClean="0">
              <a:solidFill>
                <a:schemeClr val="accent6">
                  <a:lumMod val="75000"/>
                </a:schemeClr>
              </a:solidFill>
            </a:rPr>
            <a:t>(Individualist Health </a:t>
          </a:r>
          <a:r>
            <a:rPr lang="id-ID" sz="2500" b="0" i="1" kern="1200" dirty="0" smtClean="0">
              <a:solidFill>
                <a:schemeClr val="accent6">
                  <a:lumMod val="75000"/>
                </a:schemeClr>
              </a:solidFill>
            </a:rPr>
            <a:t>Promotion - IHP)</a:t>
          </a:r>
          <a:endParaRPr lang="id-ID" sz="2500" b="0" i="1" kern="1200" dirty="0">
            <a:solidFill>
              <a:schemeClr val="accent6">
                <a:lumMod val="75000"/>
              </a:schemeClr>
            </a:solidFill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500" b="0" i="0" kern="1200" dirty="0" smtClean="0">
              <a:solidFill>
                <a:schemeClr val="tx1"/>
              </a:solidFill>
            </a:rPr>
            <a:t>Melibatkan: dokter, perawat, tenaga kesehatan lainnya, psikolog, pendidik, dan ahli media &amp; pemasaran</a:t>
          </a:r>
          <a:endParaRPr lang="id-ID" sz="2500" b="0" i="0" kern="1200" dirty="0">
            <a:solidFill>
              <a:schemeClr val="tx1"/>
            </a:solidFill>
          </a:endParaRPr>
        </a:p>
      </dsp:txBody>
      <dsp:txXfrm>
        <a:off x="3268089" y="252710"/>
        <a:ext cx="6934098" cy="2036074"/>
      </dsp:txXfrm>
    </dsp:sp>
    <dsp:sp modelId="{0D458289-EF37-449D-ABA0-B767715EB062}">
      <dsp:nvSpPr>
        <dsp:cNvPr id="0" name=""/>
        <dsp:cNvSpPr/>
      </dsp:nvSpPr>
      <dsp:spPr>
        <a:xfrm>
          <a:off x="4983" y="2801274"/>
          <a:ext cx="2549301" cy="117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63500" rIns="177800" bIns="63500" numCol="1" spcCol="1270" anchor="ctr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b="1" kern="1200" dirty="0" smtClean="0"/>
            <a:t>Promkes Strukturalis/ Kolektivis</a:t>
          </a:r>
          <a:endParaRPr lang="id-ID" sz="2500" b="1" kern="1200" dirty="0"/>
        </a:p>
      </dsp:txBody>
      <dsp:txXfrm>
        <a:off x="4983" y="2801274"/>
        <a:ext cx="2549301" cy="1175625"/>
      </dsp:txXfrm>
    </dsp:sp>
    <dsp:sp modelId="{F3F26AAD-7698-4DD8-8C49-912E9BDE8AD0}">
      <dsp:nvSpPr>
        <dsp:cNvPr id="0" name=""/>
        <dsp:cNvSpPr/>
      </dsp:nvSpPr>
      <dsp:spPr>
        <a:xfrm>
          <a:off x="2554284" y="2378784"/>
          <a:ext cx="509860" cy="202060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6ACAB4-A493-407F-9711-3963611CA187}">
      <dsp:nvSpPr>
        <dsp:cNvPr id="0" name=""/>
        <dsp:cNvSpPr/>
      </dsp:nvSpPr>
      <dsp:spPr>
        <a:xfrm>
          <a:off x="3268089" y="2378784"/>
          <a:ext cx="6934098" cy="20206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500" kern="1200" dirty="0" smtClean="0"/>
            <a:t>Program kesehatan yang melibatkan komunitas, pembuat kebijakan, dan birokrasi </a:t>
          </a:r>
          <a:r>
            <a:rPr lang="id-ID" sz="2500" i="1" kern="1200" dirty="0" smtClean="0">
              <a:solidFill>
                <a:schemeClr val="accent6">
                  <a:lumMod val="75000"/>
                </a:schemeClr>
              </a:solidFill>
            </a:rPr>
            <a:t>(structuralist/collectivist health </a:t>
          </a:r>
          <a:r>
            <a:rPr lang="id-ID" sz="2500" i="1" kern="1200" dirty="0" smtClean="0">
              <a:solidFill>
                <a:schemeClr val="accent6">
                  <a:lumMod val="75000"/>
                </a:schemeClr>
              </a:solidFill>
            </a:rPr>
            <a:t>promotion - SCHP)</a:t>
          </a:r>
          <a:endParaRPr lang="id-ID" sz="2500" i="1" kern="1200" dirty="0">
            <a:solidFill>
              <a:schemeClr val="accent6">
                <a:lumMod val="75000"/>
              </a:schemeClr>
            </a:solidFill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500" i="0" kern="1200" dirty="0" smtClean="0">
              <a:solidFill>
                <a:schemeClr val="tx1"/>
              </a:solidFill>
            </a:rPr>
            <a:t>Melibatkan: profesional di bidang kesehatan, komunitas, pembuat kebijakan, dan birokrasi</a:t>
          </a:r>
          <a:endParaRPr lang="id-ID" sz="2500" i="0" kern="1200" dirty="0">
            <a:solidFill>
              <a:schemeClr val="tx1"/>
            </a:solidFill>
          </a:endParaRPr>
        </a:p>
      </dsp:txBody>
      <dsp:txXfrm>
        <a:off x="3268089" y="2378784"/>
        <a:ext cx="6934098" cy="20206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F89359-95C4-44F5-9986-5313F121A8CF}" type="datetimeFigureOut">
              <a:rPr lang="id-ID"/>
              <a:pPr>
                <a:defRPr/>
              </a:pPr>
              <a:t>30/05/2018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AFBF018-D3A2-4856-B078-0A7BF6D139BC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69804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76C27FB-4E1E-4654-AFCF-085B0681E59F}" type="slidenum">
              <a:rPr lang="id-ID">
                <a:latin typeface="Calibri" panose="020F0502020204030204" pitchFamily="34" charset="0"/>
              </a:rPr>
              <a:pPr eaLnBrk="1" hangingPunct="1"/>
              <a:t>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748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872E14A-412C-4F3D-B2FB-4D803C9D1476}" type="slidenum">
              <a:rPr lang="id-ID">
                <a:latin typeface="Calibri" panose="020F0502020204030204" pitchFamily="34" charset="0"/>
              </a:rPr>
              <a:pPr eaLnBrk="1" hangingPunct="1"/>
              <a:t>14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916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D5D2C-AA79-4453-A1C4-1D975F28D7E9}" type="datetime1">
              <a:rPr lang="en-US"/>
              <a:pPr>
                <a:defRPr/>
              </a:pPr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4B656-58AA-4CB2-B913-F16A558EA5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1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9B60C-D782-4FC9-8D88-F0B86F5D69AA}" type="datetime1">
              <a:rPr lang="en-US"/>
              <a:pPr>
                <a:defRPr/>
              </a:pPr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24A47-F1CD-4C9E-9151-9B0DF33D9F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08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D6771-388F-42E5-8AAC-B01810625228}" type="datetime1">
              <a:rPr lang="en-US"/>
              <a:pPr>
                <a:defRPr/>
              </a:pPr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088EB-04A0-4AB0-9DD4-C5039273AF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67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4130E-98E3-4AF9-9AB1-6F48DB2CF1EE}" type="datetime1">
              <a:rPr lang="en-US"/>
              <a:pPr>
                <a:defRPr/>
              </a:pPr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680E8-5354-445A-B1A4-3BBD37BAC8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40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53A60-628B-41F8-8F91-74A5A55DEC0A}" type="datetime1">
              <a:rPr lang="en-US"/>
              <a:pPr>
                <a:defRPr/>
              </a:pPr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63D98-6095-4EBC-9963-CDB123FE29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2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5CCB9-6065-4184-93F2-9D4B87FDAB47}" type="datetime1">
              <a:rPr lang="en-US"/>
              <a:pPr>
                <a:defRPr/>
              </a:pPr>
              <a:t>5/30/2018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9919D-E92C-4121-9ECB-A28A7C3FEC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51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941-500A-4A6F-9543-4E8D11973E6B}" type="datetime1">
              <a:rPr lang="en-US"/>
              <a:pPr>
                <a:defRPr/>
              </a:pPr>
              <a:t>5/30/2018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E9103-F387-4A10-A2ED-BFC512D652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45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011C1-79B2-42E2-B0B0-7B5AA5C9A90E}" type="datetime1">
              <a:rPr lang="en-US"/>
              <a:pPr>
                <a:defRPr/>
              </a:pPr>
              <a:t>5/30/2018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638DA-4E0F-4BA3-8B6D-94B9753868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83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32470-FAA3-49D0-87CB-A4B21E4CCBD1}" type="datetime1">
              <a:rPr lang="en-US"/>
              <a:pPr>
                <a:defRPr/>
              </a:pPr>
              <a:t>5/30/2018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9B0A5-777E-442C-B07B-9BB02D2574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54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AB1B6-E332-430C-8895-F571C75EA4D0}" type="datetime1">
              <a:rPr lang="en-US"/>
              <a:pPr>
                <a:defRPr/>
              </a:pPr>
              <a:t>5/30/2018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BF210-8734-49CE-A329-6CDCED5076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26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FFE89-F4CB-4E66-B1B5-ACDDC0D32039}" type="datetime1">
              <a:rPr lang="en-US"/>
              <a:pPr>
                <a:defRPr/>
              </a:pPr>
              <a:t>5/30/2018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6BF4B-FAAF-4E73-86FC-C121260CBE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99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E408AB-DA9F-4267-B609-5E6B1AA3A578}" type="datetime1">
              <a:rPr lang="en-US"/>
              <a:pPr>
                <a:defRPr/>
              </a:pPr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A6BE688A-EF8B-4E48-AA8E-EA7CF2BA382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1524000" y="17462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4746625" y="3657600"/>
            <a:ext cx="56388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sz="2000" b="1" dirty="0" smtClean="0">
                <a:solidFill>
                  <a:schemeClr val="bg1"/>
                </a:solidFill>
              </a:rPr>
              <a:t>Sosiologi Promosi Kesehatan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d-ID" sz="2000" b="1" dirty="0" smtClean="0">
                <a:solidFill>
                  <a:schemeClr val="bg1"/>
                </a:solidFill>
              </a:rPr>
              <a:t>SESI-10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d-ID" sz="2000" b="1" dirty="0">
                <a:solidFill>
                  <a:srgbClr val="FFFF00"/>
                </a:solidFill>
              </a:rPr>
              <a:t>Ade Heryana, SST, MKM</a:t>
            </a:r>
            <a:endParaRPr lang="en-US" sz="2000" b="1" dirty="0">
              <a:solidFill>
                <a:srgbClr val="FFFF00"/>
              </a:solidFill>
            </a:endParaRPr>
          </a:p>
          <a:p>
            <a:pPr algn="ctr" eaLnBrk="1" hangingPunct="1"/>
            <a:r>
              <a:rPr lang="id-ID" sz="2000" b="1" dirty="0">
                <a:solidFill>
                  <a:schemeClr val="bg1"/>
                </a:solidFill>
              </a:rPr>
              <a:t>Prodi Kesmas FIKES UEU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29200" y="55626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>
                <a:solidFill>
                  <a:srgbClr val="FFFF00"/>
                </a:solidFill>
              </a:rPr>
              <a:t>Mata Kuliah:</a:t>
            </a:r>
          </a:p>
          <a:p>
            <a:pPr algn="ctr"/>
            <a:r>
              <a:rPr lang="id-ID" b="1" dirty="0" smtClean="0">
                <a:solidFill>
                  <a:srgbClr val="FFFF00"/>
                </a:solidFill>
              </a:rPr>
              <a:t>Sosiologi dan Antropologi Kesehatan</a:t>
            </a:r>
            <a:endParaRPr lang="id-ID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52400"/>
            <a:ext cx="6705600" cy="5029200"/>
          </a:xfrm>
          <a:prstGeom prst="rect">
            <a:avLst/>
          </a:prstGeom>
        </p:spPr>
      </p:pic>
      <p:pic>
        <p:nvPicPr>
          <p:cNvPr id="1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64" b="26667"/>
          <a:stretch/>
        </p:blipFill>
        <p:spPr bwMode="auto">
          <a:xfrm>
            <a:off x="1" y="3629"/>
            <a:ext cx="4800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763000" y="6245945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dirty="0" smtClean="0">
                <a:solidFill>
                  <a:schemeClr val="accent6">
                    <a:lumMod val="75000"/>
                  </a:schemeClr>
                </a:solidFill>
              </a:rPr>
              <a:t>(Germov, 2014)</a:t>
            </a:r>
            <a:endParaRPr lang="id-ID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685800"/>
            <a:ext cx="480060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dirty="0">
                <a:solidFill>
                  <a:srgbClr val="2E8D8F"/>
                </a:solidFill>
                <a:latin typeface="ConduitITCStd-Medium"/>
              </a:rPr>
              <a:t>RISK SOCIETY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>
                <a:solidFill>
                  <a:srgbClr val="000000"/>
                </a:solidFill>
                <a:latin typeface="ConduitITCStd-ExtraLight"/>
              </a:rPr>
              <a:t>Istilah yang pertama kali dikenalkan oleh Ulrich </a:t>
            </a:r>
            <a:r>
              <a:rPr lang="id-ID" dirty="0">
                <a:solidFill>
                  <a:srgbClr val="000000"/>
                </a:solidFill>
                <a:latin typeface="ConduitITCStd-ExtraLight"/>
              </a:rPr>
              <a:t>Beck </a:t>
            </a:r>
            <a:endParaRPr lang="id-ID" dirty="0" smtClean="0">
              <a:solidFill>
                <a:srgbClr val="000000"/>
              </a:solidFill>
              <a:latin typeface="ConduitITCStd-Extra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>
                <a:solidFill>
                  <a:srgbClr val="000000"/>
                </a:solidFill>
                <a:latin typeface="ConduitITCStd-ExtraLight"/>
              </a:rPr>
              <a:t>Penilaian risiko atau penyebab penyakit disebabkan oleh </a:t>
            </a:r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  <a:latin typeface="ConduitITCStd-ExtraLight"/>
              </a:rPr>
              <a:t>bahaya-bahaya yang tidak dapat diantisipasi manusia</a:t>
            </a:r>
            <a:r>
              <a:rPr lang="id-ID" dirty="0" smtClean="0">
                <a:solidFill>
                  <a:srgbClr val="000000"/>
                </a:solidFill>
                <a:latin typeface="ConduitITCStd-ExtraLight"/>
              </a:rPr>
              <a:t>, seperti polusi udara, keracunan makanan, dan penurunan kualitas lingkungan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>
                <a:solidFill>
                  <a:srgbClr val="000000"/>
                </a:solidFill>
                <a:latin typeface="ConduitITCStd-ExtraLight"/>
              </a:rPr>
              <a:t>Umumnya terjadi di negara Barat </a:t>
            </a:r>
          </a:p>
        </p:txBody>
      </p:sp>
      <p:sp>
        <p:nvSpPr>
          <p:cNvPr id="9" name="Rectangle 8"/>
          <p:cNvSpPr/>
          <p:nvPr/>
        </p:nvSpPr>
        <p:spPr>
          <a:xfrm>
            <a:off x="3657600" y="5398294"/>
            <a:ext cx="5715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dirty="0">
                <a:solidFill>
                  <a:srgbClr val="2E8D8F"/>
                </a:solidFill>
                <a:latin typeface="ConduitITCStd-Medium"/>
              </a:rPr>
              <a:t>MEDICALISATION</a:t>
            </a:r>
          </a:p>
          <a:p>
            <a:r>
              <a:rPr lang="id-ID" dirty="0" smtClean="0">
                <a:solidFill>
                  <a:srgbClr val="000000"/>
                </a:solidFill>
                <a:latin typeface="ConduitITCStd-ExtraLight"/>
              </a:rPr>
              <a:t>Proses menempatkan </a:t>
            </a:r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  <a:latin typeface="ConduitITCStd-ExtraLight"/>
              </a:rPr>
              <a:t>masalah non-medis</a:t>
            </a:r>
            <a:r>
              <a:rPr lang="id-ID" dirty="0" smtClean="0">
                <a:solidFill>
                  <a:srgbClr val="000000"/>
                </a:solidFill>
                <a:latin typeface="ConduitITCStd-ExtraLight"/>
              </a:rPr>
              <a:t> menjadi alasan pengobatan penyakit, dan pengurangan gejala penyakit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0"/>
            <a:ext cx="7010398" cy="685800"/>
          </a:xfrm>
        </p:spPr>
        <p:txBody>
          <a:bodyPr/>
          <a:lstStyle/>
          <a:p>
            <a:pPr algn="l"/>
            <a:r>
              <a:rPr lang="id-ID" sz="2800" b="1" dirty="0" smtClean="0">
                <a:solidFill>
                  <a:schemeClr val="accent6">
                    <a:lumMod val="75000"/>
                  </a:schemeClr>
                </a:solidFill>
              </a:rPr>
              <a:t>Individual Health Promotion (IHP)</a:t>
            </a:r>
            <a:endParaRPr lang="id-ID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36" y="3543300"/>
            <a:ext cx="3369664" cy="3162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Down Arrow 10"/>
          <p:cNvSpPr/>
          <p:nvPr/>
        </p:nvSpPr>
        <p:spPr>
          <a:xfrm>
            <a:off x="4163568" y="3733800"/>
            <a:ext cx="484632" cy="97840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149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64" b="26667"/>
          <a:stretch/>
        </p:blipFill>
        <p:spPr bwMode="auto">
          <a:xfrm>
            <a:off x="1" y="3629"/>
            <a:ext cx="4800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763000" y="6245945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dirty="0" smtClean="0">
                <a:solidFill>
                  <a:schemeClr val="accent6">
                    <a:lumMod val="75000"/>
                  </a:schemeClr>
                </a:solidFill>
              </a:rPr>
              <a:t>(Germov, 2014)</a:t>
            </a:r>
            <a:endParaRPr lang="id-ID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0"/>
            <a:ext cx="7010398" cy="685800"/>
          </a:xfrm>
        </p:spPr>
        <p:txBody>
          <a:bodyPr/>
          <a:lstStyle/>
          <a:p>
            <a:pPr algn="l"/>
            <a:r>
              <a:rPr lang="id-ID" sz="2800" b="1" dirty="0" smtClean="0">
                <a:solidFill>
                  <a:schemeClr val="accent6">
                    <a:lumMod val="75000"/>
                  </a:schemeClr>
                </a:solidFill>
              </a:rPr>
              <a:t>Individual Health Promotion (IHP)</a:t>
            </a:r>
            <a:endParaRPr lang="id-ID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792301"/>
            <a:ext cx="464820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dirty="0">
                <a:solidFill>
                  <a:srgbClr val="2E8D8F"/>
                </a:solidFill>
                <a:latin typeface="ConduitITCStd-Medium"/>
              </a:rPr>
              <a:t>CONSUMERISM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>
                <a:solidFill>
                  <a:srgbClr val="000000"/>
                </a:solidFill>
                <a:latin typeface="ConduitITCStd-ExtraLight"/>
              </a:rPr>
              <a:t>Kondisi seseorang memuaskan kebutuhannya dengan </a:t>
            </a:r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  <a:latin typeface="ConduitITCStd-ExtraLight"/>
              </a:rPr>
              <a:t>membelanjakan barang dan jasa</a:t>
            </a:r>
            <a:r>
              <a:rPr lang="id-ID" dirty="0" smtClean="0">
                <a:solidFill>
                  <a:srgbClr val="000000"/>
                </a:solidFill>
                <a:latin typeface="ConduitITCStd-ExtraLight"/>
              </a:rPr>
              <a:t> di pasar.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>
                <a:solidFill>
                  <a:srgbClr val="000000"/>
                </a:solidFill>
                <a:latin typeface="ConduitITCStd-ExtraLight"/>
              </a:rPr>
              <a:t>Konsumerisme meningkat sejalan dengan </a:t>
            </a:r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  <a:latin typeface="ConduitITCStd-ExtraLight"/>
              </a:rPr>
              <a:t>berkembangnya media iklan</a:t>
            </a:r>
            <a:r>
              <a:rPr lang="id-ID" dirty="0" smtClean="0">
                <a:solidFill>
                  <a:srgbClr val="000000"/>
                </a:solidFill>
                <a:latin typeface="ConduitITCStd-ExtraLight"/>
              </a:rPr>
              <a:t> yang menciptakan pasar besar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>
                <a:solidFill>
                  <a:srgbClr val="000000"/>
                </a:solidFill>
                <a:latin typeface="ConduitITCStd-ExtraLight"/>
              </a:rPr>
              <a:t>Konsumerisme lebih mengutamakan </a:t>
            </a:r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  <a:latin typeface="ConduitITCStd-ExtraLight"/>
              </a:rPr>
              <a:t>hasrat untuk “tampil beda”</a:t>
            </a:r>
            <a:r>
              <a:rPr lang="id-ID" dirty="0" smtClean="0">
                <a:solidFill>
                  <a:srgbClr val="000000"/>
                </a:solidFill>
                <a:latin typeface="ConduitITCStd-ExtraLight"/>
              </a:rPr>
              <a:t> dibanding memenuhi keinginan/kebutuhan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609600"/>
            <a:ext cx="6762750" cy="5131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17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10" b="22222"/>
          <a:stretch/>
        </p:blipFill>
        <p:spPr bwMode="auto">
          <a:xfrm>
            <a:off x="1" y="0"/>
            <a:ext cx="5181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10972800" cy="685800"/>
          </a:xfrm>
        </p:spPr>
        <p:txBody>
          <a:bodyPr/>
          <a:lstStyle/>
          <a:p>
            <a:pPr algn="r"/>
            <a:r>
              <a:rPr lang="id-ID" sz="2800" b="1" dirty="0" smtClean="0">
                <a:solidFill>
                  <a:schemeClr val="accent6">
                    <a:lumMod val="75000"/>
                  </a:schemeClr>
                </a:solidFill>
              </a:rPr>
              <a:t>Structuralist/Collectivist Health Promotion</a:t>
            </a:r>
            <a:endParaRPr lang="id-ID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618386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chemeClr val="accent6">
                    <a:lumMod val="75000"/>
                  </a:schemeClr>
                </a:solidFill>
              </a:rPr>
              <a:t>(Germov, 2014)</a:t>
            </a:r>
            <a:endParaRPr lang="id-ID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1447800"/>
            <a:ext cx="502920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b="1" dirty="0" smtClean="0">
                <a:solidFill>
                  <a:srgbClr val="2E8D8F"/>
                </a:solidFill>
                <a:latin typeface="ConduitITCStd-Medium"/>
              </a:rPr>
              <a:t>SOCIAL CONSTRUCTION/ CONSTRUCTIONISM</a:t>
            </a:r>
            <a:endParaRPr lang="id-ID" sz="2000" b="1" dirty="0">
              <a:solidFill>
                <a:srgbClr val="2E8D8F"/>
              </a:solidFill>
              <a:latin typeface="ConduitITCStd-Mediu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d-ID" dirty="0" smtClean="0">
              <a:solidFill>
                <a:srgbClr val="000000"/>
              </a:solidFill>
              <a:latin typeface="ConduitITCStd-Extra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>
                <a:solidFill>
                  <a:srgbClr val="000000"/>
                </a:solidFill>
                <a:latin typeface="ConduitITCStd-ExtraLight"/>
              </a:rPr>
              <a:t>Karakteristik manusia yang terbentuk </a:t>
            </a:r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  <a:latin typeface="ConduitITCStd-ExtraLight"/>
              </a:rPr>
              <a:t>secara sosial</a:t>
            </a:r>
            <a:r>
              <a:rPr lang="id-ID" dirty="0" smtClean="0">
                <a:solidFill>
                  <a:srgbClr val="000000"/>
                </a:solidFill>
                <a:latin typeface="ConduitITCStd-ExtraLight"/>
              </a:rPr>
              <a:t>, yang berarti bahwa manusia secara aktif mengembangkan realitas sosial </a:t>
            </a:r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  <a:latin typeface="ConduitITCStd-ExtraLight"/>
              </a:rPr>
              <a:t>secara natural/alami</a:t>
            </a:r>
            <a:r>
              <a:rPr lang="id-ID" dirty="0" smtClean="0">
                <a:solidFill>
                  <a:srgbClr val="000000"/>
                </a:solidFill>
                <a:latin typeface="ConduitITCStd-ExtraLight"/>
              </a:rPr>
              <a:t> dan merupakan sesuatu yang </a:t>
            </a:r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  <a:latin typeface="ConduitITCStd-ExtraLight"/>
              </a:rPr>
              <a:t>tak terelakkan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d-ID" b="1" dirty="0" smtClean="0">
              <a:solidFill>
                <a:schemeClr val="accent6">
                  <a:lumMod val="75000"/>
                </a:schemeClr>
              </a:solidFill>
              <a:latin typeface="ConduitITCStd-Extra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>
                <a:solidFill>
                  <a:srgbClr val="000000"/>
                </a:solidFill>
                <a:latin typeface="ConduitITCStd-ExtraLight"/>
              </a:rPr>
              <a:t>Sehingga kondisi-kondisi seperti: normal &amp; tidak normal, benar &amp; salah, dan sakit &amp; sehat, merupakan sesuatu yang </a:t>
            </a:r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  <a:latin typeface="ConduitITCStd-ExtraLight"/>
              </a:rPr>
              <a:t>sifatnya subyektif</a:t>
            </a:r>
            <a:r>
              <a:rPr lang="id-ID" dirty="0" smtClean="0">
                <a:solidFill>
                  <a:srgbClr val="000000"/>
                </a:solidFill>
                <a:latin typeface="ConduitITCStd-ExtraLight"/>
              </a:rPr>
              <a:t> merupakan hasil pemikiran/karya manusia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976797"/>
            <a:ext cx="6778171" cy="484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56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24" b="22222"/>
          <a:stretch/>
        </p:blipFill>
        <p:spPr bwMode="auto">
          <a:xfrm>
            <a:off x="0" y="0"/>
            <a:ext cx="1676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10972800" cy="457200"/>
          </a:xfrm>
        </p:spPr>
        <p:txBody>
          <a:bodyPr/>
          <a:lstStyle/>
          <a:p>
            <a:r>
              <a:rPr lang="id-ID" sz="2800" b="1" dirty="0" smtClean="0">
                <a:solidFill>
                  <a:schemeClr val="accent6">
                    <a:lumMod val="75000"/>
                  </a:schemeClr>
                </a:solidFill>
              </a:rPr>
              <a:t>Structuralist/Collectivist Health Promotion</a:t>
            </a:r>
            <a:endParaRPr lang="id-ID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62939237"/>
              </p:ext>
            </p:extLst>
          </p:nvPr>
        </p:nvGraphicFramePr>
        <p:xfrm>
          <a:off x="2032000" y="1058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29200" y="7736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Perubahan radikal</a:t>
            </a:r>
            <a:endParaRPr lang="id-ID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6400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Kebijakan sosial</a:t>
            </a:r>
            <a:endParaRPr lang="id-ID" dirty="0"/>
          </a:p>
        </p:txBody>
      </p:sp>
      <p:sp>
        <p:nvSpPr>
          <p:cNvPr id="10" name="TextBox 9"/>
          <p:cNvSpPr txBox="1"/>
          <p:nvPr/>
        </p:nvSpPr>
        <p:spPr>
          <a:xfrm>
            <a:off x="1219200" y="35930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dirty="0" smtClean="0"/>
              <a:t>Subyektif</a:t>
            </a:r>
            <a:endParaRPr lang="id-ID" dirty="0"/>
          </a:p>
        </p:txBody>
      </p:sp>
      <p:sp>
        <p:nvSpPr>
          <p:cNvPr id="11" name="TextBox 10"/>
          <p:cNvSpPr txBox="1"/>
          <p:nvPr/>
        </p:nvSpPr>
        <p:spPr>
          <a:xfrm>
            <a:off x="8763000" y="3581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Obyektif</a:t>
            </a:r>
            <a:endParaRPr lang="id-ID" dirty="0"/>
          </a:p>
        </p:txBody>
      </p:sp>
      <p:sp>
        <p:nvSpPr>
          <p:cNvPr id="13" name="TextBox 12"/>
          <p:cNvSpPr txBox="1"/>
          <p:nvPr/>
        </p:nvSpPr>
        <p:spPr>
          <a:xfrm>
            <a:off x="4876800" y="450502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Kondisi Masyarakat</a:t>
            </a:r>
            <a:endParaRPr lang="id-ID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77400" y="34290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Kondisi Pengetahuan</a:t>
            </a:r>
            <a:endParaRPr lang="id-ID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234625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600" dirty="0" smtClean="0"/>
              <a:t>Masalah kesehatan = holistik</a:t>
            </a:r>
          </a:p>
          <a:p>
            <a:pPr algn="r"/>
            <a:r>
              <a:rPr lang="id-ID" sz="1600" dirty="0" smtClean="0"/>
              <a:t>De-professionalitation</a:t>
            </a:r>
            <a:endParaRPr lang="id-ID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4485382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id-ID" sz="1400" dirty="0" smtClean="0"/>
              <a:t>Masalah kesehatan = holistik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id-ID" sz="1400" dirty="0" smtClean="0"/>
              <a:t>Bertujuan meningkatkan pemahaman &amp; pengembangan diri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id-ID" sz="1400" dirty="0" smtClean="0"/>
              <a:t>Klien memegang peranan</a:t>
            </a:r>
            <a:endParaRPr lang="id-ID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8534400" y="19812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1200" dirty="0" smtClean="0"/>
              <a:t>Masalah kesehatan = kesenjangan struktural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1200" dirty="0" smtClean="0"/>
              <a:t>Mengurangi kesenjangan dan transformasi masyarakat</a:t>
            </a:r>
            <a:endParaRPr lang="id-ID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8610600" y="4495800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400" dirty="0" smtClean="0"/>
              <a:t>Sehat = tidak ada penyakit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400" dirty="0" smtClean="0"/>
              <a:t>Bertujuan mengubah perilaku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400" dirty="0" smtClean="0"/>
              <a:t>Tenaga kesehatan memegang peranan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381187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1995487" y="30480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5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TERIMA KASIH</a:t>
            </a:r>
            <a:endParaRPr lang="id-ID" sz="5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4132"/>
            <a:ext cx="8991599" cy="6743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1426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228600" y="781957"/>
            <a:ext cx="8229600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EFERENSI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>
          <a:xfrm>
            <a:off x="669472" y="1981200"/>
            <a:ext cx="6832599" cy="2057399"/>
          </a:xfrm>
        </p:spPr>
        <p:txBody>
          <a:bodyPr/>
          <a:lstStyle/>
          <a:p>
            <a:pPr marL="0" indent="0">
              <a:buNone/>
            </a:pPr>
            <a:r>
              <a:rPr lang="id-ID" sz="3600" dirty="0" smtClean="0"/>
              <a:t>Germov, John (2014). The Class Origins of Health Inequality. John Germov (Ed). </a:t>
            </a:r>
            <a:r>
              <a:rPr lang="id-ID" sz="3600" i="1" dirty="0" smtClean="0"/>
              <a:t>An</a:t>
            </a:r>
            <a:r>
              <a:rPr lang="id-ID" sz="3600" dirty="0" smtClean="0"/>
              <a:t> </a:t>
            </a:r>
            <a:r>
              <a:rPr lang="id-ID" sz="3600" i="1" dirty="0" smtClean="0"/>
              <a:t>Introduction to Health Sociology (5th Edition)</a:t>
            </a:r>
            <a:r>
              <a:rPr lang="id-ID" sz="3600" dirty="0" smtClean="0"/>
              <a:t>. Victoria: Oxford University Press. Hal. 464-483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47657" t="11459" r="16618" b="6250"/>
          <a:stretch/>
        </p:blipFill>
        <p:spPr>
          <a:xfrm>
            <a:off x="7517947" y="812800"/>
            <a:ext cx="4648200" cy="6019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71" b="81111"/>
          <a:stretch/>
        </p:blipFill>
        <p:spPr bwMode="auto">
          <a:xfrm>
            <a:off x="3657600" y="76200"/>
            <a:ext cx="502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48200" y="63246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solidFill>
                  <a:schemeClr val="accent6">
                    <a:lumMod val="75000"/>
                  </a:schemeClr>
                </a:solidFill>
              </a:rPr>
              <a:t>(Germov, 2014)</a:t>
            </a:r>
            <a:endParaRPr lang="id-ID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18159891"/>
              </p:ext>
            </p:extLst>
          </p:nvPr>
        </p:nvGraphicFramePr>
        <p:xfrm>
          <a:off x="1244600" y="381000"/>
          <a:ext cx="4851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28087859"/>
              </p:ext>
            </p:extLst>
          </p:nvPr>
        </p:nvGraphicFramePr>
        <p:xfrm>
          <a:off x="5994400" y="762000"/>
          <a:ext cx="5435600" cy="4766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133600" y="5486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Sebelum tahun 1970</a:t>
            </a:r>
            <a:endParaRPr lang="id-ID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2800" y="5486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Sesudah tahun 1970</a:t>
            </a:r>
            <a:endParaRPr lang="id-ID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410200" y="5562600"/>
            <a:ext cx="1752600" cy="18466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TextBox 12"/>
          <p:cNvSpPr txBox="1"/>
          <p:nvPr/>
        </p:nvSpPr>
        <p:spPr>
          <a:xfrm>
            <a:off x="9144000" y="5790027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b="1" dirty="0" smtClean="0"/>
              <a:t>Social Model of Health</a:t>
            </a:r>
            <a:endParaRPr lang="id-ID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" y="5790027"/>
            <a:ext cx="316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Bomedical Model of Health</a:t>
            </a:r>
            <a:endParaRPr lang="id-ID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33400" y="6031468"/>
            <a:ext cx="316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Traditional Public Health</a:t>
            </a:r>
            <a:endParaRPr lang="id-ID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648700" y="6019800"/>
            <a:ext cx="316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b="1" dirty="0" smtClean="0"/>
              <a:t>Modern Public Health</a:t>
            </a:r>
            <a:endParaRPr lang="id-ID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648700" y="6260068"/>
            <a:ext cx="316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b="1" dirty="0" smtClean="0"/>
              <a:t>Positive Health</a:t>
            </a:r>
            <a:endParaRPr lang="id-ID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33400" y="6248400"/>
            <a:ext cx="316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Negative Health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86062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89"/>
          <a:stretch/>
        </p:blipFill>
        <p:spPr bwMode="auto">
          <a:xfrm>
            <a:off x="1447800" y="10886"/>
            <a:ext cx="917257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-32657" y="1520103"/>
            <a:ext cx="6850743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Model of Health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10600" y="6414717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dirty="0" smtClean="0">
                <a:solidFill>
                  <a:schemeClr val="accent6">
                    <a:lumMod val="75000"/>
                  </a:schemeClr>
                </a:solidFill>
              </a:rPr>
              <a:t>Germov, 2014</a:t>
            </a:r>
            <a:endParaRPr lang="id-ID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1" y="2897849"/>
            <a:ext cx="6906099" cy="3886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27145" y="1524000"/>
            <a:ext cx="538865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nduitITCStd-ExtraLight"/>
              </a:rPr>
              <a:t>A social model of </a:t>
            </a:r>
            <a:r>
              <a:rPr lang="en-US" sz="2400" dirty="0" smtClean="0">
                <a:latin typeface="ConduitITCStd-ExtraLight"/>
              </a:rPr>
              <a:t>health</a:t>
            </a:r>
            <a:r>
              <a:rPr lang="id-ID" sz="2400" dirty="0" smtClean="0">
                <a:latin typeface="ConduitITCStd-ExtraLight"/>
              </a:rPr>
              <a:t> linking:</a:t>
            </a:r>
          </a:p>
          <a:p>
            <a:endParaRPr lang="id-ID" sz="2400" dirty="0">
              <a:latin typeface="ConduitITCStd-Extra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400" b="1" dirty="0" smtClean="0">
                <a:solidFill>
                  <a:schemeClr val="accent6">
                    <a:lumMod val="75000"/>
                  </a:schemeClr>
                </a:solidFill>
                <a:latin typeface="ConduitITCStd-ExtraLight"/>
              </a:rPr>
              <a:t>‘Traditional’ public </a:t>
            </a:r>
            <a:r>
              <a:rPr lang="id-ID" sz="2400" b="1" dirty="0">
                <a:solidFill>
                  <a:schemeClr val="accent6">
                    <a:lumMod val="75000"/>
                  </a:schemeClr>
                </a:solidFill>
                <a:latin typeface="ConduitITCStd-ExtraLight"/>
              </a:rPr>
              <a:t>health </a:t>
            </a:r>
            <a:r>
              <a:rPr lang="id-ID" sz="2400" dirty="0" smtClean="0">
                <a:latin typeface="ConduitITCStd-ExtraLight"/>
              </a:rPr>
              <a:t>concerns about </a:t>
            </a:r>
            <a:r>
              <a:rPr lang="id-ID" sz="2400" dirty="0">
                <a:latin typeface="ConduitITCStd-ExtraLight"/>
              </a:rPr>
              <a:t>physical </a:t>
            </a:r>
            <a:r>
              <a:rPr lang="id-ID" sz="2400" dirty="0" smtClean="0">
                <a:latin typeface="ConduitITCStd-ExtraLight"/>
              </a:rPr>
              <a:t>aspects of </a:t>
            </a:r>
            <a:r>
              <a:rPr lang="id-ID" sz="2400" dirty="0">
                <a:latin typeface="ConduitITCStd-ExtraLight"/>
              </a:rPr>
              <a:t>the </a:t>
            </a:r>
            <a:r>
              <a:rPr lang="id-ID" sz="2400" dirty="0" smtClean="0">
                <a:latin typeface="ConduitITCStd-ExtraLight"/>
              </a:rPr>
              <a:t>environment (clean </a:t>
            </a:r>
            <a:r>
              <a:rPr lang="id-ID" sz="2400" dirty="0">
                <a:latin typeface="ConduitITCStd-ExtraLight"/>
              </a:rPr>
              <a:t>air and </a:t>
            </a:r>
            <a:r>
              <a:rPr lang="id-ID" sz="2400" dirty="0" smtClean="0">
                <a:latin typeface="ConduitITCStd-ExtraLight"/>
              </a:rPr>
              <a:t>water, safe </a:t>
            </a:r>
            <a:r>
              <a:rPr lang="id-ID" sz="2400" dirty="0">
                <a:latin typeface="ConduitITCStd-ExtraLight"/>
              </a:rPr>
              <a:t>food, </a:t>
            </a:r>
            <a:r>
              <a:rPr lang="id-ID" sz="2400" dirty="0" smtClean="0">
                <a:latin typeface="ConduitITCStd-ExtraLight"/>
              </a:rPr>
              <a:t>occupational safety</a:t>
            </a:r>
            <a:r>
              <a:rPr lang="id-ID" sz="2400" dirty="0">
                <a:latin typeface="ConduitITCStd-ExtraLight"/>
              </a:rPr>
              <a:t>), </a:t>
            </a:r>
            <a:r>
              <a:rPr lang="id-ID" sz="2400" dirty="0" smtClean="0">
                <a:latin typeface="ConduitITCStd-ExtraLight"/>
              </a:rPr>
              <a:t>with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400" b="1" dirty="0" smtClean="0">
                <a:solidFill>
                  <a:schemeClr val="accent6">
                    <a:lumMod val="75000"/>
                  </a:schemeClr>
                </a:solidFill>
                <a:latin typeface="ConduitITCStd-ExtraLight"/>
              </a:rPr>
              <a:t>‘New’ public health</a:t>
            </a:r>
            <a:r>
              <a:rPr lang="id-ID" sz="2400" dirty="0" smtClean="0">
                <a:latin typeface="ConduitITCStd-ExtraLight"/>
              </a:rPr>
              <a:t> concerns about the behavioural, social</a:t>
            </a:r>
            <a:r>
              <a:rPr lang="id-ID" sz="2400" dirty="0">
                <a:latin typeface="ConduitITCStd-ExtraLight"/>
              </a:rPr>
              <a:t>, and </a:t>
            </a:r>
            <a:r>
              <a:rPr lang="id-ID" sz="2400" dirty="0" smtClean="0">
                <a:latin typeface="ConduitITCStd-ExtraLight"/>
              </a:rPr>
              <a:t>economic factors </a:t>
            </a:r>
            <a:r>
              <a:rPr lang="id-ID" sz="2400" dirty="0">
                <a:latin typeface="ConduitITCStd-ExtraLight"/>
              </a:rPr>
              <a:t>that </a:t>
            </a:r>
            <a:r>
              <a:rPr lang="id-ID" sz="2400" dirty="0" smtClean="0">
                <a:latin typeface="ConduitITCStd-ExtraLight"/>
              </a:rPr>
              <a:t>affect people’s </a:t>
            </a:r>
            <a:r>
              <a:rPr lang="id-ID" sz="2400" dirty="0">
                <a:latin typeface="ConduitITCStd-ExtraLight"/>
              </a:rPr>
              <a:t>health.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105826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89"/>
          <a:stretch/>
        </p:blipFill>
        <p:spPr bwMode="auto">
          <a:xfrm>
            <a:off x="3012168" y="0"/>
            <a:ext cx="917257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373743" y="0"/>
            <a:ext cx="11803743" cy="685800"/>
          </a:xfrm>
        </p:spPr>
        <p:txBody>
          <a:bodyPr/>
          <a:lstStyle/>
          <a:p>
            <a:pPr algn="r">
              <a:spcBef>
                <a:spcPct val="50000"/>
              </a:spcBef>
            </a:pPr>
            <a:r>
              <a:rPr lang="id-ID" sz="3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Promosi Kesehatan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10600" y="6414717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dirty="0" smtClean="0">
                <a:solidFill>
                  <a:schemeClr val="accent6">
                    <a:lumMod val="75000"/>
                  </a:schemeClr>
                </a:solidFill>
              </a:rPr>
              <a:t>Germov, 2014</a:t>
            </a:r>
            <a:endParaRPr lang="id-ID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21264782"/>
              </p:ext>
            </p:extLst>
          </p:nvPr>
        </p:nvGraphicFramePr>
        <p:xfrm>
          <a:off x="61686" y="685800"/>
          <a:ext cx="9691914" cy="6104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906000" y="838200"/>
            <a:ext cx="198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Piagam Ottawa (Ottawa Charter)</a:t>
            </a:r>
          </a:p>
          <a:p>
            <a:r>
              <a:rPr lang="id-ID" b="1" i="1" dirty="0" smtClean="0"/>
              <a:t>“The move towards a New Public Health”</a:t>
            </a:r>
            <a:endParaRPr lang="id-ID" b="1" i="1" dirty="0"/>
          </a:p>
        </p:txBody>
      </p:sp>
      <p:sp>
        <p:nvSpPr>
          <p:cNvPr id="9" name="Rectangle 8"/>
          <p:cNvSpPr/>
          <p:nvPr/>
        </p:nvSpPr>
        <p:spPr>
          <a:xfrm>
            <a:off x="9829800" y="2971800"/>
            <a:ext cx="2362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duitITCStd-Medium"/>
              </a:rPr>
              <a:t>POSITIVE HEALTH</a:t>
            </a:r>
          </a:p>
          <a:p>
            <a:r>
              <a:rPr lang="id-ID" dirty="0">
                <a:solidFill>
                  <a:srgbClr val="000000"/>
                </a:solidFill>
                <a:latin typeface="ConduitITCStd-ExtraLight"/>
              </a:rPr>
              <a:t>A holistic view </a:t>
            </a:r>
            <a:r>
              <a:rPr lang="id-ID" dirty="0" smtClean="0">
                <a:solidFill>
                  <a:srgbClr val="000000"/>
                </a:solidFill>
                <a:latin typeface="ConduitITCStd-ExtraLight"/>
              </a:rPr>
              <a:t>of health </a:t>
            </a:r>
            <a:r>
              <a:rPr lang="id-ID" dirty="0">
                <a:solidFill>
                  <a:srgbClr val="000000"/>
                </a:solidFill>
                <a:latin typeface="ConduitITCStd-ExtraLight"/>
              </a:rPr>
              <a:t>that focuses</a:t>
            </a:r>
          </a:p>
          <a:p>
            <a:r>
              <a:rPr lang="id-ID" dirty="0">
                <a:solidFill>
                  <a:srgbClr val="000000"/>
                </a:solidFill>
                <a:latin typeface="ConduitITCStd-ExtraLight"/>
              </a:rPr>
              <a:t>on </a:t>
            </a:r>
            <a:r>
              <a:rPr lang="id-ID" b="1" dirty="0">
                <a:solidFill>
                  <a:schemeClr val="accent6">
                    <a:lumMod val="75000"/>
                  </a:schemeClr>
                </a:solidFill>
                <a:latin typeface="ConduitITCStd-ExtraLight"/>
              </a:rPr>
              <a:t>wellness</a:t>
            </a:r>
            <a:r>
              <a:rPr lang="id-ID" dirty="0">
                <a:solidFill>
                  <a:srgbClr val="000000"/>
                </a:solidFill>
                <a:latin typeface="ConduitITCStd-ExtraLight"/>
              </a:rPr>
              <a:t>, rather</a:t>
            </a:r>
          </a:p>
          <a:p>
            <a:r>
              <a:rPr lang="id-ID" dirty="0">
                <a:solidFill>
                  <a:srgbClr val="000000"/>
                </a:solidFill>
                <a:latin typeface="ConduitITCStd-ExtraLight"/>
              </a:rPr>
              <a:t>than disease, and </a:t>
            </a:r>
            <a:r>
              <a:rPr lang="id-ID" dirty="0" smtClean="0">
                <a:solidFill>
                  <a:srgbClr val="000000"/>
                </a:solidFill>
                <a:latin typeface="ConduitITCStd-ExtraLight"/>
              </a:rPr>
              <a:t>that is </a:t>
            </a:r>
            <a:r>
              <a:rPr lang="id-ID" dirty="0">
                <a:solidFill>
                  <a:srgbClr val="000000"/>
                </a:solidFill>
                <a:latin typeface="ConduitITCStd-ExtraLight"/>
              </a:rPr>
              <a:t>culturally </a:t>
            </a:r>
            <a:r>
              <a:rPr lang="id-ID" dirty="0" smtClean="0">
                <a:solidFill>
                  <a:srgbClr val="000000"/>
                </a:solidFill>
                <a:latin typeface="ConduitITCStd-ExtraLight"/>
              </a:rPr>
              <a:t>relative,incorporating </a:t>
            </a:r>
            <a:r>
              <a:rPr lang="id-ID" dirty="0">
                <a:solidFill>
                  <a:srgbClr val="000000"/>
                </a:solidFill>
                <a:latin typeface="ConduitITCStd-ExtraLight"/>
              </a:rPr>
              <a:t>notions </a:t>
            </a:r>
            <a:r>
              <a:rPr lang="id-ID" dirty="0" smtClean="0">
                <a:solidFill>
                  <a:srgbClr val="000000"/>
                </a:solidFill>
                <a:latin typeface="ConduitITCStd-ExtraLight"/>
              </a:rPr>
              <a:t>of </a:t>
            </a:r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  <a:latin typeface="ConduitITCStd-ExtraLight"/>
              </a:rPr>
              <a:t>spirituality</a:t>
            </a:r>
            <a:r>
              <a:rPr lang="id-ID" b="1" dirty="0">
                <a:solidFill>
                  <a:schemeClr val="accent6">
                    <a:lumMod val="75000"/>
                  </a:schemeClr>
                </a:solidFill>
                <a:latin typeface="ConduitITCStd-ExtraLight"/>
              </a:rPr>
              <a:t>, </a:t>
            </a:r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  <a:latin typeface="ConduitITCStd-ExtraLight"/>
              </a:rPr>
              <a:t>community, </a:t>
            </a:r>
            <a:r>
              <a:rPr lang="id-ID" dirty="0" smtClean="0">
                <a:latin typeface="ConduitITCStd-ExtraLight"/>
              </a:rPr>
              <a:t>and</a:t>
            </a:r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  <a:latin typeface="ConduitITCStd-ExtraLight"/>
              </a:rPr>
              <a:t> </a:t>
            </a:r>
            <a:r>
              <a:rPr lang="id-ID" b="1" dirty="0">
                <a:solidFill>
                  <a:schemeClr val="accent6">
                    <a:lumMod val="75000"/>
                  </a:schemeClr>
                </a:solidFill>
                <a:latin typeface="ConduitITCStd-ExtraLight"/>
              </a:rPr>
              <a:t>social support</a:t>
            </a:r>
            <a:r>
              <a:rPr lang="id-ID" dirty="0">
                <a:solidFill>
                  <a:srgbClr val="000000"/>
                </a:solidFill>
                <a:latin typeface="ConduitITCStd-ExtraLight"/>
              </a:rPr>
              <a:t>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1686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89"/>
          <a:stretch/>
        </p:blipFill>
        <p:spPr bwMode="auto">
          <a:xfrm>
            <a:off x="3012168" y="0"/>
            <a:ext cx="917257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228600" y="762000"/>
            <a:ext cx="11803743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id-ID" sz="4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Promosi Kesehatan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10600" y="6414717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dirty="0" smtClean="0">
                <a:solidFill>
                  <a:schemeClr val="accent6">
                    <a:lumMod val="75000"/>
                  </a:schemeClr>
                </a:solidFill>
              </a:rPr>
              <a:t>Germov, 2014</a:t>
            </a:r>
            <a:endParaRPr lang="id-ID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56345459"/>
              </p:ext>
            </p:extLst>
          </p:nvPr>
        </p:nvGraphicFramePr>
        <p:xfrm>
          <a:off x="609600" y="1600200"/>
          <a:ext cx="10207172" cy="4652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8784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0" y="2590800"/>
            <a:ext cx="4267200" cy="1143000"/>
          </a:xfrm>
        </p:spPr>
        <p:txBody>
          <a:bodyPr/>
          <a:lstStyle/>
          <a:p>
            <a:r>
              <a:rPr lang="id-ID" dirty="0" smtClean="0"/>
              <a:t>IHP atau SCHP?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286"/>
            <a:ext cx="6781800" cy="678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9748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64" b="26667"/>
          <a:stretch/>
        </p:blipFill>
        <p:spPr bwMode="auto">
          <a:xfrm>
            <a:off x="1" y="0"/>
            <a:ext cx="4800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1" y="0"/>
            <a:ext cx="7391399" cy="685800"/>
          </a:xfrm>
        </p:spPr>
        <p:txBody>
          <a:bodyPr/>
          <a:lstStyle/>
          <a:p>
            <a:pPr algn="l"/>
            <a:r>
              <a:rPr lang="id-ID" sz="4000" b="1" dirty="0" smtClean="0">
                <a:solidFill>
                  <a:schemeClr val="accent6">
                    <a:lumMod val="75000"/>
                  </a:schemeClr>
                </a:solidFill>
              </a:rPr>
              <a:t>Individual Health Promotion (IHP)</a:t>
            </a:r>
            <a:endParaRPr lang="id-ID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67800" y="641246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dirty="0" smtClean="0">
                <a:solidFill>
                  <a:schemeClr val="accent6">
                    <a:lumMod val="75000"/>
                  </a:schemeClr>
                </a:solidFill>
              </a:rPr>
              <a:t>(Germov, 2014)</a:t>
            </a:r>
            <a:endParaRPr lang="id-ID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7" y="2209800"/>
            <a:ext cx="7190013" cy="4574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315200" y="1219200"/>
            <a:ext cx="4648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u="sng" dirty="0" smtClean="0"/>
              <a:t>KELEMAHAN IHP:</a:t>
            </a:r>
          </a:p>
          <a:p>
            <a:endParaRPr lang="id-ID" b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/>
              <a:t>Gagal dalam mengubah perilaku seseorang </a:t>
            </a:r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jangka panjang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d-ID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/>
              <a:t>Ada kecenderungan pemikiran bahwa risiko penyakit yang diderita seseorang disebabkan karena perbuatannya sendiri dan menjadi tanggung jawab individu </a:t>
            </a:r>
            <a:r>
              <a:rPr lang="id-ID" b="1" i="1" dirty="0" smtClean="0">
                <a:solidFill>
                  <a:schemeClr val="accent6">
                    <a:lumMod val="75000"/>
                  </a:schemeClr>
                </a:solidFill>
              </a:rPr>
              <a:t>(victim-blaming)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d-ID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/>
              <a:t>Mengabaikan bahwa sebagian orang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Tidak memiliki kekuasaan</a:t>
            </a:r>
            <a:r>
              <a:rPr lang="id-ID" dirty="0" smtClean="0"/>
              <a:t> untuk menentukan dirinya sendiri dan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d-ID" dirty="0" smtClean="0"/>
              <a:t>Menempatkan kesehatan </a:t>
            </a:r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bukan sebagai prioritas utama</a:t>
            </a:r>
            <a:r>
              <a:rPr lang="id-ID" dirty="0" smtClean="0"/>
              <a:t> dalam hidupnya  </a:t>
            </a:r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>
            <a:off x="533401" y="857071"/>
            <a:ext cx="6248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IHP menggunakan metode </a:t>
            </a:r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ceramah/ kuliah</a:t>
            </a:r>
            <a:r>
              <a:rPr lang="id-ID" dirty="0" smtClean="0"/>
              <a:t> tentang risiko dan kesehatan, karena menganggap seseorang </a:t>
            </a:r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tidak memiliki cukup informasi</a:t>
            </a:r>
            <a:r>
              <a:rPr lang="id-ID" dirty="0" smtClean="0"/>
              <a:t> untuk memahami, mengevaluasi, dan bertindak secara sehat.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5588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64" b="26667"/>
          <a:stretch/>
        </p:blipFill>
        <p:spPr bwMode="auto">
          <a:xfrm>
            <a:off x="1" y="0"/>
            <a:ext cx="4800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1" y="0"/>
            <a:ext cx="7391399" cy="685800"/>
          </a:xfrm>
        </p:spPr>
        <p:txBody>
          <a:bodyPr/>
          <a:lstStyle/>
          <a:p>
            <a:pPr algn="l"/>
            <a:r>
              <a:rPr lang="id-ID" sz="4000" b="1" dirty="0" smtClean="0">
                <a:solidFill>
                  <a:schemeClr val="accent6">
                    <a:lumMod val="75000"/>
                  </a:schemeClr>
                </a:solidFill>
              </a:rPr>
              <a:t>Individual Health Promotion (IHP)</a:t>
            </a:r>
            <a:endParaRPr lang="id-ID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066800" y="6227802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dirty="0" smtClean="0">
                <a:solidFill>
                  <a:schemeClr val="accent6">
                    <a:lumMod val="75000"/>
                  </a:schemeClr>
                </a:solidFill>
              </a:rPr>
              <a:t>(Germov, 2014)</a:t>
            </a:r>
            <a:endParaRPr lang="id-ID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1244600"/>
            <a:ext cx="4648201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b="1" dirty="0" smtClean="0">
                <a:solidFill>
                  <a:srgbClr val="2E8D8F"/>
                </a:solidFill>
                <a:latin typeface="ConduitITCStd-Medium"/>
              </a:rPr>
              <a:t>BIOMEDICINE/ BIOMEDICAL MODEL</a:t>
            </a:r>
            <a:endParaRPr lang="id-ID" sz="2000" b="1" dirty="0">
              <a:solidFill>
                <a:srgbClr val="2E8D8F"/>
              </a:solidFill>
              <a:latin typeface="ConduitITCStd-Mediu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d-ID" dirty="0" smtClean="0">
              <a:solidFill>
                <a:srgbClr val="000000"/>
              </a:solidFill>
              <a:latin typeface="ConduitITCStd-Extra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>
                <a:solidFill>
                  <a:srgbClr val="000000"/>
                </a:solidFill>
                <a:latin typeface="ConduitITCStd-ExtraLight"/>
              </a:rPr>
              <a:t>Pendekatan konvensional dalam mengobati penyakit di negara Barat, berdasarkan diagnosis penyebab penyakit </a:t>
            </a:r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  <a:latin typeface="ConduitITCStd-ExtraLight"/>
              </a:rPr>
              <a:t>karena tidak berfungsinya tubuh manusia secara biologis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d-ID" dirty="0" smtClean="0">
              <a:solidFill>
                <a:srgbClr val="000000"/>
              </a:solidFill>
              <a:latin typeface="ConduitITCStd-Extra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>
                <a:solidFill>
                  <a:srgbClr val="000000"/>
                </a:solidFill>
                <a:latin typeface="ConduitITCStd-ExtraLight"/>
              </a:rPr>
              <a:t>Pendekatan ini sudah sekian lama dipercaya profesional di bidang medis dan pelayanan kesehatan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d-ID" dirty="0" smtClean="0">
              <a:solidFill>
                <a:srgbClr val="000000"/>
              </a:solidFill>
              <a:latin typeface="ConduitITCStd-Extra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>
                <a:solidFill>
                  <a:srgbClr val="000000"/>
                </a:solidFill>
                <a:latin typeface="ConduitITCStd-ExtraLight"/>
              </a:rPr>
              <a:t>Pendekatan ini memusatkan perhatian pada pengobatan secara individu, serta   mengabaikan masalah sosial penyebab penyakit dan cara pencegahannya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729734"/>
            <a:ext cx="4063175" cy="586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705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2925</TotalTime>
  <Words>732</Words>
  <Application>Microsoft Office PowerPoint</Application>
  <PresentationFormat>Widescreen</PresentationFormat>
  <Paragraphs>119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ConduitITCStd-ExtraLight</vt:lpstr>
      <vt:lpstr>ConduitITCStd-Medium</vt:lpstr>
      <vt:lpstr>Office Theme</vt:lpstr>
      <vt:lpstr>PowerPoint Presentation</vt:lpstr>
      <vt:lpstr>REFERENSI</vt:lpstr>
      <vt:lpstr>PowerPoint Presentation</vt:lpstr>
      <vt:lpstr>Social Model of Health</vt:lpstr>
      <vt:lpstr>Promosi Kesehatan</vt:lpstr>
      <vt:lpstr>Promosi Kesehatan</vt:lpstr>
      <vt:lpstr>IHP atau SCHP?</vt:lpstr>
      <vt:lpstr>Individual Health Promotion (IHP)</vt:lpstr>
      <vt:lpstr>Individual Health Promotion (IHP)</vt:lpstr>
      <vt:lpstr>Individual Health Promotion (IHP)</vt:lpstr>
      <vt:lpstr>Individual Health Promotion (IHP)</vt:lpstr>
      <vt:lpstr>Structuralist/Collectivist Health Promotion</vt:lpstr>
      <vt:lpstr>Structuralist/Collectivist Health Promotion</vt:lpstr>
      <vt:lpstr>TERIMA KASIH</vt:lpstr>
      <vt:lpstr>PowerPoint Presentation</vt:lpstr>
    </vt:vector>
  </TitlesOfParts>
  <Company>signDesign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ASUS</cp:lastModifiedBy>
  <cp:revision>414</cp:revision>
  <dcterms:created xsi:type="dcterms:W3CDTF">2010-08-24T06:47:44Z</dcterms:created>
  <dcterms:modified xsi:type="dcterms:W3CDTF">2018-05-30T05:42:37Z</dcterms:modified>
</cp:coreProperties>
</file>