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6" r:id="rId2"/>
    <p:sldId id="335" r:id="rId3"/>
    <p:sldId id="432" r:id="rId4"/>
    <p:sldId id="417" r:id="rId5"/>
    <p:sldId id="434" r:id="rId6"/>
    <p:sldId id="435" r:id="rId7"/>
    <p:sldId id="430" r:id="rId8"/>
    <p:sldId id="433" r:id="rId9"/>
    <p:sldId id="411" r:id="rId10"/>
    <p:sldId id="431" r:id="rId11"/>
    <p:sldId id="378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F89359-95C4-44F5-9986-5313F121A8CF}" type="datetimeFigureOut">
              <a:rPr lang="id-ID"/>
              <a:pPr>
                <a:defRPr/>
              </a:pPr>
              <a:t>06/06/2018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AFBF018-D3A2-4856-B078-0A7BF6D139BC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698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6C27FB-4E1E-4654-AFCF-085B0681E59F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48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72E14A-412C-4F3D-B2FB-4D803C9D1476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D5D2C-AA79-4453-A1C4-1D975F28D7E9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4B656-58AA-4CB2-B913-F16A558EA5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B60C-D782-4FC9-8D88-F0B86F5D69AA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24A47-F1CD-4C9E-9151-9B0DF33D9F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6771-388F-42E5-8AAC-B01810625228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088EB-04A0-4AB0-9DD4-C5039273A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130E-98E3-4AF9-9AB1-6F48DB2CF1EE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680E8-5354-445A-B1A4-3BBD37BAC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3A60-628B-41F8-8F91-74A5A55DEC0A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63D98-6095-4EBC-9963-CDB123FE2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CCB9-6065-4184-93F2-9D4B87FDAB47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919D-E92C-4121-9ECB-A28A7C3FEC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51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941-500A-4A6F-9543-4E8D11973E6B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E9103-F387-4A10-A2ED-BFC512D65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011C1-79B2-42E2-B0B0-7B5AA5C9A90E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638DA-4E0F-4BA3-8B6D-94B975386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32470-FAA3-49D0-87CB-A4B21E4CCBD1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9B0A5-777E-442C-B07B-9BB02D2574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B1B6-E332-430C-8895-F571C75EA4D0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F210-8734-49CE-A329-6CDCED507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FFE89-F4CB-4E66-B1B5-ACDDC0D32039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6BF4B-FAAF-4E73-86FC-C121260CB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9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E408AB-DA9F-4267-B609-5E6B1AA3A578}" type="datetime1">
              <a:rPr lang="en-US"/>
              <a:pPr>
                <a:defRPr/>
              </a:pPr>
              <a:t>6/6/2018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A6BE688A-EF8B-4E48-AA8E-EA7CF2BA3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com.id/internasional/dunia/9K54XLyk-arab-saudi-keluarkan-sim-untuk-wanit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telset.id/209581/miris-kesenjangan-gender-di-perusahaan-teknologi-masih-tingg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abar.news/perempuan-pekerja-shift-malam-berisiko-terkena-kanker-simak-penjelasan-ilmiahny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Kesehatan Berdasar Gender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SESI-11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rgbClr val="FFFF00"/>
                </a:solidFill>
              </a:rPr>
              <a:t>Ade Heryana, SST, MKM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 FIKES UEU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55626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rgbClr val="FFFF00"/>
                </a:solidFill>
              </a:rPr>
              <a:t>Mata Kuliah:</a:t>
            </a:r>
          </a:p>
          <a:p>
            <a:pPr algn="ctr"/>
            <a:r>
              <a:rPr lang="id-ID" b="1" dirty="0" smtClean="0">
                <a:solidFill>
                  <a:srgbClr val="FFFF00"/>
                </a:solidFill>
              </a:rPr>
              <a:t>Sosiologi dan Antropologi Kesehatan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6" b="18889"/>
          <a:stretch/>
        </p:blipFill>
        <p:spPr bwMode="auto">
          <a:xfrm>
            <a:off x="1" y="0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7620000" y="3629"/>
            <a:ext cx="45720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 Penelitian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749970"/>
              </p:ext>
            </p:extLst>
          </p:nvPr>
        </p:nvGraphicFramePr>
        <p:xfrm>
          <a:off x="914400" y="1981200"/>
          <a:ext cx="9982201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467600"/>
                <a:gridCol w="1447800"/>
                <a:gridCol w="10668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MASALAH</a:t>
                      </a:r>
                      <a:r>
                        <a:rPr lang="id-ID" baseline="0" dirty="0" smtClean="0"/>
                        <a:t> KESEHATAN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LAKI2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PEREMP.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TB</a:t>
                      </a:r>
                      <a:r>
                        <a:rPr lang="id-ID" baseline="0" dirty="0" smtClean="0"/>
                        <a:t> Paru (di desa Wori tahun 2014)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22%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Tekanan darah diastolik (Lansia di kelurahan Makamhaji, Sukoharjo,</a:t>
                      </a:r>
                      <a:r>
                        <a:rPr lang="id-ID" baseline="0" dirty="0" smtClean="0"/>
                        <a:t> 2014)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16%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56%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Tekanan darah sistolik (Lansia di kelurahan Makamhaji, Sukoharjo,</a:t>
                      </a:r>
                      <a:r>
                        <a:rPr lang="id-ID" baseline="0" dirty="0" smtClean="0"/>
                        <a:t> 2014)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19%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56%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Derajat infeksi</a:t>
                      </a:r>
                      <a:r>
                        <a:rPr lang="id-ID" baseline="0" dirty="0" smtClean="0"/>
                        <a:t> Dengue (Anak, RSUD Tugurejo, 2013)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38%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15%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2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1995487" y="3048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5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endParaRPr lang="id-ID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228600" y="781957"/>
            <a:ext cx="8229600" cy="685800"/>
          </a:xfrm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EFERENSI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669472" y="1981200"/>
            <a:ext cx="6832599" cy="2057399"/>
          </a:xfrm>
        </p:spPr>
        <p:txBody>
          <a:bodyPr/>
          <a:lstStyle/>
          <a:p>
            <a:pPr marL="0" indent="0">
              <a:buNone/>
            </a:pPr>
            <a:r>
              <a:rPr lang="id-ID" sz="3600" dirty="0" smtClean="0"/>
              <a:t>Broom, D., M. Freij, J. Germov (2014). Gendered Health. John Germov (Ed). </a:t>
            </a:r>
            <a:r>
              <a:rPr lang="id-ID" sz="3600" i="1" dirty="0" smtClean="0"/>
              <a:t>An</a:t>
            </a:r>
            <a:r>
              <a:rPr lang="id-ID" sz="3600" dirty="0" smtClean="0"/>
              <a:t> </a:t>
            </a:r>
            <a:r>
              <a:rPr lang="id-ID" sz="3600" i="1" dirty="0" smtClean="0"/>
              <a:t>Introduction to Health Sociology (5th Edition)</a:t>
            </a:r>
            <a:r>
              <a:rPr lang="id-ID" sz="3600" dirty="0" smtClean="0"/>
              <a:t>. Victoria: Oxford University Press. Hal. 464-483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7657" t="11459" r="16618" b="6250"/>
          <a:stretch/>
        </p:blipFill>
        <p:spPr>
          <a:xfrm>
            <a:off x="7517947" y="812800"/>
            <a:ext cx="4648200" cy="6019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6781800" cy="649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3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83820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2E8D8F"/>
                </a:solidFill>
                <a:latin typeface="ConduitITCStd-Medium"/>
              </a:rPr>
              <a:t>GENDER atau SEX</a:t>
            </a:r>
            <a:endParaRPr lang="id-ID" sz="2000" b="1" dirty="0">
              <a:solidFill>
                <a:srgbClr val="2E8D8F"/>
              </a:solidFill>
              <a:latin typeface="ConduitITCStd-Medium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Kedua istilah ini merupakan cara mengkategorikan seseorang berdasarkan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Sifat maskulin dan feminim secara sosial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Kekuasaan berdasarkan sifat maskulin/feminim, (bukan berdasarkan jenis kelamin laki-laki/perempuan)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Maskulin/Feminim = identitas kultural dan nilai-nilai yang mencerminkan bagaimana seorang laki-laki atau perempuan harus berperilaku</a:t>
            </a:r>
          </a:p>
        </p:txBody>
      </p:sp>
      <p:sp>
        <p:nvSpPr>
          <p:cNvPr id="4" name="Bent-Up Arrow 3"/>
          <p:cNvSpPr/>
          <p:nvPr/>
        </p:nvSpPr>
        <p:spPr>
          <a:xfrm rot="5400000">
            <a:off x="918374" y="3276600"/>
            <a:ext cx="914400" cy="754052"/>
          </a:xfrm>
          <a:prstGeom prst="bent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76975"/>
            <a:ext cx="8458200" cy="38810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9300" y="3276600"/>
            <a:ext cx="8305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olidFill>
                  <a:srgbClr val="2E8D8F"/>
                </a:solidFill>
                <a:latin typeface="ConduitITCStd-Medium"/>
              </a:rPr>
              <a:t>SEXUAL </a:t>
            </a:r>
            <a:r>
              <a:rPr lang="id-ID" sz="2000" b="1" dirty="0" smtClean="0">
                <a:solidFill>
                  <a:srgbClr val="2E8D8F"/>
                </a:solidFill>
                <a:latin typeface="ConduitITCStd-Medium"/>
              </a:rPr>
              <a:t>DIVISION OF </a:t>
            </a:r>
            <a:r>
              <a:rPr lang="id-ID" sz="2000" b="1" dirty="0">
                <a:solidFill>
                  <a:srgbClr val="2E8D8F"/>
                </a:solidFill>
                <a:latin typeface="ConduitITCStd-Medium"/>
              </a:rPr>
              <a:t>LABOUR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Pengelompokkan pekerjaan berdasarkan peran gender.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Di beberapa negara, terdapat stereotype bahwa laki-laki sebagai pencari nafkah, sedangkan perempuan sebagai ibu rumah tangga (meskipun pola ini bertolak belakang dengan kenyataan sesungguhnya).</a:t>
            </a:r>
          </a:p>
        </p:txBody>
      </p:sp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341257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&amp; SEX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2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52800"/>
            <a:ext cx="10972800" cy="1143000"/>
          </a:xfrm>
        </p:spPr>
        <p:txBody>
          <a:bodyPr/>
          <a:lstStyle/>
          <a:p>
            <a:r>
              <a:rPr lang="id-ID" dirty="0"/>
              <a:t>Arab Saudi keluarkan SIM untuk </a:t>
            </a:r>
            <a:r>
              <a:rPr lang="id-ID" dirty="0" smtClean="0"/>
              <a:t>wanita</a:t>
            </a:r>
            <a:br>
              <a:rPr lang="id-ID" dirty="0" smtClean="0"/>
            </a:br>
            <a:r>
              <a:rPr lang="id-ID" dirty="0" smtClean="0">
                <a:hlinkClick r:id="rId2"/>
              </a:rPr>
              <a:t>https</a:t>
            </a:r>
            <a:r>
              <a:rPr lang="id-ID" dirty="0">
                <a:hlinkClick r:id="rId2"/>
              </a:rPr>
              <a:t>://</a:t>
            </a:r>
            <a:r>
              <a:rPr lang="id-ID" dirty="0" smtClean="0">
                <a:hlinkClick r:id="rId2"/>
              </a:rPr>
              <a:t>www.medcom.id/internasional/dunia/9K54XLyk-arab-saudi-keluarkan-sim-untuk-wanita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5890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KESENJANGAN GENDER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hlinkClick r:id="rId2"/>
              </a:rPr>
              <a:t>https://telset.id/209581/miris-kesenjangan-gender-di-perusahaan-teknologi-masih-tinggi</a:t>
            </a:r>
            <a:r>
              <a:rPr lang="id-ID" dirty="0" smtClean="0">
                <a:hlinkClick r:id="rId2"/>
              </a:rPr>
              <a:t>/</a:t>
            </a:r>
            <a:endParaRPr lang="id-ID" dirty="0" smtClean="0"/>
          </a:p>
          <a:p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773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71" b="81111"/>
          <a:stretch/>
        </p:blipFill>
        <p:spPr bwMode="auto">
          <a:xfrm>
            <a:off x="0" y="0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nt-Up Arrow 3"/>
          <p:cNvSpPr/>
          <p:nvPr/>
        </p:nvSpPr>
        <p:spPr>
          <a:xfrm rot="5400000">
            <a:off x="1215226" y="2389295"/>
            <a:ext cx="914400" cy="754052"/>
          </a:xfrm>
          <a:prstGeom prst="bentUp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itle 5"/>
          <p:cNvSpPr>
            <a:spLocks noGrp="1"/>
          </p:cNvSpPr>
          <p:nvPr>
            <p:ph type="title"/>
          </p:nvPr>
        </p:nvSpPr>
        <p:spPr>
          <a:xfrm>
            <a:off x="5341257" y="0"/>
            <a:ext cx="685074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GENDERED HEALTH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71022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>
                <a:solidFill>
                  <a:srgbClr val="2E8D8F"/>
                </a:solidFill>
                <a:latin typeface="ConduitITCStd-Medium"/>
              </a:rPr>
              <a:t>GENDERED HEALTH</a:t>
            </a:r>
          </a:p>
          <a:p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Istilah yang menjelaskan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ExtraLight"/>
              </a:rPr>
              <a:t>perbedaan “pengalaman” dan keterpaparan</a:t>
            </a:r>
            <a:r>
              <a:rPr lang="id-ID" dirty="0" smtClean="0">
                <a:solidFill>
                  <a:srgbClr val="000000"/>
                </a:solidFill>
                <a:latin typeface="ConduitITCStd-ExtraLight"/>
              </a:rPr>
              <a:t> gender (maskulin/feminim) terhadap sehat-sakit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124200"/>
            <a:ext cx="6400800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362200" y="2136339"/>
            <a:ext cx="327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latin typeface="ConduitITCStd-Regular"/>
              </a:rPr>
              <a:t>Gaya hidup yang berbeda antara laki2 dan perempuan berpengaruh pada kesehatan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 smtClean="0">
                <a:latin typeface="ConduitITCStd-Regular"/>
              </a:rPr>
              <a:t>Pengalaman hidup laki-laki dan perempuan jika dibandingkan adalah sebagai berikut: 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  <a:latin typeface="ConduitITCStd-Regular"/>
              </a:rPr>
              <a:t>“Laki-laki cenderung hidup pada kondisi yang mengancam kehidupan/nyawa, sedangkan Perempuan pada kondisi hidup yang menyakitkan tetapi tidak mematikan”</a:t>
            </a:r>
          </a:p>
        </p:txBody>
      </p:sp>
    </p:spTree>
    <p:extLst>
      <p:ext uri="{BB962C8B-B14F-4D97-AF65-F5344CB8AC3E}">
        <p14:creationId xmlns:p14="http://schemas.microsoft.com/office/powerpoint/2010/main" val="38388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Wanita pekerja </a:t>
            </a:r>
            <a:r>
              <a:rPr lang="id-ID" b="1" dirty="0" smtClean="0"/>
              <a:t>shift malam</a:t>
            </a:r>
            <a:r>
              <a:rPr lang="id-ID" dirty="0" smtClean="0"/>
              <a:t> rentan terkena kanker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dirty="0">
                <a:hlinkClick r:id="rId2"/>
              </a:rPr>
              <a:t>https://</a:t>
            </a:r>
            <a:r>
              <a:rPr lang="id-ID" dirty="0" smtClean="0">
                <a:hlinkClick r:id="rId2"/>
              </a:rPr>
              <a:t>kabar.news/perempuan-pekerja-shift-malam-berisiko-terkena-kanker-simak-penjelasan-ilmiahnya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63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6" b="18889"/>
          <a:stretch/>
        </p:blipFill>
        <p:spPr bwMode="auto">
          <a:xfrm>
            <a:off x="1" y="0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7620000" y="3629"/>
            <a:ext cx="45720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Riskesdas 2013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81365"/>
              </p:ext>
            </p:extLst>
          </p:nvPr>
        </p:nvGraphicFramePr>
        <p:xfrm>
          <a:off x="152400" y="703943"/>
          <a:ext cx="11734800" cy="593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77400"/>
                <a:gridCol w="9906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MASALAH</a:t>
                      </a:r>
                      <a:r>
                        <a:rPr lang="id-ID" baseline="0" dirty="0" smtClean="0"/>
                        <a:t> KESEHATAN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LAKI2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PEREMP.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Perilaku merokok usia &gt; 15 tahun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65%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Perilaku yang terbiasa mengambil</a:t>
                      </a:r>
                      <a:r>
                        <a:rPr lang="id-ID" baseline="0" dirty="0" smtClean="0"/>
                        <a:t> air kebutuhan rumah tangga (dewasa)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60%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38%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Perilaku yang terbiasa mengambil</a:t>
                      </a:r>
                      <a:r>
                        <a:rPr lang="id-ID" baseline="0" dirty="0" smtClean="0"/>
                        <a:t> air kebutuhan rumah tangga (anak &lt; 12 tahun)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Perilaku yang terbiasa mengambil</a:t>
                      </a:r>
                      <a:r>
                        <a:rPr lang="id-ID" baseline="0" dirty="0" smtClean="0"/>
                        <a:t> air kebutuhan rumah tangga (Perkotaan)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72%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27%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Perilaku yang terbiasa mengambil</a:t>
                      </a:r>
                      <a:r>
                        <a:rPr lang="id-ID" baseline="0" dirty="0" smtClean="0"/>
                        <a:t> air kebutuhan rumah tangga (Pedesaan)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50%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47%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ISPA (Diagnosa</a:t>
                      </a:r>
                      <a:r>
                        <a:rPr lang="id-ID" baseline="0" dirty="0" smtClean="0"/>
                        <a:t> Dokter)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ISPA (Diagnosis atau gejala)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25%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25%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Pneumonia</a:t>
                      </a:r>
                      <a:r>
                        <a:rPr lang="id-ID" baseline="0" dirty="0" smtClean="0"/>
                        <a:t> (Balita)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19%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18%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Gejala TB Paru (batuk &lt;= 2 minggu)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Insiden</a:t>
                      </a:r>
                      <a:r>
                        <a:rPr lang="id-ID" baseline="0" dirty="0" smtClean="0"/>
                        <a:t> diare Balita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Kanker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Hipertensi (pengukuran)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23%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29%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Stroke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12</a:t>
                      </a:r>
                      <a:r>
                        <a:rPr lang="id-ID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‰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12</a:t>
                      </a:r>
                      <a:r>
                        <a:rPr lang="id-ID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‰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Penyakit sendi (diagnosis dan gejala)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22%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28%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Penyebab cedera sepeda motor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45%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34%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2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3021</TotalTime>
  <Words>469</Words>
  <Application>Microsoft Office PowerPoint</Application>
  <PresentationFormat>Widescreen</PresentationFormat>
  <Paragraphs>95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ConduitITCStd-ExtraLight</vt:lpstr>
      <vt:lpstr>ConduitITCStd-Medium</vt:lpstr>
      <vt:lpstr>ConduitITCStd-Regular</vt:lpstr>
      <vt:lpstr>Office Theme</vt:lpstr>
      <vt:lpstr>PowerPoint Presentation</vt:lpstr>
      <vt:lpstr>REFERENSI</vt:lpstr>
      <vt:lpstr>PowerPoint Presentation</vt:lpstr>
      <vt:lpstr>GENDER &amp; SEX</vt:lpstr>
      <vt:lpstr>Arab Saudi keluarkan SIM untuk wanita https://www.medcom.id/internasional/dunia/9K54XLyk-arab-saudi-keluarkan-sim-untuk-wanita </vt:lpstr>
      <vt:lpstr>KESENJANGAN GENDER</vt:lpstr>
      <vt:lpstr>GENDERED HEALTH</vt:lpstr>
      <vt:lpstr>Wanita pekerja shift malam rentan terkena kanker </vt:lpstr>
      <vt:lpstr>Riskesdas 2013</vt:lpstr>
      <vt:lpstr>Hasil Penelitian</vt:lpstr>
      <vt:lpstr>TERIMA KASIH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426</cp:revision>
  <dcterms:created xsi:type="dcterms:W3CDTF">2010-08-24T06:47:44Z</dcterms:created>
  <dcterms:modified xsi:type="dcterms:W3CDTF">2018-06-06T01:43:55Z</dcterms:modified>
</cp:coreProperties>
</file>