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35" r:id="rId3"/>
    <p:sldId id="411" r:id="rId4"/>
    <p:sldId id="396" r:id="rId5"/>
    <p:sldId id="397" r:id="rId6"/>
    <p:sldId id="412" r:id="rId7"/>
    <p:sldId id="37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E89E7D-8529-463E-8C56-C6E1A229CC1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5DC3EB4-E42A-4F32-886B-14524BE78DC0}">
      <dgm:prSet phldrT="[Text]"/>
      <dgm:spPr/>
      <dgm:t>
        <a:bodyPr/>
        <a:lstStyle/>
        <a:p>
          <a:r>
            <a:rPr lang="id-ID" dirty="0" smtClean="0"/>
            <a:t>Medical sociology</a:t>
          </a:r>
          <a:endParaRPr lang="id-ID" dirty="0"/>
        </a:p>
      </dgm:t>
    </dgm:pt>
    <dgm:pt modelId="{52108CDE-B4F0-4C07-8EA9-01B4A98ACF81}" type="parTrans" cxnId="{F9F957B6-8884-4BA9-8260-42FA6F69B981}">
      <dgm:prSet/>
      <dgm:spPr/>
      <dgm:t>
        <a:bodyPr/>
        <a:lstStyle/>
        <a:p>
          <a:endParaRPr lang="id-ID"/>
        </a:p>
      </dgm:t>
    </dgm:pt>
    <dgm:pt modelId="{1F87011B-A9E4-4BC7-8E96-9C3D9F83F42A}" type="sibTrans" cxnId="{F9F957B6-8884-4BA9-8260-42FA6F69B981}">
      <dgm:prSet/>
      <dgm:spPr/>
      <dgm:t>
        <a:bodyPr/>
        <a:lstStyle/>
        <a:p>
          <a:endParaRPr lang="id-ID"/>
        </a:p>
      </dgm:t>
    </dgm:pt>
    <dgm:pt modelId="{0084A253-3004-454D-87E4-098E2D97F4D2}">
      <dgm:prSet phldrT="[Text]"/>
      <dgm:spPr/>
      <dgm:t>
        <a:bodyPr/>
        <a:lstStyle/>
        <a:p>
          <a:r>
            <a:rPr lang="id-ID" dirty="0" smtClean="0"/>
            <a:t>Kesehatan</a:t>
          </a:r>
          <a:endParaRPr lang="id-ID" dirty="0"/>
        </a:p>
      </dgm:t>
    </dgm:pt>
    <dgm:pt modelId="{4B5F7E85-74CF-434B-B8FD-EF6C790C636E}" type="parTrans" cxnId="{77901D5E-8D72-4888-8F2E-79B1CF930DB2}">
      <dgm:prSet/>
      <dgm:spPr/>
      <dgm:t>
        <a:bodyPr/>
        <a:lstStyle/>
        <a:p>
          <a:endParaRPr lang="id-ID"/>
        </a:p>
      </dgm:t>
    </dgm:pt>
    <dgm:pt modelId="{AB168CD4-54C7-496E-B8EA-624938795EEF}" type="sibTrans" cxnId="{77901D5E-8D72-4888-8F2E-79B1CF930DB2}">
      <dgm:prSet/>
      <dgm:spPr/>
      <dgm:t>
        <a:bodyPr/>
        <a:lstStyle/>
        <a:p>
          <a:endParaRPr lang="id-ID"/>
        </a:p>
      </dgm:t>
    </dgm:pt>
    <dgm:pt modelId="{E163373F-CEAA-4B71-844B-B76176D6414B}">
      <dgm:prSet phldrT="[Text]"/>
      <dgm:spPr/>
      <dgm:t>
        <a:bodyPr/>
        <a:lstStyle/>
        <a:p>
          <a:r>
            <a:rPr lang="id-ID" dirty="0" smtClean="0"/>
            <a:t>Perilaku Sehat</a:t>
          </a:r>
          <a:endParaRPr lang="id-ID" dirty="0"/>
        </a:p>
      </dgm:t>
    </dgm:pt>
    <dgm:pt modelId="{795AAEF8-AF3E-4432-8B40-D7643028416D}" type="parTrans" cxnId="{1FF9B0A8-93D4-4C57-9908-E463FF658F65}">
      <dgm:prSet/>
      <dgm:spPr/>
      <dgm:t>
        <a:bodyPr/>
        <a:lstStyle/>
        <a:p>
          <a:endParaRPr lang="id-ID"/>
        </a:p>
      </dgm:t>
    </dgm:pt>
    <dgm:pt modelId="{B8D2CA1D-A73A-482A-9CDB-14B36F78BDF8}" type="sibTrans" cxnId="{1FF9B0A8-93D4-4C57-9908-E463FF658F65}">
      <dgm:prSet/>
      <dgm:spPr/>
      <dgm:t>
        <a:bodyPr/>
        <a:lstStyle/>
        <a:p>
          <a:endParaRPr lang="id-ID"/>
        </a:p>
      </dgm:t>
    </dgm:pt>
    <dgm:pt modelId="{31142FF7-BF68-49F8-B9FD-E65E3AE144B5}">
      <dgm:prSet phldrT="[Text]"/>
      <dgm:spPr/>
      <dgm:t>
        <a:bodyPr/>
        <a:lstStyle/>
        <a:p>
          <a:r>
            <a:rPr lang="id-ID" dirty="0" smtClean="0"/>
            <a:t>Lembaga kesehatan</a:t>
          </a:r>
          <a:endParaRPr lang="id-ID" dirty="0"/>
        </a:p>
      </dgm:t>
    </dgm:pt>
    <dgm:pt modelId="{52B4C93D-87AA-4BD3-9643-952C1A6E12F1}" type="parTrans" cxnId="{01B2105C-9241-4D13-A03D-E68B2BCCBC79}">
      <dgm:prSet/>
      <dgm:spPr/>
      <dgm:t>
        <a:bodyPr/>
        <a:lstStyle/>
        <a:p>
          <a:endParaRPr lang="id-ID"/>
        </a:p>
      </dgm:t>
    </dgm:pt>
    <dgm:pt modelId="{4A06E9D9-2DE6-42D2-81E6-39A8FC2F303E}" type="sibTrans" cxnId="{01B2105C-9241-4D13-A03D-E68B2BCCBC79}">
      <dgm:prSet/>
      <dgm:spPr/>
      <dgm:t>
        <a:bodyPr/>
        <a:lstStyle/>
        <a:p>
          <a:endParaRPr lang="id-ID"/>
        </a:p>
      </dgm:t>
    </dgm:pt>
    <dgm:pt modelId="{F0B2F70D-D6E4-469D-8237-D036E0A26E5B}" type="pres">
      <dgm:prSet presAssocID="{CEE89E7D-8529-463E-8C56-C6E1A229CC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FCDE0E-9475-4062-80B1-0CDB680463FB}" type="pres">
      <dgm:prSet presAssocID="{C5DC3EB4-E42A-4F32-886B-14524BE78DC0}" presName="root1" presStyleCnt="0"/>
      <dgm:spPr/>
    </dgm:pt>
    <dgm:pt modelId="{9FA097A9-FDF1-4FCE-9AE4-385C2A5E754E}" type="pres">
      <dgm:prSet presAssocID="{C5DC3EB4-E42A-4F32-886B-14524BE78D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57BC52F-C14C-4795-97CE-66C34ABF0680}" type="pres">
      <dgm:prSet presAssocID="{C5DC3EB4-E42A-4F32-886B-14524BE78DC0}" presName="level2hierChild" presStyleCnt="0"/>
      <dgm:spPr/>
    </dgm:pt>
    <dgm:pt modelId="{A51358D8-436F-45EB-9F33-4359C982B8B9}" type="pres">
      <dgm:prSet presAssocID="{4B5F7E85-74CF-434B-B8FD-EF6C790C636E}" presName="conn2-1" presStyleLbl="parChTrans1D2" presStyleIdx="0" presStyleCnt="3"/>
      <dgm:spPr/>
    </dgm:pt>
    <dgm:pt modelId="{EBAEFD81-CFBE-4773-A3B2-B0CE936F889F}" type="pres">
      <dgm:prSet presAssocID="{4B5F7E85-74CF-434B-B8FD-EF6C790C636E}" presName="connTx" presStyleLbl="parChTrans1D2" presStyleIdx="0" presStyleCnt="3"/>
      <dgm:spPr/>
    </dgm:pt>
    <dgm:pt modelId="{3EF2BA46-2A5E-4112-88BB-94676358A718}" type="pres">
      <dgm:prSet presAssocID="{0084A253-3004-454D-87E4-098E2D97F4D2}" presName="root2" presStyleCnt="0"/>
      <dgm:spPr/>
    </dgm:pt>
    <dgm:pt modelId="{B16EA7C7-8321-4BF6-95BD-7E2EC8176C0B}" type="pres">
      <dgm:prSet presAssocID="{0084A253-3004-454D-87E4-098E2D97F4D2}" presName="LevelTwoTextNode" presStyleLbl="node2" presStyleIdx="0" presStyleCnt="3">
        <dgm:presLayoutVars>
          <dgm:chPref val="3"/>
        </dgm:presLayoutVars>
      </dgm:prSet>
      <dgm:spPr/>
    </dgm:pt>
    <dgm:pt modelId="{78D0F111-46FB-4AF4-95E9-91773F29D342}" type="pres">
      <dgm:prSet presAssocID="{0084A253-3004-454D-87E4-098E2D97F4D2}" presName="level3hierChild" presStyleCnt="0"/>
      <dgm:spPr/>
    </dgm:pt>
    <dgm:pt modelId="{60B2980E-5048-4691-B212-02222CE4459A}" type="pres">
      <dgm:prSet presAssocID="{795AAEF8-AF3E-4432-8B40-D7643028416D}" presName="conn2-1" presStyleLbl="parChTrans1D2" presStyleIdx="1" presStyleCnt="3"/>
      <dgm:spPr/>
    </dgm:pt>
    <dgm:pt modelId="{DC447628-8D57-406E-87CA-D9A99D9DE32D}" type="pres">
      <dgm:prSet presAssocID="{795AAEF8-AF3E-4432-8B40-D7643028416D}" presName="connTx" presStyleLbl="parChTrans1D2" presStyleIdx="1" presStyleCnt="3"/>
      <dgm:spPr/>
    </dgm:pt>
    <dgm:pt modelId="{62B8F008-0CBC-459D-B291-E1F08A8DE9CB}" type="pres">
      <dgm:prSet presAssocID="{E163373F-CEAA-4B71-844B-B76176D6414B}" presName="root2" presStyleCnt="0"/>
      <dgm:spPr/>
    </dgm:pt>
    <dgm:pt modelId="{82AFDE9D-DA6C-4F2C-9F35-4AB3C37735C8}" type="pres">
      <dgm:prSet presAssocID="{E163373F-CEAA-4B71-844B-B76176D6414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3F7F405-F34E-42B6-9489-75352133BE85}" type="pres">
      <dgm:prSet presAssocID="{E163373F-CEAA-4B71-844B-B76176D6414B}" presName="level3hierChild" presStyleCnt="0"/>
      <dgm:spPr/>
    </dgm:pt>
    <dgm:pt modelId="{1CC69DE2-8EC1-4925-B092-A039BE354D0C}" type="pres">
      <dgm:prSet presAssocID="{52B4C93D-87AA-4BD3-9643-952C1A6E12F1}" presName="conn2-1" presStyleLbl="parChTrans1D2" presStyleIdx="2" presStyleCnt="3"/>
      <dgm:spPr/>
    </dgm:pt>
    <dgm:pt modelId="{5B00444E-FE2F-4CF5-AF5C-5BE513A50878}" type="pres">
      <dgm:prSet presAssocID="{52B4C93D-87AA-4BD3-9643-952C1A6E12F1}" presName="connTx" presStyleLbl="parChTrans1D2" presStyleIdx="2" presStyleCnt="3"/>
      <dgm:spPr/>
    </dgm:pt>
    <dgm:pt modelId="{4366723C-92FF-4D3E-92ED-CA665299430B}" type="pres">
      <dgm:prSet presAssocID="{31142FF7-BF68-49F8-B9FD-E65E3AE144B5}" presName="root2" presStyleCnt="0"/>
      <dgm:spPr/>
    </dgm:pt>
    <dgm:pt modelId="{198D91EB-2B36-4B32-98CA-3233A93276B2}" type="pres">
      <dgm:prSet presAssocID="{31142FF7-BF68-49F8-B9FD-E65E3AE144B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D064F9A-6D0F-424E-9B3C-1F082112FE43}" type="pres">
      <dgm:prSet presAssocID="{31142FF7-BF68-49F8-B9FD-E65E3AE144B5}" presName="level3hierChild" presStyleCnt="0"/>
      <dgm:spPr/>
    </dgm:pt>
  </dgm:ptLst>
  <dgm:cxnLst>
    <dgm:cxn modelId="{809E8CD5-12C8-44E1-BDA3-5323526FD5A3}" type="presOf" srcId="{E163373F-CEAA-4B71-844B-B76176D6414B}" destId="{82AFDE9D-DA6C-4F2C-9F35-4AB3C37735C8}" srcOrd="0" destOrd="0" presId="urn:microsoft.com/office/officeart/2005/8/layout/hierarchy2"/>
    <dgm:cxn modelId="{D4A01F5F-E7F2-4BA5-A738-FDCFFF4CF216}" type="presOf" srcId="{795AAEF8-AF3E-4432-8B40-D7643028416D}" destId="{60B2980E-5048-4691-B212-02222CE4459A}" srcOrd="0" destOrd="0" presId="urn:microsoft.com/office/officeart/2005/8/layout/hierarchy2"/>
    <dgm:cxn modelId="{ED20451C-3082-4A40-A53D-B4D7F97666F4}" type="presOf" srcId="{C5DC3EB4-E42A-4F32-886B-14524BE78DC0}" destId="{9FA097A9-FDF1-4FCE-9AE4-385C2A5E754E}" srcOrd="0" destOrd="0" presId="urn:microsoft.com/office/officeart/2005/8/layout/hierarchy2"/>
    <dgm:cxn modelId="{F9F957B6-8884-4BA9-8260-42FA6F69B981}" srcId="{CEE89E7D-8529-463E-8C56-C6E1A229CC18}" destId="{C5DC3EB4-E42A-4F32-886B-14524BE78DC0}" srcOrd="0" destOrd="0" parTransId="{52108CDE-B4F0-4C07-8EA9-01B4A98ACF81}" sibTransId="{1F87011B-A9E4-4BC7-8E96-9C3D9F83F42A}"/>
    <dgm:cxn modelId="{77901D5E-8D72-4888-8F2E-79B1CF930DB2}" srcId="{C5DC3EB4-E42A-4F32-886B-14524BE78DC0}" destId="{0084A253-3004-454D-87E4-098E2D97F4D2}" srcOrd="0" destOrd="0" parTransId="{4B5F7E85-74CF-434B-B8FD-EF6C790C636E}" sibTransId="{AB168CD4-54C7-496E-B8EA-624938795EEF}"/>
    <dgm:cxn modelId="{4FB51C4C-BEA4-4613-BD5E-B69AB6AD1901}" type="presOf" srcId="{0084A253-3004-454D-87E4-098E2D97F4D2}" destId="{B16EA7C7-8321-4BF6-95BD-7E2EC8176C0B}" srcOrd="0" destOrd="0" presId="urn:microsoft.com/office/officeart/2005/8/layout/hierarchy2"/>
    <dgm:cxn modelId="{01B2105C-9241-4D13-A03D-E68B2BCCBC79}" srcId="{C5DC3EB4-E42A-4F32-886B-14524BE78DC0}" destId="{31142FF7-BF68-49F8-B9FD-E65E3AE144B5}" srcOrd="2" destOrd="0" parTransId="{52B4C93D-87AA-4BD3-9643-952C1A6E12F1}" sibTransId="{4A06E9D9-2DE6-42D2-81E6-39A8FC2F303E}"/>
    <dgm:cxn modelId="{9B2627FF-5F8F-41F9-8105-DF7C467B8927}" type="presOf" srcId="{31142FF7-BF68-49F8-B9FD-E65E3AE144B5}" destId="{198D91EB-2B36-4B32-98CA-3233A93276B2}" srcOrd="0" destOrd="0" presId="urn:microsoft.com/office/officeart/2005/8/layout/hierarchy2"/>
    <dgm:cxn modelId="{AF699D8D-257D-4375-9690-6835B8F877B2}" type="presOf" srcId="{795AAEF8-AF3E-4432-8B40-D7643028416D}" destId="{DC447628-8D57-406E-87CA-D9A99D9DE32D}" srcOrd="1" destOrd="0" presId="urn:microsoft.com/office/officeart/2005/8/layout/hierarchy2"/>
    <dgm:cxn modelId="{291582F0-5979-4C20-B0E0-42515D787A72}" type="presOf" srcId="{52B4C93D-87AA-4BD3-9643-952C1A6E12F1}" destId="{1CC69DE2-8EC1-4925-B092-A039BE354D0C}" srcOrd="0" destOrd="0" presId="urn:microsoft.com/office/officeart/2005/8/layout/hierarchy2"/>
    <dgm:cxn modelId="{1FF9B0A8-93D4-4C57-9908-E463FF658F65}" srcId="{C5DC3EB4-E42A-4F32-886B-14524BE78DC0}" destId="{E163373F-CEAA-4B71-844B-B76176D6414B}" srcOrd="1" destOrd="0" parTransId="{795AAEF8-AF3E-4432-8B40-D7643028416D}" sibTransId="{B8D2CA1D-A73A-482A-9CDB-14B36F78BDF8}"/>
    <dgm:cxn modelId="{B66978DB-F04C-4582-8404-B96068A68374}" type="presOf" srcId="{52B4C93D-87AA-4BD3-9643-952C1A6E12F1}" destId="{5B00444E-FE2F-4CF5-AF5C-5BE513A50878}" srcOrd="1" destOrd="0" presId="urn:microsoft.com/office/officeart/2005/8/layout/hierarchy2"/>
    <dgm:cxn modelId="{F434ECF4-E01A-49CF-9E3C-22D0D166A9A7}" type="presOf" srcId="{4B5F7E85-74CF-434B-B8FD-EF6C790C636E}" destId="{A51358D8-436F-45EB-9F33-4359C982B8B9}" srcOrd="0" destOrd="0" presId="urn:microsoft.com/office/officeart/2005/8/layout/hierarchy2"/>
    <dgm:cxn modelId="{18447100-9FA9-46A3-BFF8-83E90EF023A4}" type="presOf" srcId="{4B5F7E85-74CF-434B-B8FD-EF6C790C636E}" destId="{EBAEFD81-CFBE-4773-A3B2-B0CE936F889F}" srcOrd="1" destOrd="0" presId="urn:microsoft.com/office/officeart/2005/8/layout/hierarchy2"/>
    <dgm:cxn modelId="{63D25340-02A2-4AF6-A944-23156C77D13C}" type="presOf" srcId="{CEE89E7D-8529-463E-8C56-C6E1A229CC18}" destId="{F0B2F70D-D6E4-469D-8237-D036E0A26E5B}" srcOrd="0" destOrd="0" presId="urn:microsoft.com/office/officeart/2005/8/layout/hierarchy2"/>
    <dgm:cxn modelId="{E8345EE9-FA3A-46E1-A905-EFD3A2413CBE}" type="presParOf" srcId="{F0B2F70D-D6E4-469D-8237-D036E0A26E5B}" destId="{D0FCDE0E-9475-4062-80B1-0CDB680463FB}" srcOrd="0" destOrd="0" presId="urn:microsoft.com/office/officeart/2005/8/layout/hierarchy2"/>
    <dgm:cxn modelId="{0261AA2C-47E8-456E-9BAA-D96DC77E4080}" type="presParOf" srcId="{D0FCDE0E-9475-4062-80B1-0CDB680463FB}" destId="{9FA097A9-FDF1-4FCE-9AE4-385C2A5E754E}" srcOrd="0" destOrd="0" presId="urn:microsoft.com/office/officeart/2005/8/layout/hierarchy2"/>
    <dgm:cxn modelId="{ADEF6635-C18C-4AB5-B88B-28120278EF90}" type="presParOf" srcId="{D0FCDE0E-9475-4062-80B1-0CDB680463FB}" destId="{C57BC52F-C14C-4795-97CE-66C34ABF0680}" srcOrd="1" destOrd="0" presId="urn:microsoft.com/office/officeart/2005/8/layout/hierarchy2"/>
    <dgm:cxn modelId="{9929B9AD-F3C7-4F06-BA08-3990AFA15765}" type="presParOf" srcId="{C57BC52F-C14C-4795-97CE-66C34ABF0680}" destId="{A51358D8-436F-45EB-9F33-4359C982B8B9}" srcOrd="0" destOrd="0" presId="urn:microsoft.com/office/officeart/2005/8/layout/hierarchy2"/>
    <dgm:cxn modelId="{AB01B217-D6F2-4586-ACA1-5D9677192258}" type="presParOf" srcId="{A51358D8-436F-45EB-9F33-4359C982B8B9}" destId="{EBAEFD81-CFBE-4773-A3B2-B0CE936F889F}" srcOrd="0" destOrd="0" presId="urn:microsoft.com/office/officeart/2005/8/layout/hierarchy2"/>
    <dgm:cxn modelId="{3081911D-4C37-4F9E-81B5-E7D7CFB33582}" type="presParOf" srcId="{C57BC52F-C14C-4795-97CE-66C34ABF0680}" destId="{3EF2BA46-2A5E-4112-88BB-94676358A718}" srcOrd="1" destOrd="0" presId="urn:microsoft.com/office/officeart/2005/8/layout/hierarchy2"/>
    <dgm:cxn modelId="{54D6E23A-F1B2-4519-A7F0-8DB79E5A1E2A}" type="presParOf" srcId="{3EF2BA46-2A5E-4112-88BB-94676358A718}" destId="{B16EA7C7-8321-4BF6-95BD-7E2EC8176C0B}" srcOrd="0" destOrd="0" presId="urn:microsoft.com/office/officeart/2005/8/layout/hierarchy2"/>
    <dgm:cxn modelId="{AFCC74E7-D733-466D-BEFC-B44615399A54}" type="presParOf" srcId="{3EF2BA46-2A5E-4112-88BB-94676358A718}" destId="{78D0F111-46FB-4AF4-95E9-91773F29D342}" srcOrd="1" destOrd="0" presId="urn:microsoft.com/office/officeart/2005/8/layout/hierarchy2"/>
    <dgm:cxn modelId="{E6D7F0FF-922A-43E4-A4C3-21734687E44A}" type="presParOf" srcId="{C57BC52F-C14C-4795-97CE-66C34ABF0680}" destId="{60B2980E-5048-4691-B212-02222CE4459A}" srcOrd="2" destOrd="0" presId="urn:microsoft.com/office/officeart/2005/8/layout/hierarchy2"/>
    <dgm:cxn modelId="{9EBD163A-E013-40BA-957B-AD7056B021A1}" type="presParOf" srcId="{60B2980E-5048-4691-B212-02222CE4459A}" destId="{DC447628-8D57-406E-87CA-D9A99D9DE32D}" srcOrd="0" destOrd="0" presId="urn:microsoft.com/office/officeart/2005/8/layout/hierarchy2"/>
    <dgm:cxn modelId="{4DEF6A17-83B6-4BDF-9C72-078C9D10C73E}" type="presParOf" srcId="{C57BC52F-C14C-4795-97CE-66C34ABF0680}" destId="{62B8F008-0CBC-459D-B291-E1F08A8DE9CB}" srcOrd="3" destOrd="0" presId="urn:microsoft.com/office/officeart/2005/8/layout/hierarchy2"/>
    <dgm:cxn modelId="{BEC95E68-AC27-432B-B99B-5767AF45B380}" type="presParOf" srcId="{62B8F008-0CBC-459D-B291-E1F08A8DE9CB}" destId="{82AFDE9D-DA6C-4F2C-9F35-4AB3C37735C8}" srcOrd="0" destOrd="0" presId="urn:microsoft.com/office/officeart/2005/8/layout/hierarchy2"/>
    <dgm:cxn modelId="{34E61172-07B5-4BB5-BB8A-2ABE1D0EA2FA}" type="presParOf" srcId="{62B8F008-0CBC-459D-B291-E1F08A8DE9CB}" destId="{03F7F405-F34E-42B6-9489-75352133BE85}" srcOrd="1" destOrd="0" presId="urn:microsoft.com/office/officeart/2005/8/layout/hierarchy2"/>
    <dgm:cxn modelId="{23A38DD1-CEB3-4EAF-B66A-2F9B545B3998}" type="presParOf" srcId="{C57BC52F-C14C-4795-97CE-66C34ABF0680}" destId="{1CC69DE2-8EC1-4925-B092-A039BE354D0C}" srcOrd="4" destOrd="0" presId="urn:microsoft.com/office/officeart/2005/8/layout/hierarchy2"/>
    <dgm:cxn modelId="{FD179129-2119-428B-9CF7-418EBEE1B520}" type="presParOf" srcId="{1CC69DE2-8EC1-4925-B092-A039BE354D0C}" destId="{5B00444E-FE2F-4CF5-AF5C-5BE513A50878}" srcOrd="0" destOrd="0" presId="urn:microsoft.com/office/officeart/2005/8/layout/hierarchy2"/>
    <dgm:cxn modelId="{25176AFD-342B-409E-BAB7-2D248DCAB0C2}" type="presParOf" srcId="{C57BC52F-C14C-4795-97CE-66C34ABF0680}" destId="{4366723C-92FF-4D3E-92ED-CA665299430B}" srcOrd="5" destOrd="0" presId="urn:microsoft.com/office/officeart/2005/8/layout/hierarchy2"/>
    <dgm:cxn modelId="{0294E886-CC12-422D-ACC7-A109429E4829}" type="presParOf" srcId="{4366723C-92FF-4D3E-92ED-CA665299430B}" destId="{198D91EB-2B36-4B32-98CA-3233A93276B2}" srcOrd="0" destOrd="0" presId="urn:microsoft.com/office/officeart/2005/8/layout/hierarchy2"/>
    <dgm:cxn modelId="{78D6DBD5-8136-407C-8325-B4E1A1F58FA7}" type="presParOf" srcId="{4366723C-92FF-4D3E-92ED-CA665299430B}" destId="{6D064F9A-6D0F-424E-9B3C-1F082112FE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4CFA9-4D30-4D21-A98C-9D86866EEB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C080618-B46B-4A6D-A923-FC7049099B62}">
      <dgm:prSet phldrT="[Text]"/>
      <dgm:spPr/>
      <dgm:t>
        <a:bodyPr/>
        <a:lstStyle/>
        <a:p>
          <a:r>
            <a:rPr lang="id-ID" dirty="0" smtClean="0"/>
            <a:t>Pola makan</a:t>
          </a:r>
          <a:endParaRPr lang="id-ID" dirty="0"/>
        </a:p>
      </dgm:t>
    </dgm:pt>
    <dgm:pt modelId="{360187AB-256E-4E86-B4F4-932A8344D126}" type="parTrans" cxnId="{357E3BF8-76D3-4F65-AAAB-499590D4C434}">
      <dgm:prSet/>
      <dgm:spPr/>
      <dgm:t>
        <a:bodyPr/>
        <a:lstStyle/>
        <a:p>
          <a:endParaRPr lang="id-ID"/>
        </a:p>
      </dgm:t>
    </dgm:pt>
    <dgm:pt modelId="{3729880A-4E0E-487A-8AD1-15550B928EF7}" type="sibTrans" cxnId="{357E3BF8-76D3-4F65-AAAB-499590D4C434}">
      <dgm:prSet/>
      <dgm:spPr/>
      <dgm:t>
        <a:bodyPr/>
        <a:lstStyle/>
        <a:p>
          <a:endParaRPr lang="id-ID"/>
        </a:p>
      </dgm:t>
    </dgm:pt>
    <dgm:pt modelId="{AB234D03-E5A1-429D-B13A-C194EB1DEC72}">
      <dgm:prSet phldrT="[Text]"/>
      <dgm:spPr/>
      <dgm:t>
        <a:bodyPr/>
        <a:lstStyle/>
        <a:p>
          <a:r>
            <a:rPr lang="id-ID" dirty="0" smtClean="0"/>
            <a:t>Kondisi lingkungan</a:t>
          </a:r>
          <a:endParaRPr lang="id-ID" dirty="0"/>
        </a:p>
      </dgm:t>
    </dgm:pt>
    <dgm:pt modelId="{C53E6A20-58A0-404C-92D4-00ADF55D60EA}" type="parTrans" cxnId="{1A815360-5D10-4A3D-A5F8-A8AEBD26B3F5}">
      <dgm:prSet/>
      <dgm:spPr/>
      <dgm:t>
        <a:bodyPr/>
        <a:lstStyle/>
        <a:p>
          <a:endParaRPr lang="id-ID"/>
        </a:p>
      </dgm:t>
    </dgm:pt>
    <dgm:pt modelId="{77D83618-B779-4773-BBFC-0E24735EE4F7}" type="sibTrans" cxnId="{1A815360-5D10-4A3D-A5F8-A8AEBD26B3F5}">
      <dgm:prSet/>
      <dgm:spPr/>
      <dgm:t>
        <a:bodyPr/>
        <a:lstStyle/>
        <a:p>
          <a:endParaRPr lang="id-ID"/>
        </a:p>
      </dgm:t>
    </dgm:pt>
    <dgm:pt modelId="{8CB7AEB9-4879-472F-A644-9C2F7A61C501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Skrining TB Paru</a:t>
          </a:r>
          <a:endParaRPr lang="id-ID" dirty="0"/>
        </a:p>
      </dgm:t>
    </dgm:pt>
    <dgm:pt modelId="{CE85FF29-DAB7-48B7-BBEB-C7E4602C9BA0}" type="parTrans" cxnId="{6620849F-12F6-4A36-9A89-1792B21B8781}">
      <dgm:prSet/>
      <dgm:spPr/>
      <dgm:t>
        <a:bodyPr/>
        <a:lstStyle/>
        <a:p>
          <a:endParaRPr lang="id-ID"/>
        </a:p>
      </dgm:t>
    </dgm:pt>
    <dgm:pt modelId="{4BB1EA15-87A8-4504-87B4-9EA5181B69DA}" type="sibTrans" cxnId="{6620849F-12F6-4A36-9A89-1792B21B8781}">
      <dgm:prSet/>
      <dgm:spPr/>
      <dgm:t>
        <a:bodyPr/>
        <a:lstStyle/>
        <a:p>
          <a:endParaRPr lang="id-ID"/>
        </a:p>
      </dgm:t>
    </dgm:pt>
    <dgm:pt modelId="{CC6A4C7C-2CA6-4333-A8C9-5814E935D3D7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/>
            <a:t>TB Paru</a:t>
          </a:r>
          <a:endParaRPr lang="id-ID" b="1" dirty="0"/>
        </a:p>
      </dgm:t>
    </dgm:pt>
    <dgm:pt modelId="{92AE0255-DFE3-430D-9BE3-7CA73B48FCEC}" type="parTrans" cxnId="{0F75F955-E0D9-455D-9607-CE0045ADA7C0}">
      <dgm:prSet/>
      <dgm:spPr/>
      <dgm:t>
        <a:bodyPr/>
        <a:lstStyle/>
        <a:p>
          <a:endParaRPr lang="id-ID"/>
        </a:p>
      </dgm:t>
    </dgm:pt>
    <dgm:pt modelId="{DA8249D2-1511-4E20-976B-A53CBB041F61}" type="sibTrans" cxnId="{0F75F955-E0D9-455D-9607-CE0045ADA7C0}">
      <dgm:prSet/>
      <dgm:spPr/>
      <dgm:t>
        <a:bodyPr/>
        <a:lstStyle/>
        <a:p>
          <a:endParaRPr lang="id-ID"/>
        </a:p>
      </dgm:t>
    </dgm:pt>
    <dgm:pt modelId="{124D66FF-7CF6-4160-A411-4C6517918609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Isolasi Sosial</a:t>
          </a:r>
          <a:endParaRPr lang="id-ID" dirty="0"/>
        </a:p>
      </dgm:t>
    </dgm:pt>
    <dgm:pt modelId="{777F532B-2327-46E7-A755-8DBCC4EA73F9}" type="parTrans" cxnId="{AE0DC74A-6EC5-4301-AC37-F7CAA7E8DD8E}">
      <dgm:prSet/>
      <dgm:spPr/>
      <dgm:t>
        <a:bodyPr/>
        <a:lstStyle/>
        <a:p>
          <a:endParaRPr lang="id-ID"/>
        </a:p>
      </dgm:t>
    </dgm:pt>
    <dgm:pt modelId="{F8B3CD1D-AE1A-4C93-8FD8-45AD268231FC}" type="sibTrans" cxnId="{AE0DC74A-6EC5-4301-AC37-F7CAA7E8DD8E}">
      <dgm:prSet/>
      <dgm:spPr/>
      <dgm:t>
        <a:bodyPr/>
        <a:lstStyle/>
        <a:p>
          <a:endParaRPr lang="id-ID"/>
        </a:p>
      </dgm:t>
    </dgm:pt>
    <dgm:pt modelId="{B4B496C0-4EA8-423F-85B8-47EB6EE032EB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Ketidakpatuhan pengobatan</a:t>
          </a:r>
          <a:endParaRPr lang="id-ID" dirty="0"/>
        </a:p>
      </dgm:t>
    </dgm:pt>
    <dgm:pt modelId="{C16AD70C-B36C-4421-AF91-1D4667D10193}" type="parTrans" cxnId="{318AFD48-6383-4BCF-8D15-DDB57E61B5AE}">
      <dgm:prSet/>
      <dgm:spPr/>
      <dgm:t>
        <a:bodyPr/>
        <a:lstStyle/>
        <a:p>
          <a:endParaRPr lang="id-ID"/>
        </a:p>
      </dgm:t>
    </dgm:pt>
    <dgm:pt modelId="{1AEFBB53-CC29-4A64-8773-168ABDBF8424}" type="sibTrans" cxnId="{318AFD48-6383-4BCF-8D15-DDB57E61B5AE}">
      <dgm:prSet/>
      <dgm:spPr/>
      <dgm:t>
        <a:bodyPr/>
        <a:lstStyle/>
        <a:p>
          <a:endParaRPr lang="id-ID"/>
        </a:p>
      </dgm:t>
    </dgm:pt>
    <dgm:pt modelId="{7F509846-F23C-4B83-9F77-B91DB1D414AD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Penerimaan sosial</a:t>
          </a:r>
          <a:endParaRPr lang="id-ID" dirty="0"/>
        </a:p>
      </dgm:t>
    </dgm:pt>
    <dgm:pt modelId="{669D77F4-C49F-4B20-B015-51B767211B65}" type="parTrans" cxnId="{9FBED6DD-60CB-487E-8F43-82A9F375CD0C}">
      <dgm:prSet/>
      <dgm:spPr/>
      <dgm:t>
        <a:bodyPr/>
        <a:lstStyle/>
        <a:p>
          <a:endParaRPr lang="id-ID"/>
        </a:p>
      </dgm:t>
    </dgm:pt>
    <dgm:pt modelId="{DC81CDF4-37F1-439C-BEE6-084B682002DD}" type="sibTrans" cxnId="{9FBED6DD-60CB-487E-8F43-82A9F375CD0C}">
      <dgm:prSet/>
      <dgm:spPr/>
      <dgm:t>
        <a:bodyPr/>
        <a:lstStyle/>
        <a:p>
          <a:endParaRPr lang="id-ID"/>
        </a:p>
      </dgm:t>
    </dgm:pt>
    <dgm:pt modelId="{383937D7-5D3C-49B7-AD70-2001FC22BF31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Tidak diobati</a:t>
          </a:r>
          <a:endParaRPr lang="id-ID" dirty="0"/>
        </a:p>
      </dgm:t>
    </dgm:pt>
    <dgm:pt modelId="{8A122E35-B484-4947-AFDD-8384FA12068E}" type="parTrans" cxnId="{45B65F4D-E051-4063-A57D-5A9B3FC6D113}">
      <dgm:prSet/>
      <dgm:spPr/>
      <dgm:t>
        <a:bodyPr/>
        <a:lstStyle/>
        <a:p>
          <a:endParaRPr lang="id-ID"/>
        </a:p>
      </dgm:t>
    </dgm:pt>
    <dgm:pt modelId="{4202518C-5CA5-4F16-926E-D71BBCDB27BF}" type="sibTrans" cxnId="{45B65F4D-E051-4063-A57D-5A9B3FC6D113}">
      <dgm:prSet/>
      <dgm:spPr/>
      <dgm:t>
        <a:bodyPr/>
        <a:lstStyle/>
        <a:p>
          <a:endParaRPr lang="id-ID"/>
        </a:p>
      </dgm:t>
    </dgm:pt>
    <dgm:pt modelId="{6ADDFA70-2446-4E2D-939F-880CC946068E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Multi resisten</a:t>
          </a:r>
          <a:endParaRPr lang="id-ID" dirty="0"/>
        </a:p>
      </dgm:t>
    </dgm:pt>
    <dgm:pt modelId="{58164835-4560-4A0D-9163-28E2D6D206AA}" type="parTrans" cxnId="{837E13C6-EC4C-4619-97F5-9EFBFA78CB9D}">
      <dgm:prSet/>
      <dgm:spPr/>
      <dgm:t>
        <a:bodyPr/>
        <a:lstStyle/>
        <a:p>
          <a:endParaRPr lang="id-ID"/>
        </a:p>
      </dgm:t>
    </dgm:pt>
    <dgm:pt modelId="{586D1F1E-8A3F-4CEE-A9FA-61DFE8C2F89B}" type="sibTrans" cxnId="{837E13C6-EC4C-4619-97F5-9EFBFA78CB9D}">
      <dgm:prSet/>
      <dgm:spPr/>
      <dgm:t>
        <a:bodyPr/>
        <a:lstStyle/>
        <a:p>
          <a:endParaRPr lang="id-ID"/>
        </a:p>
      </dgm:t>
    </dgm:pt>
    <dgm:pt modelId="{5135C0D7-DD21-4514-A484-D22579E49B46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Kepatuhan pengobatan</a:t>
          </a:r>
          <a:endParaRPr lang="id-ID" dirty="0"/>
        </a:p>
      </dgm:t>
    </dgm:pt>
    <dgm:pt modelId="{3FA4633A-1E74-4309-94DB-9339B4A5C446}" type="parTrans" cxnId="{7FD615CA-5DED-4BDB-9988-FD830B8EF11F}">
      <dgm:prSet/>
      <dgm:spPr/>
      <dgm:t>
        <a:bodyPr/>
        <a:lstStyle/>
        <a:p>
          <a:endParaRPr lang="id-ID"/>
        </a:p>
      </dgm:t>
    </dgm:pt>
    <dgm:pt modelId="{2574167E-0F22-4F10-9177-0E5567216031}" type="sibTrans" cxnId="{7FD615CA-5DED-4BDB-9988-FD830B8EF11F}">
      <dgm:prSet/>
      <dgm:spPr/>
      <dgm:t>
        <a:bodyPr/>
        <a:lstStyle/>
        <a:p>
          <a:endParaRPr lang="id-ID"/>
        </a:p>
      </dgm:t>
    </dgm:pt>
    <dgm:pt modelId="{DA4896E3-C6A3-40CB-91C4-6DF7A259BC82}">
      <dgm:prSet phldrT="[Text]"/>
      <dgm:spPr/>
      <dgm:t>
        <a:bodyPr/>
        <a:lstStyle/>
        <a:p>
          <a:r>
            <a:rPr lang="id-ID" dirty="0" smtClean="0"/>
            <a:t>Penyakit kronis/Kematian</a:t>
          </a:r>
          <a:endParaRPr lang="id-ID" dirty="0"/>
        </a:p>
      </dgm:t>
    </dgm:pt>
    <dgm:pt modelId="{2B43E406-E9F0-4896-AE0A-74879B32CDC5}" type="parTrans" cxnId="{4ADF0DEC-D8E9-4E87-973D-26DFABC44AF1}">
      <dgm:prSet/>
      <dgm:spPr/>
      <dgm:t>
        <a:bodyPr/>
        <a:lstStyle/>
        <a:p>
          <a:endParaRPr lang="id-ID"/>
        </a:p>
      </dgm:t>
    </dgm:pt>
    <dgm:pt modelId="{9D096D53-2BE0-48D1-ABDF-7BD98391E804}" type="sibTrans" cxnId="{4ADF0DEC-D8E9-4E87-973D-26DFABC44AF1}">
      <dgm:prSet/>
      <dgm:spPr/>
      <dgm:t>
        <a:bodyPr/>
        <a:lstStyle/>
        <a:p>
          <a:endParaRPr lang="id-ID"/>
        </a:p>
      </dgm:t>
    </dgm:pt>
    <dgm:pt modelId="{A6012669-1EE5-47E3-A8C8-04372CE3CD0B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Kesejahteraan</a:t>
          </a:r>
          <a:endParaRPr lang="id-ID" dirty="0"/>
        </a:p>
      </dgm:t>
    </dgm:pt>
    <dgm:pt modelId="{E6A91048-90E5-4B62-B2E7-17FC03CD99D9}" type="parTrans" cxnId="{FE81CE46-0255-4C55-A3C4-08598E08EDA5}">
      <dgm:prSet/>
      <dgm:spPr/>
      <dgm:t>
        <a:bodyPr/>
        <a:lstStyle/>
        <a:p>
          <a:endParaRPr lang="id-ID"/>
        </a:p>
      </dgm:t>
    </dgm:pt>
    <dgm:pt modelId="{9B039578-D270-4099-830A-C9B2CE22B366}" type="sibTrans" cxnId="{FE81CE46-0255-4C55-A3C4-08598E08EDA5}">
      <dgm:prSet/>
      <dgm:spPr/>
      <dgm:t>
        <a:bodyPr/>
        <a:lstStyle/>
        <a:p>
          <a:endParaRPr lang="id-ID"/>
        </a:p>
      </dgm:t>
    </dgm:pt>
    <dgm:pt modelId="{3F792B86-B58E-4868-AB2E-8C6B4E149233}" type="pres">
      <dgm:prSet presAssocID="{8794CFA9-4D30-4D21-A98C-9D86866EEB9B}" presName="diagram" presStyleCnt="0">
        <dgm:presLayoutVars>
          <dgm:dir/>
          <dgm:resizeHandles val="exact"/>
        </dgm:presLayoutVars>
      </dgm:prSet>
      <dgm:spPr/>
    </dgm:pt>
    <dgm:pt modelId="{73160EBB-4627-492E-8030-056E0FA9E3B0}" type="pres">
      <dgm:prSet presAssocID="{1C080618-B46B-4A6D-A923-FC7049099B62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997EE6-90E1-446A-A622-F5D6B7F72D28}" type="pres">
      <dgm:prSet presAssocID="{3729880A-4E0E-487A-8AD1-15550B928EF7}" presName="sibTrans" presStyleCnt="0"/>
      <dgm:spPr/>
    </dgm:pt>
    <dgm:pt modelId="{0FB39EA7-A89A-4AA7-B222-6A93F2F8127A}" type="pres">
      <dgm:prSet presAssocID="{AB234D03-E5A1-429D-B13A-C194EB1DEC72}" presName="node" presStyleLbl="node1" presStyleIdx="1" presStyleCnt="12">
        <dgm:presLayoutVars>
          <dgm:bulletEnabled val="1"/>
        </dgm:presLayoutVars>
      </dgm:prSet>
      <dgm:spPr/>
    </dgm:pt>
    <dgm:pt modelId="{C6855E2A-C19F-4E9D-BE89-E4115F70198B}" type="pres">
      <dgm:prSet presAssocID="{77D83618-B779-4773-BBFC-0E24735EE4F7}" presName="sibTrans" presStyleCnt="0"/>
      <dgm:spPr/>
    </dgm:pt>
    <dgm:pt modelId="{B26013BA-84A8-48EC-8987-30D0DE24DC20}" type="pres">
      <dgm:prSet presAssocID="{8CB7AEB9-4879-472F-A644-9C2F7A61C501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B65AFF-D02E-405C-B0FD-63D4363B213E}" type="pres">
      <dgm:prSet presAssocID="{4BB1EA15-87A8-4504-87B4-9EA5181B69DA}" presName="sibTrans" presStyleCnt="0"/>
      <dgm:spPr/>
    </dgm:pt>
    <dgm:pt modelId="{98E0D243-7578-4B5C-89CD-36D6008BF0A0}" type="pres">
      <dgm:prSet presAssocID="{CC6A4C7C-2CA6-4333-A8C9-5814E935D3D7}" presName="node" presStyleLbl="node1" presStyleIdx="3" presStyleCnt="12">
        <dgm:presLayoutVars>
          <dgm:bulletEnabled val="1"/>
        </dgm:presLayoutVars>
      </dgm:prSet>
      <dgm:spPr/>
    </dgm:pt>
    <dgm:pt modelId="{3D1B8216-4A9D-4C1D-90C4-B83A6A13F500}" type="pres">
      <dgm:prSet presAssocID="{DA8249D2-1511-4E20-976B-A53CBB041F61}" presName="sibTrans" presStyleCnt="0"/>
      <dgm:spPr/>
    </dgm:pt>
    <dgm:pt modelId="{CE56BE7E-129E-4D6A-85DC-07E384767EA2}" type="pres">
      <dgm:prSet presAssocID="{124D66FF-7CF6-4160-A411-4C651791860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238F11-2372-429A-B2CC-A605515DB64E}" type="pres">
      <dgm:prSet presAssocID="{F8B3CD1D-AE1A-4C93-8FD8-45AD268231FC}" presName="sibTrans" presStyleCnt="0"/>
      <dgm:spPr/>
    </dgm:pt>
    <dgm:pt modelId="{14583331-7864-43F4-9391-846F2C2555AB}" type="pres">
      <dgm:prSet presAssocID="{B4B496C0-4EA8-423F-85B8-47EB6EE032E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A4A4A1-41E8-41E6-B3BB-927EAC459E0F}" type="pres">
      <dgm:prSet presAssocID="{1AEFBB53-CC29-4A64-8773-168ABDBF8424}" presName="sibTrans" presStyleCnt="0"/>
      <dgm:spPr/>
    </dgm:pt>
    <dgm:pt modelId="{8775F398-ADAF-4A16-8338-6D0A2FBA7556}" type="pres">
      <dgm:prSet presAssocID="{7F509846-F23C-4B83-9F77-B91DB1D414AD}" presName="node" presStyleLbl="node1" presStyleIdx="6" presStyleCnt="12">
        <dgm:presLayoutVars>
          <dgm:bulletEnabled val="1"/>
        </dgm:presLayoutVars>
      </dgm:prSet>
      <dgm:spPr/>
    </dgm:pt>
    <dgm:pt modelId="{64DF2705-BC04-4A2B-ACFA-2E4EAA59BE0A}" type="pres">
      <dgm:prSet presAssocID="{DC81CDF4-37F1-439C-BEE6-084B682002DD}" presName="sibTrans" presStyleCnt="0"/>
      <dgm:spPr/>
    </dgm:pt>
    <dgm:pt modelId="{432960F5-E247-4091-B57A-815C0EB17C7B}" type="pres">
      <dgm:prSet presAssocID="{383937D7-5D3C-49B7-AD70-2001FC22BF3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F05FE1-D75E-485E-ADA4-59B55727CA67}" type="pres">
      <dgm:prSet presAssocID="{4202518C-5CA5-4F16-926E-D71BBCDB27BF}" presName="sibTrans" presStyleCnt="0"/>
      <dgm:spPr/>
    </dgm:pt>
    <dgm:pt modelId="{41CB445A-F7BB-43ED-8BE8-C9F3F7A208B3}" type="pres">
      <dgm:prSet presAssocID="{6ADDFA70-2446-4E2D-939F-880CC946068E}" presName="node" presStyleLbl="node1" presStyleIdx="8" presStyleCnt="12">
        <dgm:presLayoutVars>
          <dgm:bulletEnabled val="1"/>
        </dgm:presLayoutVars>
      </dgm:prSet>
      <dgm:spPr/>
    </dgm:pt>
    <dgm:pt modelId="{C0C24172-C5C8-4EBE-8270-08CE88199887}" type="pres">
      <dgm:prSet presAssocID="{586D1F1E-8A3F-4CEE-A9FA-61DFE8C2F89B}" presName="sibTrans" presStyleCnt="0"/>
      <dgm:spPr/>
    </dgm:pt>
    <dgm:pt modelId="{D4AE7DB0-B5E8-4664-A5A5-E200048AD658}" type="pres">
      <dgm:prSet presAssocID="{5135C0D7-DD21-4514-A484-D22579E49B4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CA6D62-B2C4-4381-B89F-188D2691519D}" type="pres">
      <dgm:prSet presAssocID="{2574167E-0F22-4F10-9177-0E5567216031}" presName="sibTrans" presStyleCnt="0"/>
      <dgm:spPr/>
    </dgm:pt>
    <dgm:pt modelId="{B929CAED-B8CA-48AE-B7F9-533C450D0BA7}" type="pres">
      <dgm:prSet presAssocID="{DA4896E3-C6A3-40CB-91C4-6DF7A259BC8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7051E1-9CC7-4535-A81B-735CC34E328F}" type="pres">
      <dgm:prSet presAssocID="{9D096D53-2BE0-48D1-ABDF-7BD98391E804}" presName="sibTrans" presStyleCnt="0"/>
      <dgm:spPr/>
    </dgm:pt>
    <dgm:pt modelId="{B88D4941-4362-48A7-9656-DB58E11309F3}" type="pres">
      <dgm:prSet presAssocID="{A6012669-1EE5-47E3-A8C8-04372CE3CD0B}" presName="node" presStyleLbl="node1" presStyleIdx="11" presStyleCnt="12">
        <dgm:presLayoutVars>
          <dgm:bulletEnabled val="1"/>
        </dgm:presLayoutVars>
      </dgm:prSet>
      <dgm:spPr/>
    </dgm:pt>
  </dgm:ptLst>
  <dgm:cxnLst>
    <dgm:cxn modelId="{243B1562-79DC-4865-B21D-3467FE9773D5}" type="presOf" srcId="{AB234D03-E5A1-429D-B13A-C194EB1DEC72}" destId="{0FB39EA7-A89A-4AA7-B222-6A93F2F8127A}" srcOrd="0" destOrd="0" presId="urn:microsoft.com/office/officeart/2005/8/layout/default"/>
    <dgm:cxn modelId="{4ADF0DEC-D8E9-4E87-973D-26DFABC44AF1}" srcId="{8794CFA9-4D30-4D21-A98C-9D86866EEB9B}" destId="{DA4896E3-C6A3-40CB-91C4-6DF7A259BC82}" srcOrd="10" destOrd="0" parTransId="{2B43E406-E9F0-4896-AE0A-74879B32CDC5}" sibTransId="{9D096D53-2BE0-48D1-ABDF-7BD98391E804}"/>
    <dgm:cxn modelId="{1627B53C-437D-4903-A273-D2ADF00BCAEB}" type="presOf" srcId="{5135C0D7-DD21-4514-A484-D22579E49B46}" destId="{D4AE7DB0-B5E8-4664-A5A5-E200048AD658}" srcOrd="0" destOrd="0" presId="urn:microsoft.com/office/officeart/2005/8/layout/default"/>
    <dgm:cxn modelId="{318AFD48-6383-4BCF-8D15-DDB57E61B5AE}" srcId="{8794CFA9-4D30-4D21-A98C-9D86866EEB9B}" destId="{B4B496C0-4EA8-423F-85B8-47EB6EE032EB}" srcOrd="5" destOrd="0" parTransId="{C16AD70C-B36C-4421-AF91-1D4667D10193}" sibTransId="{1AEFBB53-CC29-4A64-8773-168ABDBF8424}"/>
    <dgm:cxn modelId="{689FC5DE-7919-4630-9B87-1EA54C1EC9BA}" type="presOf" srcId="{B4B496C0-4EA8-423F-85B8-47EB6EE032EB}" destId="{14583331-7864-43F4-9391-846F2C2555AB}" srcOrd="0" destOrd="0" presId="urn:microsoft.com/office/officeart/2005/8/layout/default"/>
    <dgm:cxn modelId="{0F75F955-E0D9-455D-9607-CE0045ADA7C0}" srcId="{8794CFA9-4D30-4D21-A98C-9D86866EEB9B}" destId="{CC6A4C7C-2CA6-4333-A8C9-5814E935D3D7}" srcOrd="3" destOrd="0" parTransId="{92AE0255-DFE3-430D-9BE3-7CA73B48FCEC}" sibTransId="{DA8249D2-1511-4E20-976B-A53CBB041F61}"/>
    <dgm:cxn modelId="{EE35FF08-7144-49DA-8CDF-63CC166E7498}" type="presOf" srcId="{7F509846-F23C-4B83-9F77-B91DB1D414AD}" destId="{8775F398-ADAF-4A16-8338-6D0A2FBA7556}" srcOrd="0" destOrd="0" presId="urn:microsoft.com/office/officeart/2005/8/layout/default"/>
    <dgm:cxn modelId="{CCE820AC-89DD-4E3A-958B-A91C759C8500}" type="presOf" srcId="{DA4896E3-C6A3-40CB-91C4-6DF7A259BC82}" destId="{B929CAED-B8CA-48AE-B7F9-533C450D0BA7}" srcOrd="0" destOrd="0" presId="urn:microsoft.com/office/officeart/2005/8/layout/default"/>
    <dgm:cxn modelId="{2C07A813-6380-4B1D-A179-E6758200775B}" type="presOf" srcId="{A6012669-1EE5-47E3-A8C8-04372CE3CD0B}" destId="{B88D4941-4362-48A7-9656-DB58E11309F3}" srcOrd="0" destOrd="0" presId="urn:microsoft.com/office/officeart/2005/8/layout/default"/>
    <dgm:cxn modelId="{2272A888-23A9-4A16-B98A-62B71D14EC85}" type="presOf" srcId="{124D66FF-7CF6-4160-A411-4C6517918609}" destId="{CE56BE7E-129E-4D6A-85DC-07E384767EA2}" srcOrd="0" destOrd="0" presId="urn:microsoft.com/office/officeart/2005/8/layout/default"/>
    <dgm:cxn modelId="{AE0DC74A-6EC5-4301-AC37-F7CAA7E8DD8E}" srcId="{8794CFA9-4D30-4D21-A98C-9D86866EEB9B}" destId="{124D66FF-7CF6-4160-A411-4C6517918609}" srcOrd="4" destOrd="0" parTransId="{777F532B-2327-46E7-A755-8DBCC4EA73F9}" sibTransId="{F8B3CD1D-AE1A-4C93-8FD8-45AD268231FC}"/>
    <dgm:cxn modelId="{1A815360-5D10-4A3D-A5F8-A8AEBD26B3F5}" srcId="{8794CFA9-4D30-4D21-A98C-9D86866EEB9B}" destId="{AB234D03-E5A1-429D-B13A-C194EB1DEC72}" srcOrd="1" destOrd="0" parTransId="{C53E6A20-58A0-404C-92D4-00ADF55D60EA}" sibTransId="{77D83618-B779-4773-BBFC-0E24735EE4F7}"/>
    <dgm:cxn modelId="{04201AD3-EB95-4380-900D-0BBFCE2400D2}" type="presOf" srcId="{CC6A4C7C-2CA6-4333-A8C9-5814E935D3D7}" destId="{98E0D243-7578-4B5C-89CD-36D6008BF0A0}" srcOrd="0" destOrd="0" presId="urn:microsoft.com/office/officeart/2005/8/layout/default"/>
    <dgm:cxn modelId="{7FD615CA-5DED-4BDB-9988-FD830B8EF11F}" srcId="{8794CFA9-4D30-4D21-A98C-9D86866EEB9B}" destId="{5135C0D7-DD21-4514-A484-D22579E49B46}" srcOrd="9" destOrd="0" parTransId="{3FA4633A-1E74-4309-94DB-9339B4A5C446}" sibTransId="{2574167E-0F22-4F10-9177-0E5567216031}"/>
    <dgm:cxn modelId="{BEDBFA76-D255-41F1-AB02-94CFFA4A3886}" type="presOf" srcId="{1C080618-B46B-4A6D-A923-FC7049099B62}" destId="{73160EBB-4627-492E-8030-056E0FA9E3B0}" srcOrd="0" destOrd="0" presId="urn:microsoft.com/office/officeart/2005/8/layout/default"/>
    <dgm:cxn modelId="{F82E1F16-30D1-4234-B3BF-CED9EB2C62C1}" type="presOf" srcId="{383937D7-5D3C-49B7-AD70-2001FC22BF31}" destId="{432960F5-E247-4091-B57A-815C0EB17C7B}" srcOrd="0" destOrd="0" presId="urn:microsoft.com/office/officeart/2005/8/layout/default"/>
    <dgm:cxn modelId="{837E13C6-EC4C-4619-97F5-9EFBFA78CB9D}" srcId="{8794CFA9-4D30-4D21-A98C-9D86866EEB9B}" destId="{6ADDFA70-2446-4E2D-939F-880CC946068E}" srcOrd="8" destOrd="0" parTransId="{58164835-4560-4A0D-9163-28E2D6D206AA}" sibTransId="{586D1F1E-8A3F-4CEE-A9FA-61DFE8C2F89B}"/>
    <dgm:cxn modelId="{9FBED6DD-60CB-487E-8F43-82A9F375CD0C}" srcId="{8794CFA9-4D30-4D21-A98C-9D86866EEB9B}" destId="{7F509846-F23C-4B83-9F77-B91DB1D414AD}" srcOrd="6" destOrd="0" parTransId="{669D77F4-C49F-4B20-B015-51B767211B65}" sibTransId="{DC81CDF4-37F1-439C-BEE6-084B682002DD}"/>
    <dgm:cxn modelId="{96C6104C-1F03-4749-B80C-77C2A6571F92}" type="presOf" srcId="{6ADDFA70-2446-4E2D-939F-880CC946068E}" destId="{41CB445A-F7BB-43ED-8BE8-C9F3F7A208B3}" srcOrd="0" destOrd="0" presId="urn:microsoft.com/office/officeart/2005/8/layout/default"/>
    <dgm:cxn modelId="{45B65F4D-E051-4063-A57D-5A9B3FC6D113}" srcId="{8794CFA9-4D30-4D21-A98C-9D86866EEB9B}" destId="{383937D7-5D3C-49B7-AD70-2001FC22BF31}" srcOrd="7" destOrd="0" parTransId="{8A122E35-B484-4947-AFDD-8384FA12068E}" sibTransId="{4202518C-5CA5-4F16-926E-D71BBCDB27BF}"/>
    <dgm:cxn modelId="{FE81CE46-0255-4C55-A3C4-08598E08EDA5}" srcId="{8794CFA9-4D30-4D21-A98C-9D86866EEB9B}" destId="{A6012669-1EE5-47E3-A8C8-04372CE3CD0B}" srcOrd="11" destOrd="0" parTransId="{E6A91048-90E5-4B62-B2E7-17FC03CD99D9}" sibTransId="{9B039578-D270-4099-830A-C9B2CE22B366}"/>
    <dgm:cxn modelId="{357E3BF8-76D3-4F65-AAAB-499590D4C434}" srcId="{8794CFA9-4D30-4D21-A98C-9D86866EEB9B}" destId="{1C080618-B46B-4A6D-A923-FC7049099B62}" srcOrd="0" destOrd="0" parTransId="{360187AB-256E-4E86-B4F4-932A8344D126}" sibTransId="{3729880A-4E0E-487A-8AD1-15550B928EF7}"/>
    <dgm:cxn modelId="{6620849F-12F6-4A36-9A89-1792B21B8781}" srcId="{8794CFA9-4D30-4D21-A98C-9D86866EEB9B}" destId="{8CB7AEB9-4879-472F-A644-9C2F7A61C501}" srcOrd="2" destOrd="0" parTransId="{CE85FF29-DAB7-48B7-BBEB-C7E4602C9BA0}" sibTransId="{4BB1EA15-87A8-4504-87B4-9EA5181B69DA}"/>
    <dgm:cxn modelId="{B453D443-4771-42AF-9192-1A74074CB97A}" type="presOf" srcId="{8794CFA9-4D30-4D21-A98C-9D86866EEB9B}" destId="{3F792B86-B58E-4868-AB2E-8C6B4E149233}" srcOrd="0" destOrd="0" presId="urn:microsoft.com/office/officeart/2005/8/layout/default"/>
    <dgm:cxn modelId="{B62132FD-AD18-4047-80DD-C41134DB30B1}" type="presOf" srcId="{8CB7AEB9-4879-472F-A644-9C2F7A61C501}" destId="{B26013BA-84A8-48EC-8987-30D0DE24DC20}" srcOrd="0" destOrd="0" presId="urn:microsoft.com/office/officeart/2005/8/layout/default"/>
    <dgm:cxn modelId="{962B5510-A8F6-4B00-B868-C8963438AFF3}" type="presParOf" srcId="{3F792B86-B58E-4868-AB2E-8C6B4E149233}" destId="{73160EBB-4627-492E-8030-056E0FA9E3B0}" srcOrd="0" destOrd="0" presId="urn:microsoft.com/office/officeart/2005/8/layout/default"/>
    <dgm:cxn modelId="{41052BE1-6DB4-4C6A-87E7-721C35853DB7}" type="presParOf" srcId="{3F792B86-B58E-4868-AB2E-8C6B4E149233}" destId="{4B997EE6-90E1-446A-A622-F5D6B7F72D28}" srcOrd="1" destOrd="0" presId="urn:microsoft.com/office/officeart/2005/8/layout/default"/>
    <dgm:cxn modelId="{D2DB3A4B-2883-48AE-AFB8-C52BB90D458C}" type="presParOf" srcId="{3F792B86-B58E-4868-AB2E-8C6B4E149233}" destId="{0FB39EA7-A89A-4AA7-B222-6A93F2F8127A}" srcOrd="2" destOrd="0" presId="urn:microsoft.com/office/officeart/2005/8/layout/default"/>
    <dgm:cxn modelId="{5AE4907D-E864-453B-96D8-33832D5A9902}" type="presParOf" srcId="{3F792B86-B58E-4868-AB2E-8C6B4E149233}" destId="{C6855E2A-C19F-4E9D-BE89-E4115F70198B}" srcOrd="3" destOrd="0" presId="urn:microsoft.com/office/officeart/2005/8/layout/default"/>
    <dgm:cxn modelId="{1A8E21AA-9827-465B-9BA6-AE9B89BAE38C}" type="presParOf" srcId="{3F792B86-B58E-4868-AB2E-8C6B4E149233}" destId="{B26013BA-84A8-48EC-8987-30D0DE24DC20}" srcOrd="4" destOrd="0" presId="urn:microsoft.com/office/officeart/2005/8/layout/default"/>
    <dgm:cxn modelId="{9989A1A4-2295-4334-AE66-6BF10CC0FB75}" type="presParOf" srcId="{3F792B86-B58E-4868-AB2E-8C6B4E149233}" destId="{5BB65AFF-D02E-405C-B0FD-63D4363B213E}" srcOrd="5" destOrd="0" presId="urn:microsoft.com/office/officeart/2005/8/layout/default"/>
    <dgm:cxn modelId="{557CDF89-B241-4D59-9086-060CD2AFF42E}" type="presParOf" srcId="{3F792B86-B58E-4868-AB2E-8C6B4E149233}" destId="{98E0D243-7578-4B5C-89CD-36D6008BF0A0}" srcOrd="6" destOrd="0" presId="urn:microsoft.com/office/officeart/2005/8/layout/default"/>
    <dgm:cxn modelId="{333C2199-AEA8-49BA-8025-1094A3476895}" type="presParOf" srcId="{3F792B86-B58E-4868-AB2E-8C6B4E149233}" destId="{3D1B8216-4A9D-4C1D-90C4-B83A6A13F500}" srcOrd="7" destOrd="0" presId="urn:microsoft.com/office/officeart/2005/8/layout/default"/>
    <dgm:cxn modelId="{4998F41B-EEF1-477F-87F6-6A983395ACC6}" type="presParOf" srcId="{3F792B86-B58E-4868-AB2E-8C6B4E149233}" destId="{CE56BE7E-129E-4D6A-85DC-07E384767EA2}" srcOrd="8" destOrd="0" presId="urn:microsoft.com/office/officeart/2005/8/layout/default"/>
    <dgm:cxn modelId="{ECC1B0E2-0507-4661-A5B4-5B8BA2728F40}" type="presParOf" srcId="{3F792B86-B58E-4868-AB2E-8C6B4E149233}" destId="{D1238F11-2372-429A-B2CC-A605515DB64E}" srcOrd="9" destOrd="0" presId="urn:microsoft.com/office/officeart/2005/8/layout/default"/>
    <dgm:cxn modelId="{B81D1843-E86C-4578-9DCD-AA40560CD5EE}" type="presParOf" srcId="{3F792B86-B58E-4868-AB2E-8C6B4E149233}" destId="{14583331-7864-43F4-9391-846F2C2555AB}" srcOrd="10" destOrd="0" presId="urn:microsoft.com/office/officeart/2005/8/layout/default"/>
    <dgm:cxn modelId="{A47E9C52-F611-49B4-8A00-3E84BE9B0030}" type="presParOf" srcId="{3F792B86-B58E-4868-AB2E-8C6B4E149233}" destId="{BBA4A4A1-41E8-41E6-B3BB-927EAC459E0F}" srcOrd="11" destOrd="0" presId="urn:microsoft.com/office/officeart/2005/8/layout/default"/>
    <dgm:cxn modelId="{9D097508-7F99-4DCD-A09B-640221299479}" type="presParOf" srcId="{3F792B86-B58E-4868-AB2E-8C6B4E149233}" destId="{8775F398-ADAF-4A16-8338-6D0A2FBA7556}" srcOrd="12" destOrd="0" presId="urn:microsoft.com/office/officeart/2005/8/layout/default"/>
    <dgm:cxn modelId="{8C241103-50B7-49D1-BD8C-F24733F0893E}" type="presParOf" srcId="{3F792B86-B58E-4868-AB2E-8C6B4E149233}" destId="{64DF2705-BC04-4A2B-ACFA-2E4EAA59BE0A}" srcOrd="13" destOrd="0" presId="urn:microsoft.com/office/officeart/2005/8/layout/default"/>
    <dgm:cxn modelId="{86889A85-9B36-4B4E-AA29-D4F277968E86}" type="presParOf" srcId="{3F792B86-B58E-4868-AB2E-8C6B4E149233}" destId="{432960F5-E247-4091-B57A-815C0EB17C7B}" srcOrd="14" destOrd="0" presId="urn:microsoft.com/office/officeart/2005/8/layout/default"/>
    <dgm:cxn modelId="{691FED22-F4C3-4C11-8305-14A9EDB29626}" type="presParOf" srcId="{3F792B86-B58E-4868-AB2E-8C6B4E149233}" destId="{8EF05FE1-D75E-485E-ADA4-59B55727CA67}" srcOrd="15" destOrd="0" presId="urn:microsoft.com/office/officeart/2005/8/layout/default"/>
    <dgm:cxn modelId="{CCC3A2D4-BC6D-485B-9232-C3D9B40BF16F}" type="presParOf" srcId="{3F792B86-B58E-4868-AB2E-8C6B4E149233}" destId="{41CB445A-F7BB-43ED-8BE8-C9F3F7A208B3}" srcOrd="16" destOrd="0" presId="urn:microsoft.com/office/officeart/2005/8/layout/default"/>
    <dgm:cxn modelId="{46985985-94B3-4EC0-9B79-7BFCB17BB74E}" type="presParOf" srcId="{3F792B86-B58E-4868-AB2E-8C6B4E149233}" destId="{C0C24172-C5C8-4EBE-8270-08CE88199887}" srcOrd="17" destOrd="0" presId="urn:microsoft.com/office/officeart/2005/8/layout/default"/>
    <dgm:cxn modelId="{99A81324-6E84-424F-9ADF-338A5931EF56}" type="presParOf" srcId="{3F792B86-B58E-4868-AB2E-8C6B4E149233}" destId="{D4AE7DB0-B5E8-4664-A5A5-E200048AD658}" srcOrd="18" destOrd="0" presId="urn:microsoft.com/office/officeart/2005/8/layout/default"/>
    <dgm:cxn modelId="{4C940E1D-B3B2-4519-98D9-6ECC86E45159}" type="presParOf" srcId="{3F792B86-B58E-4868-AB2E-8C6B4E149233}" destId="{3DCA6D62-B2C4-4381-B89F-188D2691519D}" srcOrd="19" destOrd="0" presId="urn:microsoft.com/office/officeart/2005/8/layout/default"/>
    <dgm:cxn modelId="{7A95B24B-55CF-4BD5-B8B9-7A2C25375E83}" type="presParOf" srcId="{3F792B86-B58E-4868-AB2E-8C6B4E149233}" destId="{B929CAED-B8CA-48AE-B7F9-533C450D0BA7}" srcOrd="20" destOrd="0" presId="urn:microsoft.com/office/officeart/2005/8/layout/default"/>
    <dgm:cxn modelId="{6461163D-A05F-49E5-B42C-1EEC76327571}" type="presParOf" srcId="{3F792B86-B58E-4868-AB2E-8C6B4E149233}" destId="{C57051E1-9CC7-4535-A81B-735CC34E328F}" srcOrd="21" destOrd="0" presId="urn:microsoft.com/office/officeart/2005/8/layout/default"/>
    <dgm:cxn modelId="{3CBA1CF7-A484-4054-BBA2-EC1D2DD6E76F}" type="presParOf" srcId="{3F792B86-B58E-4868-AB2E-8C6B4E149233}" destId="{B88D4941-4362-48A7-9656-DB58E11309F3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97A9-FDF1-4FCE-9AE4-385C2A5E754E}">
      <dsp:nvSpPr>
        <dsp:cNvPr id="0" name=""/>
        <dsp:cNvSpPr/>
      </dsp:nvSpPr>
      <dsp:spPr>
        <a:xfrm>
          <a:off x="1071" y="1425268"/>
          <a:ext cx="1851190" cy="925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Medical sociology</a:t>
          </a:r>
          <a:endParaRPr lang="id-ID" sz="2900" kern="1200" dirty="0"/>
        </a:p>
      </dsp:txBody>
      <dsp:txXfrm>
        <a:off x="28181" y="1452378"/>
        <a:ext cx="1796970" cy="871375"/>
      </dsp:txXfrm>
    </dsp:sp>
    <dsp:sp modelId="{A51358D8-436F-45EB-9F33-4359C982B8B9}">
      <dsp:nvSpPr>
        <dsp:cNvPr id="0" name=""/>
        <dsp:cNvSpPr/>
      </dsp:nvSpPr>
      <dsp:spPr>
        <a:xfrm rot="18289469">
          <a:off x="1574170" y="1333788"/>
          <a:ext cx="1296659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296659" y="22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190083" y="1323432"/>
        <a:ext cx="64832" cy="64832"/>
      </dsp:txXfrm>
    </dsp:sp>
    <dsp:sp modelId="{B16EA7C7-8321-4BF6-95BD-7E2EC8176C0B}">
      <dsp:nvSpPr>
        <dsp:cNvPr id="0" name=""/>
        <dsp:cNvSpPr/>
      </dsp:nvSpPr>
      <dsp:spPr>
        <a:xfrm>
          <a:off x="2592738" y="360834"/>
          <a:ext cx="1851190" cy="925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Kesehatan</a:t>
          </a:r>
          <a:endParaRPr lang="id-ID" sz="2900" kern="1200" dirty="0"/>
        </a:p>
      </dsp:txBody>
      <dsp:txXfrm>
        <a:off x="2619848" y="387944"/>
        <a:ext cx="1796970" cy="871375"/>
      </dsp:txXfrm>
    </dsp:sp>
    <dsp:sp modelId="{60B2980E-5048-4691-B212-02222CE4459A}">
      <dsp:nvSpPr>
        <dsp:cNvPr id="0" name=""/>
        <dsp:cNvSpPr/>
      </dsp:nvSpPr>
      <dsp:spPr>
        <a:xfrm>
          <a:off x="1852261" y="1866005"/>
          <a:ext cx="740476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740476" y="22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203988" y="1869554"/>
        <a:ext cx="37023" cy="37023"/>
      </dsp:txXfrm>
    </dsp:sp>
    <dsp:sp modelId="{82AFDE9D-DA6C-4F2C-9F35-4AB3C37735C8}">
      <dsp:nvSpPr>
        <dsp:cNvPr id="0" name=""/>
        <dsp:cNvSpPr/>
      </dsp:nvSpPr>
      <dsp:spPr>
        <a:xfrm>
          <a:off x="2592738" y="1425268"/>
          <a:ext cx="1851190" cy="925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Perilaku Sehat</a:t>
          </a:r>
          <a:endParaRPr lang="id-ID" sz="2900" kern="1200" dirty="0"/>
        </a:p>
      </dsp:txBody>
      <dsp:txXfrm>
        <a:off x="2619848" y="1452378"/>
        <a:ext cx="1796970" cy="871375"/>
      </dsp:txXfrm>
    </dsp:sp>
    <dsp:sp modelId="{1CC69DE2-8EC1-4925-B092-A039BE354D0C}">
      <dsp:nvSpPr>
        <dsp:cNvPr id="0" name=""/>
        <dsp:cNvSpPr/>
      </dsp:nvSpPr>
      <dsp:spPr>
        <a:xfrm rot="3310531">
          <a:off x="1574170" y="2398223"/>
          <a:ext cx="1296659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296659" y="22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190083" y="2387867"/>
        <a:ext cx="64832" cy="64832"/>
      </dsp:txXfrm>
    </dsp:sp>
    <dsp:sp modelId="{198D91EB-2B36-4B32-98CA-3233A93276B2}">
      <dsp:nvSpPr>
        <dsp:cNvPr id="0" name=""/>
        <dsp:cNvSpPr/>
      </dsp:nvSpPr>
      <dsp:spPr>
        <a:xfrm>
          <a:off x="2592738" y="2489703"/>
          <a:ext cx="1851190" cy="925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Lembaga kesehatan</a:t>
          </a:r>
          <a:endParaRPr lang="id-ID" sz="2900" kern="1200" dirty="0"/>
        </a:p>
      </dsp:txBody>
      <dsp:txXfrm>
        <a:off x="2619848" y="2516813"/>
        <a:ext cx="1796970" cy="871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60EBB-4627-492E-8030-056E0FA9E3B0}">
      <dsp:nvSpPr>
        <dsp:cNvPr id="0" name=""/>
        <dsp:cNvSpPr/>
      </dsp:nvSpPr>
      <dsp:spPr>
        <a:xfrm>
          <a:off x="2641" y="613585"/>
          <a:ext cx="2095748" cy="1257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Pola makan</a:t>
          </a:r>
          <a:endParaRPr lang="id-ID" sz="2200" kern="1200" dirty="0"/>
        </a:p>
      </dsp:txBody>
      <dsp:txXfrm>
        <a:off x="2641" y="613585"/>
        <a:ext cx="2095748" cy="1257448"/>
      </dsp:txXfrm>
    </dsp:sp>
    <dsp:sp modelId="{0FB39EA7-A89A-4AA7-B222-6A93F2F8127A}">
      <dsp:nvSpPr>
        <dsp:cNvPr id="0" name=""/>
        <dsp:cNvSpPr/>
      </dsp:nvSpPr>
      <dsp:spPr>
        <a:xfrm>
          <a:off x="2307964" y="613585"/>
          <a:ext cx="2095748" cy="1257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Kondisi lingkungan</a:t>
          </a:r>
          <a:endParaRPr lang="id-ID" sz="2200" kern="1200" dirty="0"/>
        </a:p>
      </dsp:txBody>
      <dsp:txXfrm>
        <a:off x="2307964" y="613585"/>
        <a:ext cx="2095748" cy="1257448"/>
      </dsp:txXfrm>
    </dsp:sp>
    <dsp:sp modelId="{B26013BA-84A8-48EC-8987-30D0DE24DC20}">
      <dsp:nvSpPr>
        <dsp:cNvPr id="0" name=""/>
        <dsp:cNvSpPr/>
      </dsp:nvSpPr>
      <dsp:spPr>
        <a:xfrm>
          <a:off x="4613287" y="613585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Skrining TB Paru</a:t>
          </a:r>
          <a:endParaRPr lang="id-ID" sz="2200" kern="1200" dirty="0"/>
        </a:p>
      </dsp:txBody>
      <dsp:txXfrm>
        <a:off x="4613287" y="613585"/>
        <a:ext cx="2095748" cy="1257448"/>
      </dsp:txXfrm>
    </dsp:sp>
    <dsp:sp modelId="{98E0D243-7578-4B5C-89CD-36D6008BF0A0}">
      <dsp:nvSpPr>
        <dsp:cNvPr id="0" name=""/>
        <dsp:cNvSpPr/>
      </dsp:nvSpPr>
      <dsp:spPr>
        <a:xfrm>
          <a:off x="6918610" y="613585"/>
          <a:ext cx="2095748" cy="1257448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/>
            <a:t>TB Paru</a:t>
          </a:r>
          <a:endParaRPr lang="id-ID" sz="2200" b="1" kern="1200" dirty="0"/>
        </a:p>
      </dsp:txBody>
      <dsp:txXfrm>
        <a:off x="6918610" y="613585"/>
        <a:ext cx="2095748" cy="1257448"/>
      </dsp:txXfrm>
    </dsp:sp>
    <dsp:sp modelId="{CE56BE7E-129E-4D6A-85DC-07E384767EA2}">
      <dsp:nvSpPr>
        <dsp:cNvPr id="0" name=""/>
        <dsp:cNvSpPr/>
      </dsp:nvSpPr>
      <dsp:spPr>
        <a:xfrm>
          <a:off x="2641" y="2080609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Isolasi Sosial</a:t>
          </a:r>
          <a:endParaRPr lang="id-ID" sz="2200" kern="1200" dirty="0"/>
        </a:p>
      </dsp:txBody>
      <dsp:txXfrm>
        <a:off x="2641" y="2080609"/>
        <a:ext cx="2095748" cy="1257448"/>
      </dsp:txXfrm>
    </dsp:sp>
    <dsp:sp modelId="{14583331-7864-43F4-9391-846F2C2555AB}">
      <dsp:nvSpPr>
        <dsp:cNvPr id="0" name=""/>
        <dsp:cNvSpPr/>
      </dsp:nvSpPr>
      <dsp:spPr>
        <a:xfrm>
          <a:off x="2307964" y="2080609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Ketidakpatuhan pengobatan</a:t>
          </a:r>
          <a:endParaRPr lang="id-ID" sz="2200" kern="1200" dirty="0"/>
        </a:p>
      </dsp:txBody>
      <dsp:txXfrm>
        <a:off x="2307964" y="2080609"/>
        <a:ext cx="2095748" cy="1257448"/>
      </dsp:txXfrm>
    </dsp:sp>
    <dsp:sp modelId="{8775F398-ADAF-4A16-8338-6D0A2FBA7556}">
      <dsp:nvSpPr>
        <dsp:cNvPr id="0" name=""/>
        <dsp:cNvSpPr/>
      </dsp:nvSpPr>
      <dsp:spPr>
        <a:xfrm>
          <a:off x="4613287" y="2080609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Penerimaan sosial</a:t>
          </a:r>
          <a:endParaRPr lang="id-ID" sz="2200" kern="1200" dirty="0"/>
        </a:p>
      </dsp:txBody>
      <dsp:txXfrm>
        <a:off x="4613287" y="2080609"/>
        <a:ext cx="2095748" cy="1257448"/>
      </dsp:txXfrm>
    </dsp:sp>
    <dsp:sp modelId="{432960F5-E247-4091-B57A-815C0EB17C7B}">
      <dsp:nvSpPr>
        <dsp:cNvPr id="0" name=""/>
        <dsp:cNvSpPr/>
      </dsp:nvSpPr>
      <dsp:spPr>
        <a:xfrm>
          <a:off x="6918610" y="2080609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Tidak diobati</a:t>
          </a:r>
          <a:endParaRPr lang="id-ID" sz="2200" kern="1200" dirty="0"/>
        </a:p>
      </dsp:txBody>
      <dsp:txXfrm>
        <a:off x="6918610" y="2080609"/>
        <a:ext cx="2095748" cy="1257448"/>
      </dsp:txXfrm>
    </dsp:sp>
    <dsp:sp modelId="{41CB445A-F7BB-43ED-8BE8-C9F3F7A208B3}">
      <dsp:nvSpPr>
        <dsp:cNvPr id="0" name=""/>
        <dsp:cNvSpPr/>
      </dsp:nvSpPr>
      <dsp:spPr>
        <a:xfrm>
          <a:off x="2641" y="3547632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Multi resisten</a:t>
          </a:r>
          <a:endParaRPr lang="id-ID" sz="2200" kern="1200" dirty="0"/>
        </a:p>
      </dsp:txBody>
      <dsp:txXfrm>
        <a:off x="2641" y="3547632"/>
        <a:ext cx="2095748" cy="1257448"/>
      </dsp:txXfrm>
    </dsp:sp>
    <dsp:sp modelId="{D4AE7DB0-B5E8-4664-A5A5-E200048AD658}">
      <dsp:nvSpPr>
        <dsp:cNvPr id="0" name=""/>
        <dsp:cNvSpPr/>
      </dsp:nvSpPr>
      <dsp:spPr>
        <a:xfrm>
          <a:off x="2307964" y="3547632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Kepatuhan pengobatan</a:t>
          </a:r>
          <a:endParaRPr lang="id-ID" sz="2200" kern="1200" dirty="0"/>
        </a:p>
      </dsp:txBody>
      <dsp:txXfrm>
        <a:off x="2307964" y="3547632"/>
        <a:ext cx="2095748" cy="1257448"/>
      </dsp:txXfrm>
    </dsp:sp>
    <dsp:sp modelId="{B929CAED-B8CA-48AE-B7F9-533C450D0BA7}">
      <dsp:nvSpPr>
        <dsp:cNvPr id="0" name=""/>
        <dsp:cNvSpPr/>
      </dsp:nvSpPr>
      <dsp:spPr>
        <a:xfrm>
          <a:off x="4613287" y="3547632"/>
          <a:ext cx="2095748" cy="1257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Penyakit kronis/Kematian</a:t>
          </a:r>
          <a:endParaRPr lang="id-ID" sz="2200" kern="1200" dirty="0"/>
        </a:p>
      </dsp:txBody>
      <dsp:txXfrm>
        <a:off x="4613287" y="3547632"/>
        <a:ext cx="2095748" cy="1257448"/>
      </dsp:txXfrm>
    </dsp:sp>
    <dsp:sp modelId="{B88D4941-4362-48A7-9656-DB58E11309F3}">
      <dsp:nvSpPr>
        <dsp:cNvPr id="0" name=""/>
        <dsp:cNvSpPr/>
      </dsp:nvSpPr>
      <dsp:spPr>
        <a:xfrm>
          <a:off x="6918610" y="3547632"/>
          <a:ext cx="2095748" cy="12574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Kesejahteraan</a:t>
          </a:r>
          <a:endParaRPr lang="id-ID" sz="2200" kern="1200" dirty="0"/>
        </a:p>
      </dsp:txBody>
      <dsp:txXfrm>
        <a:off x="6918610" y="3547632"/>
        <a:ext cx="2095748" cy="1257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29/03/2018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6C27FB-4E1E-4654-AFCF-085B0681E59F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4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tionalgeographic.co.id/berita/2018/03/ini-alasan-denmark-disebut-sebagai-negara-paling-bahagia" TargetMode="External"/><Relationship Id="rId2" Type="http://schemas.openxmlformats.org/officeDocument/2006/relationships/hyperlink" Target="https://sains.kompas.com/read/2018/03/27/193400323/penelitian-baru--kesepian-buruk-untuk-jantu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ews.id/lifestyle/read/cara-media-sosial-merusak-mental-and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Pengantar </a:t>
            </a:r>
            <a:r>
              <a:rPr lang="id-ID" sz="2000" b="1" dirty="0" smtClean="0">
                <a:solidFill>
                  <a:schemeClr val="bg1"/>
                </a:solidFill>
              </a:rPr>
              <a:t>Sosiologi </a:t>
            </a:r>
            <a:r>
              <a:rPr lang="id-ID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SST, 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Sosiologi dan Antropologi Kesehatan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057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UTLINE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524001" y="2543629"/>
            <a:ext cx="9448799" cy="2057399"/>
          </a:xfrm>
        </p:spPr>
        <p:txBody>
          <a:bodyPr/>
          <a:lstStyle/>
          <a:p>
            <a:r>
              <a:rPr lang="id-ID" sz="3600" dirty="0" smtClean="0"/>
              <a:t>Pengertian </a:t>
            </a:r>
            <a:r>
              <a:rPr lang="id-ID" sz="3600" dirty="0" smtClean="0"/>
              <a:t>Sosiologi </a:t>
            </a:r>
            <a:r>
              <a:rPr lang="id-ID" sz="3600" dirty="0" smtClean="0"/>
              <a:t>Kesehatan</a:t>
            </a:r>
          </a:p>
          <a:p>
            <a:r>
              <a:rPr lang="id-ID" sz="3600" dirty="0" smtClean="0"/>
              <a:t>Apa yang dipelajari dalam Sosiologi Kesehatan?</a:t>
            </a:r>
            <a:endParaRPr lang="id-ID" sz="3600" dirty="0" smtClean="0"/>
          </a:p>
          <a:p>
            <a:r>
              <a:rPr lang="id-ID" sz="3600" dirty="0" smtClean="0"/>
              <a:t>Pendekatan Biopsikososial</a:t>
            </a:r>
            <a:endParaRPr lang="id-ID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8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edical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Sociology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857" y="1447800"/>
            <a:ext cx="1074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Cabang dari ilmu sosiologi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Mempelajari kesehatan, perilaku kesehatan dan lembaga kesehatan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Illness (kesakitan) </a:t>
            </a:r>
            <a:r>
              <a:rPr lang="id-ID" sz="3600" dirty="0" smtClean="0">
                <a:sym typeface="Wingdings" panose="05000000000000000000" pitchFamily="2" charset="2"/>
              </a:rPr>
              <a:t> Biopsycosocial</a:t>
            </a:r>
            <a:endParaRPr lang="id-ID" sz="360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79370975"/>
              </p:ext>
            </p:extLst>
          </p:nvPr>
        </p:nvGraphicFramePr>
        <p:xfrm>
          <a:off x="7137400" y="2744739"/>
          <a:ext cx="4445000" cy="377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82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8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edical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Sociology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676400"/>
            <a:ext cx="1074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The sociological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Medical organizations and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The production of knowledge and selection of method,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The actions and interactions of healthcare 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600" dirty="0" smtClean="0"/>
              <a:t>The social or cultural (rather than clinical or bodily) effects of medical practices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456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61793195"/>
              </p:ext>
            </p:extLst>
          </p:nvPr>
        </p:nvGraphicFramePr>
        <p:xfrm>
          <a:off x="2032000" y="719666"/>
          <a:ext cx="9017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6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Sosiologi Kesehaan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hlinkClick r:id="rId2"/>
              </a:rPr>
              <a:t>https://sains.kompas.com/read/2018/03/27/193400323/penelitian-baru--</a:t>
            </a:r>
            <a:r>
              <a:rPr lang="id-ID" dirty="0" smtClean="0">
                <a:hlinkClick r:id="rId2"/>
              </a:rPr>
              <a:t>kesepian-buruk-untuk-jantung</a:t>
            </a:r>
            <a:endParaRPr lang="id-ID" dirty="0" smtClean="0"/>
          </a:p>
          <a:p>
            <a:r>
              <a:rPr lang="id-ID" dirty="0">
                <a:hlinkClick r:id="rId3"/>
              </a:rPr>
              <a:t>http://</a:t>
            </a:r>
            <a:r>
              <a:rPr lang="id-ID" dirty="0" smtClean="0">
                <a:hlinkClick r:id="rId3"/>
              </a:rPr>
              <a:t>nationalgeographic.co.id/berita/2018/03/ini-alasan-denmark-disebut-sebagai-negara-paling-bahagia</a:t>
            </a:r>
            <a:endParaRPr lang="id-ID" dirty="0" smtClean="0"/>
          </a:p>
          <a:p>
            <a:r>
              <a:rPr lang="id-ID" dirty="0">
                <a:hlinkClick r:id="rId4"/>
              </a:rPr>
              <a:t>http://</a:t>
            </a:r>
            <a:r>
              <a:rPr lang="id-ID" dirty="0" smtClean="0">
                <a:hlinkClick r:id="rId4"/>
              </a:rPr>
              <a:t>www.inews.id/lifestyle/read/cara-media-sosial-merusak-mental-anda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640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147</Words>
  <Application>Microsoft Office PowerPoint</Application>
  <PresentationFormat>Widescreen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OUTLINE</vt:lpstr>
      <vt:lpstr>Medical Sociology</vt:lpstr>
      <vt:lpstr>Medical Sociology</vt:lpstr>
      <vt:lpstr>PowerPoint Presentation</vt:lpstr>
      <vt:lpstr>Kasus Sosiologi Kesehaan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372</cp:revision>
  <dcterms:created xsi:type="dcterms:W3CDTF">2010-08-24T06:47:44Z</dcterms:created>
  <dcterms:modified xsi:type="dcterms:W3CDTF">2018-03-29T10:18:07Z</dcterms:modified>
</cp:coreProperties>
</file>