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6" r:id="rId2"/>
    <p:sldId id="335" r:id="rId3"/>
    <p:sldId id="411" r:id="rId4"/>
    <p:sldId id="396" r:id="rId5"/>
    <p:sldId id="413" r:id="rId6"/>
    <p:sldId id="397" r:id="rId7"/>
    <p:sldId id="414" r:id="rId8"/>
    <p:sldId id="415" r:id="rId9"/>
    <p:sldId id="378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037B4-7719-4335-8914-4C81DBCAAECD}" type="doc">
      <dgm:prSet loTypeId="urn:microsoft.com/office/officeart/2005/8/layout/pyramid1" loCatId="pyramid" qsTypeId="urn:microsoft.com/office/officeart/2005/8/quickstyle/simple1" qsCatId="simple" csTypeId="urn:microsoft.com/office/officeart/2005/8/colors/accent6_1" csCatId="accent6" phldr="1"/>
      <dgm:spPr/>
    </dgm:pt>
    <dgm:pt modelId="{A51AE2A7-16A2-4623-8B24-369034B41F73}">
      <dgm:prSet phldrT="[Text]" custT="1"/>
      <dgm:spPr/>
      <dgm:t>
        <a:bodyPr/>
        <a:lstStyle/>
        <a:p>
          <a:r>
            <a:rPr lang="id-ID" sz="3600" dirty="0" smtClean="0"/>
            <a:t>Upper class</a:t>
          </a:r>
          <a:endParaRPr lang="id-ID" sz="3600" dirty="0"/>
        </a:p>
      </dgm:t>
    </dgm:pt>
    <dgm:pt modelId="{7997C830-0A1A-4E42-9922-2E598377BBE1}" type="parTrans" cxnId="{25996B33-C8C7-4973-9143-EA8313DA2492}">
      <dgm:prSet/>
      <dgm:spPr/>
      <dgm:t>
        <a:bodyPr/>
        <a:lstStyle/>
        <a:p>
          <a:endParaRPr lang="id-ID"/>
        </a:p>
      </dgm:t>
    </dgm:pt>
    <dgm:pt modelId="{A8B82D3B-80EB-496E-9DF8-D8DB53F68B0B}" type="sibTrans" cxnId="{25996B33-C8C7-4973-9143-EA8313DA2492}">
      <dgm:prSet/>
      <dgm:spPr/>
      <dgm:t>
        <a:bodyPr/>
        <a:lstStyle/>
        <a:p>
          <a:endParaRPr lang="id-ID"/>
        </a:p>
      </dgm:t>
    </dgm:pt>
    <dgm:pt modelId="{A388813A-3A57-4C3B-A339-D15419DDB91E}">
      <dgm:prSet phldrT="[Text]" custT="1"/>
      <dgm:spPr/>
      <dgm:t>
        <a:bodyPr/>
        <a:lstStyle/>
        <a:p>
          <a:r>
            <a:rPr lang="id-ID" sz="3600" dirty="0" smtClean="0"/>
            <a:t>Middle Class</a:t>
          </a:r>
          <a:endParaRPr lang="id-ID" sz="3600" dirty="0"/>
        </a:p>
      </dgm:t>
    </dgm:pt>
    <dgm:pt modelId="{4FA66FB1-B7CC-467C-9B40-390907FB4C4F}" type="parTrans" cxnId="{0E3810BA-0C1F-4C54-9E2A-AD6226BFEBBE}">
      <dgm:prSet/>
      <dgm:spPr/>
      <dgm:t>
        <a:bodyPr/>
        <a:lstStyle/>
        <a:p>
          <a:endParaRPr lang="id-ID"/>
        </a:p>
      </dgm:t>
    </dgm:pt>
    <dgm:pt modelId="{06361F5D-3776-4AA3-A088-0276ABD84788}" type="sibTrans" cxnId="{0E3810BA-0C1F-4C54-9E2A-AD6226BFEBBE}">
      <dgm:prSet/>
      <dgm:spPr/>
      <dgm:t>
        <a:bodyPr/>
        <a:lstStyle/>
        <a:p>
          <a:endParaRPr lang="id-ID"/>
        </a:p>
      </dgm:t>
    </dgm:pt>
    <dgm:pt modelId="{D284D4BA-8B4C-431D-9B05-DF8F3AF2FAFD}">
      <dgm:prSet phldrT="[Text]" custT="1"/>
      <dgm:spPr/>
      <dgm:t>
        <a:bodyPr/>
        <a:lstStyle/>
        <a:p>
          <a:r>
            <a:rPr lang="id-ID" sz="3600" dirty="0" smtClean="0"/>
            <a:t>Working Class</a:t>
          </a:r>
          <a:endParaRPr lang="id-ID" sz="3600" dirty="0"/>
        </a:p>
      </dgm:t>
    </dgm:pt>
    <dgm:pt modelId="{B2C63385-9C44-40A6-8B69-526066BA5563}" type="parTrans" cxnId="{C8D7755F-BAC5-4E91-8401-E3CBB05894C8}">
      <dgm:prSet/>
      <dgm:spPr/>
      <dgm:t>
        <a:bodyPr/>
        <a:lstStyle/>
        <a:p>
          <a:endParaRPr lang="id-ID"/>
        </a:p>
      </dgm:t>
    </dgm:pt>
    <dgm:pt modelId="{CB6C671F-0594-4E23-B4D2-C2EA1D123059}" type="sibTrans" cxnId="{C8D7755F-BAC5-4E91-8401-E3CBB05894C8}">
      <dgm:prSet/>
      <dgm:spPr/>
      <dgm:t>
        <a:bodyPr/>
        <a:lstStyle/>
        <a:p>
          <a:endParaRPr lang="id-ID"/>
        </a:p>
      </dgm:t>
    </dgm:pt>
    <dgm:pt modelId="{AF6A9873-013D-4F45-8024-453260E47ED2}" type="pres">
      <dgm:prSet presAssocID="{C49037B4-7719-4335-8914-4C81DBCAAECD}" presName="Name0" presStyleCnt="0">
        <dgm:presLayoutVars>
          <dgm:dir/>
          <dgm:animLvl val="lvl"/>
          <dgm:resizeHandles val="exact"/>
        </dgm:presLayoutVars>
      </dgm:prSet>
      <dgm:spPr/>
    </dgm:pt>
    <dgm:pt modelId="{BAA6BECE-9A7D-49BD-BE81-251A3137EF26}" type="pres">
      <dgm:prSet presAssocID="{A51AE2A7-16A2-4623-8B24-369034B41F73}" presName="Name8" presStyleCnt="0"/>
      <dgm:spPr/>
    </dgm:pt>
    <dgm:pt modelId="{ED973A70-7BAA-4AC5-9307-89DE4644013C}" type="pres">
      <dgm:prSet presAssocID="{A51AE2A7-16A2-4623-8B24-369034B41F7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F85359-105A-4F41-A0F9-3A86921CD99F}" type="pres">
      <dgm:prSet presAssocID="{A51AE2A7-16A2-4623-8B24-369034B41F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297034-513A-4CB0-B88F-2FC2DA6D2F4B}" type="pres">
      <dgm:prSet presAssocID="{A388813A-3A57-4C3B-A339-D15419DDB91E}" presName="Name8" presStyleCnt="0"/>
      <dgm:spPr/>
    </dgm:pt>
    <dgm:pt modelId="{CE6E1A8F-3529-4C8D-B0C0-D49C9C912D2D}" type="pres">
      <dgm:prSet presAssocID="{A388813A-3A57-4C3B-A339-D15419DDB91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DF05FF-912F-463C-ADE2-698A98A649E5}" type="pres">
      <dgm:prSet presAssocID="{A388813A-3A57-4C3B-A339-D15419DDB9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BFAB68-EBD1-45A6-BC3B-2C04E7F57E1B}" type="pres">
      <dgm:prSet presAssocID="{D284D4BA-8B4C-431D-9B05-DF8F3AF2FAFD}" presName="Name8" presStyleCnt="0"/>
      <dgm:spPr/>
    </dgm:pt>
    <dgm:pt modelId="{2C5A2B9D-53E8-47F3-9367-72B436763706}" type="pres">
      <dgm:prSet presAssocID="{D284D4BA-8B4C-431D-9B05-DF8F3AF2FAF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8F5BB3-E131-48A9-A8B8-8342FF7A4CB0}" type="pres">
      <dgm:prSet presAssocID="{D284D4BA-8B4C-431D-9B05-DF8F3AF2FA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E3810BA-0C1F-4C54-9E2A-AD6226BFEBBE}" srcId="{C49037B4-7719-4335-8914-4C81DBCAAECD}" destId="{A388813A-3A57-4C3B-A339-D15419DDB91E}" srcOrd="1" destOrd="0" parTransId="{4FA66FB1-B7CC-467C-9B40-390907FB4C4F}" sibTransId="{06361F5D-3776-4AA3-A088-0276ABD84788}"/>
    <dgm:cxn modelId="{D40B2A72-AE1C-41FF-85BD-708FAA5EC6FD}" type="presOf" srcId="{C49037B4-7719-4335-8914-4C81DBCAAECD}" destId="{AF6A9873-013D-4F45-8024-453260E47ED2}" srcOrd="0" destOrd="0" presId="urn:microsoft.com/office/officeart/2005/8/layout/pyramid1"/>
    <dgm:cxn modelId="{C7CB309E-FAF3-46C0-A83D-55F191F92B81}" type="presOf" srcId="{D284D4BA-8B4C-431D-9B05-DF8F3AF2FAFD}" destId="{5F8F5BB3-E131-48A9-A8B8-8342FF7A4CB0}" srcOrd="1" destOrd="0" presId="urn:microsoft.com/office/officeart/2005/8/layout/pyramid1"/>
    <dgm:cxn modelId="{46627F62-81E0-49B9-9A1D-7119B7849CF2}" type="presOf" srcId="{A388813A-3A57-4C3B-A339-D15419DDB91E}" destId="{0FDF05FF-912F-463C-ADE2-698A98A649E5}" srcOrd="1" destOrd="0" presId="urn:microsoft.com/office/officeart/2005/8/layout/pyramid1"/>
    <dgm:cxn modelId="{C8D7755F-BAC5-4E91-8401-E3CBB05894C8}" srcId="{C49037B4-7719-4335-8914-4C81DBCAAECD}" destId="{D284D4BA-8B4C-431D-9B05-DF8F3AF2FAFD}" srcOrd="2" destOrd="0" parTransId="{B2C63385-9C44-40A6-8B69-526066BA5563}" sibTransId="{CB6C671F-0594-4E23-B4D2-C2EA1D123059}"/>
    <dgm:cxn modelId="{EF40947F-4B9D-45C1-BEB0-C2B9524A9C33}" type="presOf" srcId="{A388813A-3A57-4C3B-A339-D15419DDB91E}" destId="{CE6E1A8F-3529-4C8D-B0C0-D49C9C912D2D}" srcOrd="0" destOrd="0" presId="urn:microsoft.com/office/officeart/2005/8/layout/pyramid1"/>
    <dgm:cxn modelId="{25996B33-C8C7-4973-9143-EA8313DA2492}" srcId="{C49037B4-7719-4335-8914-4C81DBCAAECD}" destId="{A51AE2A7-16A2-4623-8B24-369034B41F73}" srcOrd="0" destOrd="0" parTransId="{7997C830-0A1A-4E42-9922-2E598377BBE1}" sibTransId="{A8B82D3B-80EB-496E-9DF8-D8DB53F68B0B}"/>
    <dgm:cxn modelId="{FF2A3396-F5FC-4691-A621-ABC0A7D989AF}" type="presOf" srcId="{A51AE2A7-16A2-4623-8B24-369034B41F73}" destId="{85F85359-105A-4F41-A0F9-3A86921CD99F}" srcOrd="1" destOrd="0" presId="urn:microsoft.com/office/officeart/2005/8/layout/pyramid1"/>
    <dgm:cxn modelId="{A9122F43-19B1-45A6-AD63-27BB12EDB68C}" type="presOf" srcId="{D284D4BA-8B4C-431D-9B05-DF8F3AF2FAFD}" destId="{2C5A2B9D-53E8-47F3-9367-72B436763706}" srcOrd="0" destOrd="0" presId="urn:microsoft.com/office/officeart/2005/8/layout/pyramid1"/>
    <dgm:cxn modelId="{9820BC26-3A45-4EE0-972B-C22D9070B3A2}" type="presOf" srcId="{A51AE2A7-16A2-4623-8B24-369034B41F73}" destId="{ED973A70-7BAA-4AC5-9307-89DE4644013C}" srcOrd="0" destOrd="0" presId="urn:microsoft.com/office/officeart/2005/8/layout/pyramid1"/>
    <dgm:cxn modelId="{16164EDA-4BBC-47C6-8D2A-7BF61098ED18}" type="presParOf" srcId="{AF6A9873-013D-4F45-8024-453260E47ED2}" destId="{BAA6BECE-9A7D-49BD-BE81-251A3137EF26}" srcOrd="0" destOrd="0" presId="urn:microsoft.com/office/officeart/2005/8/layout/pyramid1"/>
    <dgm:cxn modelId="{ACFB7E0E-7C98-434E-AB2B-FFB67B7C84FC}" type="presParOf" srcId="{BAA6BECE-9A7D-49BD-BE81-251A3137EF26}" destId="{ED973A70-7BAA-4AC5-9307-89DE4644013C}" srcOrd="0" destOrd="0" presId="urn:microsoft.com/office/officeart/2005/8/layout/pyramid1"/>
    <dgm:cxn modelId="{9B3BDA27-23C9-486D-9AC3-B7F176904224}" type="presParOf" srcId="{BAA6BECE-9A7D-49BD-BE81-251A3137EF26}" destId="{85F85359-105A-4F41-A0F9-3A86921CD99F}" srcOrd="1" destOrd="0" presId="urn:microsoft.com/office/officeart/2005/8/layout/pyramid1"/>
    <dgm:cxn modelId="{1BBC1C45-4F4A-454D-B151-6B136ED27215}" type="presParOf" srcId="{AF6A9873-013D-4F45-8024-453260E47ED2}" destId="{A0297034-513A-4CB0-B88F-2FC2DA6D2F4B}" srcOrd="1" destOrd="0" presId="urn:microsoft.com/office/officeart/2005/8/layout/pyramid1"/>
    <dgm:cxn modelId="{32771F57-FCD0-47D2-BF98-E69522834A6A}" type="presParOf" srcId="{A0297034-513A-4CB0-B88F-2FC2DA6D2F4B}" destId="{CE6E1A8F-3529-4C8D-B0C0-D49C9C912D2D}" srcOrd="0" destOrd="0" presId="urn:microsoft.com/office/officeart/2005/8/layout/pyramid1"/>
    <dgm:cxn modelId="{6BB2D852-4091-4475-ADE0-846F846238F9}" type="presParOf" srcId="{A0297034-513A-4CB0-B88F-2FC2DA6D2F4B}" destId="{0FDF05FF-912F-463C-ADE2-698A98A649E5}" srcOrd="1" destOrd="0" presId="urn:microsoft.com/office/officeart/2005/8/layout/pyramid1"/>
    <dgm:cxn modelId="{B0DC8B28-AA9F-4365-8897-E1C493C54BA5}" type="presParOf" srcId="{AF6A9873-013D-4F45-8024-453260E47ED2}" destId="{EABFAB68-EBD1-45A6-BC3B-2C04E7F57E1B}" srcOrd="2" destOrd="0" presId="urn:microsoft.com/office/officeart/2005/8/layout/pyramid1"/>
    <dgm:cxn modelId="{E9543CB6-C6E5-4C08-8750-079D8008070F}" type="presParOf" srcId="{EABFAB68-EBD1-45A6-BC3B-2C04E7F57E1B}" destId="{2C5A2B9D-53E8-47F3-9367-72B436763706}" srcOrd="0" destOrd="0" presId="urn:microsoft.com/office/officeart/2005/8/layout/pyramid1"/>
    <dgm:cxn modelId="{3DA83C96-84C0-4DC0-A839-A5AA1FA1DDD4}" type="presParOf" srcId="{EABFAB68-EBD1-45A6-BC3B-2C04E7F57E1B}" destId="{5F8F5BB3-E131-48A9-A8B8-8342FF7A4CB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037B4-7719-4335-8914-4C81DBCAAECD}" type="doc">
      <dgm:prSet loTypeId="urn:microsoft.com/office/officeart/2005/8/layout/pyramid1" loCatId="pyramid" qsTypeId="urn:microsoft.com/office/officeart/2005/8/quickstyle/simple1" qsCatId="simple" csTypeId="urn:microsoft.com/office/officeart/2005/8/colors/accent6_1" csCatId="accent6" phldr="1"/>
      <dgm:spPr/>
    </dgm:pt>
    <dgm:pt modelId="{A51AE2A7-16A2-4623-8B24-369034B41F73}">
      <dgm:prSet phldrT="[Text]" custT="1"/>
      <dgm:spPr/>
      <dgm:t>
        <a:bodyPr/>
        <a:lstStyle/>
        <a:p>
          <a:r>
            <a:rPr lang="id-ID" sz="2400" dirty="0" smtClean="0"/>
            <a:t>Social class 1</a:t>
          </a:r>
          <a:endParaRPr lang="id-ID" sz="2400" dirty="0"/>
        </a:p>
      </dgm:t>
    </dgm:pt>
    <dgm:pt modelId="{7997C830-0A1A-4E42-9922-2E598377BBE1}" type="parTrans" cxnId="{25996B33-C8C7-4973-9143-EA8313DA2492}">
      <dgm:prSet/>
      <dgm:spPr/>
      <dgm:t>
        <a:bodyPr/>
        <a:lstStyle/>
        <a:p>
          <a:endParaRPr lang="id-ID"/>
        </a:p>
      </dgm:t>
    </dgm:pt>
    <dgm:pt modelId="{A8B82D3B-80EB-496E-9DF8-D8DB53F68B0B}" type="sibTrans" cxnId="{25996B33-C8C7-4973-9143-EA8313DA2492}">
      <dgm:prSet/>
      <dgm:spPr/>
      <dgm:t>
        <a:bodyPr/>
        <a:lstStyle/>
        <a:p>
          <a:endParaRPr lang="id-ID"/>
        </a:p>
      </dgm:t>
    </dgm:pt>
    <dgm:pt modelId="{A388813A-3A57-4C3B-A339-D15419DDB91E}">
      <dgm:prSet phldrT="[Text]" custT="1"/>
      <dgm:spPr/>
      <dgm:t>
        <a:bodyPr/>
        <a:lstStyle/>
        <a:p>
          <a:r>
            <a:rPr lang="id-ID" sz="2400" dirty="0" smtClean="0"/>
            <a:t>Social class 2</a:t>
          </a:r>
          <a:endParaRPr lang="id-ID" sz="2400" dirty="0"/>
        </a:p>
      </dgm:t>
    </dgm:pt>
    <dgm:pt modelId="{4FA66FB1-B7CC-467C-9B40-390907FB4C4F}" type="parTrans" cxnId="{0E3810BA-0C1F-4C54-9E2A-AD6226BFEBBE}">
      <dgm:prSet/>
      <dgm:spPr/>
      <dgm:t>
        <a:bodyPr/>
        <a:lstStyle/>
        <a:p>
          <a:endParaRPr lang="id-ID"/>
        </a:p>
      </dgm:t>
    </dgm:pt>
    <dgm:pt modelId="{06361F5D-3776-4AA3-A088-0276ABD84788}" type="sibTrans" cxnId="{0E3810BA-0C1F-4C54-9E2A-AD6226BFEBBE}">
      <dgm:prSet/>
      <dgm:spPr/>
      <dgm:t>
        <a:bodyPr/>
        <a:lstStyle/>
        <a:p>
          <a:endParaRPr lang="id-ID"/>
        </a:p>
      </dgm:t>
    </dgm:pt>
    <dgm:pt modelId="{D284D4BA-8B4C-431D-9B05-DF8F3AF2FAFD}">
      <dgm:prSet phldrT="[Text]" custT="1"/>
      <dgm:spPr/>
      <dgm:t>
        <a:bodyPr/>
        <a:lstStyle/>
        <a:p>
          <a:r>
            <a:rPr lang="id-ID" sz="2400" dirty="0" smtClean="0"/>
            <a:t>Social class 3N</a:t>
          </a:r>
          <a:endParaRPr lang="id-ID" sz="2400" dirty="0"/>
        </a:p>
      </dgm:t>
    </dgm:pt>
    <dgm:pt modelId="{B2C63385-9C44-40A6-8B69-526066BA5563}" type="parTrans" cxnId="{C8D7755F-BAC5-4E91-8401-E3CBB05894C8}">
      <dgm:prSet/>
      <dgm:spPr/>
      <dgm:t>
        <a:bodyPr/>
        <a:lstStyle/>
        <a:p>
          <a:endParaRPr lang="id-ID"/>
        </a:p>
      </dgm:t>
    </dgm:pt>
    <dgm:pt modelId="{CB6C671F-0594-4E23-B4D2-C2EA1D123059}" type="sibTrans" cxnId="{C8D7755F-BAC5-4E91-8401-E3CBB05894C8}">
      <dgm:prSet/>
      <dgm:spPr/>
      <dgm:t>
        <a:bodyPr/>
        <a:lstStyle/>
        <a:p>
          <a:endParaRPr lang="id-ID"/>
        </a:p>
      </dgm:t>
    </dgm:pt>
    <dgm:pt modelId="{6F31784E-9319-45F3-AF4E-1C38AD4C01B8}">
      <dgm:prSet phldrT="[Text]" custT="1"/>
      <dgm:spPr/>
      <dgm:t>
        <a:bodyPr/>
        <a:lstStyle/>
        <a:p>
          <a:r>
            <a:rPr lang="id-ID" sz="2400" dirty="0" smtClean="0"/>
            <a:t>Social class 3M</a:t>
          </a:r>
          <a:endParaRPr lang="id-ID" sz="2400" dirty="0"/>
        </a:p>
      </dgm:t>
    </dgm:pt>
    <dgm:pt modelId="{71E20FD3-B35D-48D2-BC34-5A7E73AD69F8}" type="parTrans" cxnId="{B7146F45-4A57-40B3-BD51-14BEAF5A5717}">
      <dgm:prSet/>
      <dgm:spPr/>
      <dgm:t>
        <a:bodyPr/>
        <a:lstStyle/>
        <a:p>
          <a:endParaRPr lang="id-ID"/>
        </a:p>
      </dgm:t>
    </dgm:pt>
    <dgm:pt modelId="{18552CFB-7689-4DDF-B9C0-9186327A7331}" type="sibTrans" cxnId="{B7146F45-4A57-40B3-BD51-14BEAF5A5717}">
      <dgm:prSet/>
      <dgm:spPr/>
      <dgm:t>
        <a:bodyPr/>
        <a:lstStyle/>
        <a:p>
          <a:endParaRPr lang="id-ID"/>
        </a:p>
      </dgm:t>
    </dgm:pt>
    <dgm:pt modelId="{99B199DE-AC59-4854-B111-5D2B6173F4EA}">
      <dgm:prSet phldrT="[Text]" custT="1"/>
      <dgm:spPr/>
      <dgm:t>
        <a:bodyPr/>
        <a:lstStyle/>
        <a:p>
          <a:r>
            <a:rPr lang="id-ID" sz="2400" dirty="0" smtClean="0"/>
            <a:t>Social class 4</a:t>
          </a:r>
          <a:endParaRPr lang="id-ID" sz="2400" dirty="0"/>
        </a:p>
      </dgm:t>
    </dgm:pt>
    <dgm:pt modelId="{4EC17DFF-34CB-446A-B581-99720E980A08}" type="parTrans" cxnId="{57BBF682-0A60-45AC-BC56-FB44A9F1C006}">
      <dgm:prSet/>
      <dgm:spPr/>
      <dgm:t>
        <a:bodyPr/>
        <a:lstStyle/>
        <a:p>
          <a:endParaRPr lang="id-ID"/>
        </a:p>
      </dgm:t>
    </dgm:pt>
    <dgm:pt modelId="{3A2C6F86-5FB5-40EC-885A-5A3AD470F3B6}" type="sibTrans" cxnId="{57BBF682-0A60-45AC-BC56-FB44A9F1C006}">
      <dgm:prSet/>
      <dgm:spPr/>
      <dgm:t>
        <a:bodyPr/>
        <a:lstStyle/>
        <a:p>
          <a:endParaRPr lang="id-ID"/>
        </a:p>
      </dgm:t>
    </dgm:pt>
    <dgm:pt modelId="{C81AC5CE-8FB8-4ED9-9BDB-E0E22065FCD1}">
      <dgm:prSet phldrT="[Text]" custT="1"/>
      <dgm:spPr/>
      <dgm:t>
        <a:bodyPr/>
        <a:lstStyle/>
        <a:p>
          <a:r>
            <a:rPr lang="id-ID" sz="2400" dirty="0" smtClean="0"/>
            <a:t>Social class 5</a:t>
          </a:r>
          <a:endParaRPr lang="id-ID" sz="2400" dirty="0"/>
        </a:p>
      </dgm:t>
    </dgm:pt>
    <dgm:pt modelId="{4C1D5DBD-C30C-4608-BC7C-43390FF41B9D}" type="parTrans" cxnId="{2342183B-70CE-4FA1-BE9B-5D06162AF3A3}">
      <dgm:prSet/>
      <dgm:spPr/>
      <dgm:t>
        <a:bodyPr/>
        <a:lstStyle/>
        <a:p>
          <a:endParaRPr lang="id-ID"/>
        </a:p>
      </dgm:t>
    </dgm:pt>
    <dgm:pt modelId="{3036F5A1-2D72-44AA-AD20-A6C05A32FFAB}" type="sibTrans" cxnId="{2342183B-70CE-4FA1-BE9B-5D06162AF3A3}">
      <dgm:prSet/>
      <dgm:spPr/>
      <dgm:t>
        <a:bodyPr/>
        <a:lstStyle/>
        <a:p>
          <a:endParaRPr lang="id-ID"/>
        </a:p>
      </dgm:t>
    </dgm:pt>
    <dgm:pt modelId="{AF6A9873-013D-4F45-8024-453260E47ED2}" type="pres">
      <dgm:prSet presAssocID="{C49037B4-7719-4335-8914-4C81DBCAAECD}" presName="Name0" presStyleCnt="0">
        <dgm:presLayoutVars>
          <dgm:dir/>
          <dgm:animLvl val="lvl"/>
          <dgm:resizeHandles val="exact"/>
        </dgm:presLayoutVars>
      </dgm:prSet>
      <dgm:spPr/>
    </dgm:pt>
    <dgm:pt modelId="{BAA6BECE-9A7D-49BD-BE81-251A3137EF26}" type="pres">
      <dgm:prSet presAssocID="{A51AE2A7-16A2-4623-8B24-369034B41F73}" presName="Name8" presStyleCnt="0"/>
      <dgm:spPr/>
    </dgm:pt>
    <dgm:pt modelId="{ED973A70-7BAA-4AC5-9307-89DE4644013C}" type="pres">
      <dgm:prSet presAssocID="{A51AE2A7-16A2-4623-8B24-369034B41F73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F85359-105A-4F41-A0F9-3A86921CD99F}" type="pres">
      <dgm:prSet presAssocID="{A51AE2A7-16A2-4623-8B24-369034B41F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297034-513A-4CB0-B88F-2FC2DA6D2F4B}" type="pres">
      <dgm:prSet presAssocID="{A388813A-3A57-4C3B-A339-D15419DDB91E}" presName="Name8" presStyleCnt="0"/>
      <dgm:spPr/>
    </dgm:pt>
    <dgm:pt modelId="{CE6E1A8F-3529-4C8D-B0C0-D49C9C912D2D}" type="pres">
      <dgm:prSet presAssocID="{A388813A-3A57-4C3B-A339-D15419DDB91E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DF05FF-912F-463C-ADE2-698A98A649E5}" type="pres">
      <dgm:prSet presAssocID="{A388813A-3A57-4C3B-A339-D15419DDB9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BFAB68-EBD1-45A6-BC3B-2C04E7F57E1B}" type="pres">
      <dgm:prSet presAssocID="{D284D4BA-8B4C-431D-9B05-DF8F3AF2FAFD}" presName="Name8" presStyleCnt="0"/>
      <dgm:spPr/>
    </dgm:pt>
    <dgm:pt modelId="{2C5A2B9D-53E8-47F3-9367-72B436763706}" type="pres">
      <dgm:prSet presAssocID="{D284D4BA-8B4C-431D-9B05-DF8F3AF2FAFD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8F5BB3-E131-48A9-A8B8-8342FF7A4CB0}" type="pres">
      <dgm:prSet presAssocID="{D284D4BA-8B4C-431D-9B05-DF8F3AF2FA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71CBF7-AAC9-43E5-8EDC-F3F1CE7B4DF9}" type="pres">
      <dgm:prSet presAssocID="{6F31784E-9319-45F3-AF4E-1C38AD4C01B8}" presName="Name8" presStyleCnt="0"/>
      <dgm:spPr/>
    </dgm:pt>
    <dgm:pt modelId="{1A1F05A8-25C6-42F2-96AB-93C7CBFE470F}" type="pres">
      <dgm:prSet presAssocID="{6F31784E-9319-45F3-AF4E-1C38AD4C01B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E1BAA8-5547-42B5-86E3-BB416E69321B}" type="pres">
      <dgm:prSet presAssocID="{6F31784E-9319-45F3-AF4E-1C38AD4C01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6E6008-59B1-4F4E-B642-694AAAADC3E1}" type="pres">
      <dgm:prSet presAssocID="{99B199DE-AC59-4854-B111-5D2B6173F4EA}" presName="Name8" presStyleCnt="0"/>
      <dgm:spPr/>
    </dgm:pt>
    <dgm:pt modelId="{698DE40C-9F6F-44FB-904E-6EDB5BB99ABA}" type="pres">
      <dgm:prSet presAssocID="{99B199DE-AC59-4854-B111-5D2B6173F4EA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9E1AA2-F376-407C-9A4D-CBB130F393CE}" type="pres">
      <dgm:prSet presAssocID="{99B199DE-AC59-4854-B111-5D2B6173F4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677FB6-1C1F-4B0F-9FEF-67E67925327A}" type="pres">
      <dgm:prSet presAssocID="{C81AC5CE-8FB8-4ED9-9BDB-E0E22065FCD1}" presName="Name8" presStyleCnt="0"/>
      <dgm:spPr/>
    </dgm:pt>
    <dgm:pt modelId="{39C761EC-2F6A-4B20-9667-087DD4972DC9}" type="pres">
      <dgm:prSet presAssocID="{C81AC5CE-8FB8-4ED9-9BDB-E0E22065FCD1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CD19F5-2102-4F4A-A291-F8984278618F}" type="pres">
      <dgm:prSet presAssocID="{C81AC5CE-8FB8-4ED9-9BDB-E0E22065FC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133D108-96D4-4943-AC40-23F7B7F55483}" type="presOf" srcId="{A388813A-3A57-4C3B-A339-D15419DDB91E}" destId="{CE6E1A8F-3529-4C8D-B0C0-D49C9C912D2D}" srcOrd="0" destOrd="0" presId="urn:microsoft.com/office/officeart/2005/8/layout/pyramid1"/>
    <dgm:cxn modelId="{D49738DC-EFC2-4657-9C3F-B1D71A7BAE5E}" type="presOf" srcId="{A388813A-3A57-4C3B-A339-D15419DDB91E}" destId="{0FDF05FF-912F-463C-ADE2-698A98A649E5}" srcOrd="1" destOrd="0" presId="urn:microsoft.com/office/officeart/2005/8/layout/pyramid1"/>
    <dgm:cxn modelId="{0E3810BA-0C1F-4C54-9E2A-AD6226BFEBBE}" srcId="{C49037B4-7719-4335-8914-4C81DBCAAECD}" destId="{A388813A-3A57-4C3B-A339-D15419DDB91E}" srcOrd="1" destOrd="0" parTransId="{4FA66FB1-B7CC-467C-9B40-390907FB4C4F}" sibTransId="{06361F5D-3776-4AA3-A088-0276ABD84788}"/>
    <dgm:cxn modelId="{B7146F45-4A57-40B3-BD51-14BEAF5A5717}" srcId="{C49037B4-7719-4335-8914-4C81DBCAAECD}" destId="{6F31784E-9319-45F3-AF4E-1C38AD4C01B8}" srcOrd="3" destOrd="0" parTransId="{71E20FD3-B35D-48D2-BC34-5A7E73AD69F8}" sibTransId="{18552CFB-7689-4DDF-B9C0-9186327A7331}"/>
    <dgm:cxn modelId="{D7E54992-9129-4D9A-8BFD-8AF5895DD83A}" type="presOf" srcId="{A51AE2A7-16A2-4623-8B24-369034B41F73}" destId="{ED973A70-7BAA-4AC5-9307-89DE4644013C}" srcOrd="0" destOrd="0" presId="urn:microsoft.com/office/officeart/2005/8/layout/pyramid1"/>
    <dgm:cxn modelId="{236FBC60-33EF-4BF5-96B0-C0BFCC0578B8}" type="presOf" srcId="{6F31784E-9319-45F3-AF4E-1C38AD4C01B8}" destId="{D8E1BAA8-5547-42B5-86E3-BB416E69321B}" srcOrd="1" destOrd="0" presId="urn:microsoft.com/office/officeart/2005/8/layout/pyramid1"/>
    <dgm:cxn modelId="{23FB7EBA-3594-49F3-B758-8B80D2CC970C}" type="presOf" srcId="{D284D4BA-8B4C-431D-9B05-DF8F3AF2FAFD}" destId="{2C5A2B9D-53E8-47F3-9367-72B436763706}" srcOrd="0" destOrd="0" presId="urn:microsoft.com/office/officeart/2005/8/layout/pyramid1"/>
    <dgm:cxn modelId="{CF68E070-9C50-4AB9-9D2F-B9CC0628F8F7}" type="presOf" srcId="{A51AE2A7-16A2-4623-8B24-369034B41F73}" destId="{85F85359-105A-4F41-A0F9-3A86921CD99F}" srcOrd="1" destOrd="0" presId="urn:microsoft.com/office/officeart/2005/8/layout/pyramid1"/>
    <dgm:cxn modelId="{01CF0D03-7ABB-4C65-A467-C284D8A31A0C}" type="presOf" srcId="{99B199DE-AC59-4854-B111-5D2B6173F4EA}" destId="{698DE40C-9F6F-44FB-904E-6EDB5BB99ABA}" srcOrd="0" destOrd="0" presId="urn:microsoft.com/office/officeart/2005/8/layout/pyramid1"/>
    <dgm:cxn modelId="{CC8218C2-BB72-4643-BBFB-13027939EE4E}" type="presOf" srcId="{C49037B4-7719-4335-8914-4C81DBCAAECD}" destId="{AF6A9873-013D-4F45-8024-453260E47ED2}" srcOrd="0" destOrd="0" presId="urn:microsoft.com/office/officeart/2005/8/layout/pyramid1"/>
    <dgm:cxn modelId="{C8D7755F-BAC5-4E91-8401-E3CBB05894C8}" srcId="{C49037B4-7719-4335-8914-4C81DBCAAECD}" destId="{D284D4BA-8B4C-431D-9B05-DF8F3AF2FAFD}" srcOrd="2" destOrd="0" parTransId="{B2C63385-9C44-40A6-8B69-526066BA5563}" sibTransId="{CB6C671F-0594-4E23-B4D2-C2EA1D123059}"/>
    <dgm:cxn modelId="{25996B33-C8C7-4973-9143-EA8313DA2492}" srcId="{C49037B4-7719-4335-8914-4C81DBCAAECD}" destId="{A51AE2A7-16A2-4623-8B24-369034B41F73}" srcOrd="0" destOrd="0" parTransId="{7997C830-0A1A-4E42-9922-2E598377BBE1}" sibTransId="{A8B82D3B-80EB-496E-9DF8-D8DB53F68B0B}"/>
    <dgm:cxn modelId="{B3C45829-D26C-4FBA-ACF6-6B95579F08D7}" type="presOf" srcId="{C81AC5CE-8FB8-4ED9-9BDB-E0E22065FCD1}" destId="{39C761EC-2F6A-4B20-9667-087DD4972DC9}" srcOrd="0" destOrd="0" presId="urn:microsoft.com/office/officeart/2005/8/layout/pyramid1"/>
    <dgm:cxn modelId="{57BBF682-0A60-45AC-BC56-FB44A9F1C006}" srcId="{C49037B4-7719-4335-8914-4C81DBCAAECD}" destId="{99B199DE-AC59-4854-B111-5D2B6173F4EA}" srcOrd="4" destOrd="0" parTransId="{4EC17DFF-34CB-446A-B581-99720E980A08}" sibTransId="{3A2C6F86-5FB5-40EC-885A-5A3AD470F3B6}"/>
    <dgm:cxn modelId="{D0AEF676-1FD2-4613-A7DE-ED34FF91FACA}" type="presOf" srcId="{99B199DE-AC59-4854-B111-5D2B6173F4EA}" destId="{379E1AA2-F376-407C-9A4D-CBB130F393CE}" srcOrd="1" destOrd="0" presId="urn:microsoft.com/office/officeart/2005/8/layout/pyramid1"/>
    <dgm:cxn modelId="{C5B61312-6F2E-4110-82EC-555F40FCAB56}" type="presOf" srcId="{C81AC5CE-8FB8-4ED9-9BDB-E0E22065FCD1}" destId="{CECD19F5-2102-4F4A-A291-F8984278618F}" srcOrd="1" destOrd="0" presId="urn:microsoft.com/office/officeart/2005/8/layout/pyramid1"/>
    <dgm:cxn modelId="{78DEB9B0-624C-426E-868A-D55DD90C124F}" type="presOf" srcId="{6F31784E-9319-45F3-AF4E-1C38AD4C01B8}" destId="{1A1F05A8-25C6-42F2-96AB-93C7CBFE470F}" srcOrd="0" destOrd="0" presId="urn:microsoft.com/office/officeart/2005/8/layout/pyramid1"/>
    <dgm:cxn modelId="{2342183B-70CE-4FA1-BE9B-5D06162AF3A3}" srcId="{C49037B4-7719-4335-8914-4C81DBCAAECD}" destId="{C81AC5CE-8FB8-4ED9-9BDB-E0E22065FCD1}" srcOrd="5" destOrd="0" parTransId="{4C1D5DBD-C30C-4608-BC7C-43390FF41B9D}" sibTransId="{3036F5A1-2D72-44AA-AD20-A6C05A32FFAB}"/>
    <dgm:cxn modelId="{9106A455-4A5C-4578-8EFF-536CB3B590C4}" type="presOf" srcId="{D284D4BA-8B4C-431D-9B05-DF8F3AF2FAFD}" destId="{5F8F5BB3-E131-48A9-A8B8-8342FF7A4CB0}" srcOrd="1" destOrd="0" presId="urn:microsoft.com/office/officeart/2005/8/layout/pyramid1"/>
    <dgm:cxn modelId="{CD76A0CC-7B74-476A-8B5E-19B34766561C}" type="presParOf" srcId="{AF6A9873-013D-4F45-8024-453260E47ED2}" destId="{BAA6BECE-9A7D-49BD-BE81-251A3137EF26}" srcOrd="0" destOrd="0" presId="urn:microsoft.com/office/officeart/2005/8/layout/pyramid1"/>
    <dgm:cxn modelId="{93CE1B33-5AD8-4665-9624-1AC8EDFEED40}" type="presParOf" srcId="{BAA6BECE-9A7D-49BD-BE81-251A3137EF26}" destId="{ED973A70-7BAA-4AC5-9307-89DE4644013C}" srcOrd="0" destOrd="0" presId="urn:microsoft.com/office/officeart/2005/8/layout/pyramid1"/>
    <dgm:cxn modelId="{6CE650B7-FB86-4620-84C7-9619A5E7BB36}" type="presParOf" srcId="{BAA6BECE-9A7D-49BD-BE81-251A3137EF26}" destId="{85F85359-105A-4F41-A0F9-3A86921CD99F}" srcOrd="1" destOrd="0" presId="urn:microsoft.com/office/officeart/2005/8/layout/pyramid1"/>
    <dgm:cxn modelId="{745564B5-E118-49AE-805C-B0E8415B03B4}" type="presParOf" srcId="{AF6A9873-013D-4F45-8024-453260E47ED2}" destId="{A0297034-513A-4CB0-B88F-2FC2DA6D2F4B}" srcOrd="1" destOrd="0" presId="urn:microsoft.com/office/officeart/2005/8/layout/pyramid1"/>
    <dgm:cxn modelId="{C296AA38-1F97-4240-ACD2-2C5769EFEB83}" type="presParOf" srcId="{A0297034-513A-4CB0-B88F-2FC2DA6D2F4B}" destId="{CE6E1A8F-3529-4C8D-B0C0-D49C9C912D2D}" srcOrd="0" destOrd="0" presId="urn:microsoft.com/office/officeart/2005/8/layout/pyramid1"/>
    <dgm:cxn modelId="{0828B874-9E06-4F45-83F7-F2087ABCFB40}" type="presParOf" srcId="{A0297034-513A-4CB0-B88F-2FC2DA6D2F4B}" destId="{0FDF05FF-912F-463C-ADE2-698A98A649E5}" srcOrd="1" destOrd="0" presId="urn:microsoft.com/office/officeart/2005/8/layout/pyramid1"/>
    <dgm:cxn modelId="{01EAC89E-674E-4456-BF52-E3253B6CC062}" type="presParOf" srcId="{AF6A9873-013D-4F45-8024-453260E47ED2}" destId="{EABFAB68-EBD1-45A6-BC3B-2C04E7F57E1B}" srcOrd="2" destOrd="0" presId="urn:microsoft.com/office/officeart/2005/8/layout/pyramid1"/>
    <dgm:cxn modelId="{0082EA16-542C-4FB6-AE1B-BACACB4C1B52}" type="presParOf" srcId="{EABFAB68-EBD1-45A6-BC3B-2C04E7F57E1B}" destId="{2C5A2B9D-53E8-47F3-9367-72B436763706}" srcOrd="0" destOrd="0" presId="urn:microsoft.com/office/officeart/2005/8/layout/pyramid1"/>
    <dgm:cxn modelId="{F94E57C5-58CE-4AC0-BB56-14C71871375F}" type="presParOf" srcId="{EABFAB68-EBD1-45A6-BC3B-2C04E7F57E1B}" destId="{5F8F5BB3-E131-48A9-A8B8-8342FF7A4CB0}" srcOrd="1" destOrd="0" presId="urn:microsoft.com/office/officeart/2005/8/layout/pyramid1"/>
    <dgm:cxn modelId="{90934395-ABDD-434F-8D03-8B1CC6302E04}" type="presParOf" srcId="{AF6A9873-013D-4F45-8024-453260E47ED2}" destId="{A171CBF7-AAC9-43E5-8EDC-F3F1CE7B4DF9}" srcOrd="3" destOrd="0" presId="urn:microsoft.com/office/officeart/2005/8/layout/pyramid1"/>
    <dgm:cxn modelId="{FF48D6B6-293C-4EF8-9466-56C4F83C891A}" type="presParOf" srcId="{A171CBF7-AAC9-43E5-8EDC-F3F1CE7B4DF9}" destId="{1A1F05A8-25C6-42F2-96AB-93C7CBFE470F}" srcOrd="0" destOrd="0" presId="urn:microsoft.com/office/officeart/2005/8/layout/pyramid1"/>
    <dgm:cxn modelId="{36ECC580-1DDA-452D-904C-27D710A5998C}" type="presParOf" srcId="{A171CBF7-AAC9-43E5-8EDC-F3F1CE7B4DF9}" destId="{D8E1BAA8-5547-42B5-86E3-BB416E69321B}" srcOrd="1" destOrd="0" presId="urn:microsoft.com/office/officeart/2005/8/layout/pyramid1"/>
    <dgm:cxn modelId="{6D3E3963-C344-4626-A97B-B25F9EA99D38}" type="presParOf" srcId="{AF6A9873-013D-4F45-8024-453260E47ED2}" destId="{0C6E6008-59B1-4F4E-B642-694AAAADC3E1}" srcOrd="4" destOrd="0" presId="urn:microsoft.com/office/officeart/2005/8/layout/pyramid1"/>
    <dgm:cxn modelId="{803A44FE-E047-48F1-8C70-892344FE4006}" type="presParOf" srcId="{0C6E6008-59B1-4F4E-B642-694AAAADC3E1}" destId="{698DE40C-9F6F-44FB-904E-6EDB5BB99ABA}" srcOrd="0" destOrd="0" presId="urn:microsoft.com/office/officeart/2005/8/layout/pyramid1"/>
    <dgm:cxn modelId="{D9935A75-1D0F-4C10-B84B-C83E65FE5F26}" type="presParOf" srcId="{0C6E6008-59B1-4F4E-B642-694AAAADC3E1}" destId="{379E1AA2-F376-407C-9A4D-CBB130F393CE}" srcOrd="1" destOrd="0" presId="urn:microsoft.com/office/officeart/2005/8/layout/pyramid1"/>
    <dgm:cxn modelId="{5F915557-39A7-4416-A473-02B497380579}" type="presParOf" srcId="{AF6A9873-013D-4F45-8024-453260E47ED2}" destId="{8E677FB6-1C1F-4B0F-9FEF-67E67925327A}" srcOrd="5" destOrd="0" presId="urn:microsoft.com/office/officeart/2005/8/layout/pyramid1"/>
    <dgm:cxn modelId="{DA30A321-8D0C-4D03-97D1-4322EAFAABEC}" type="presParOf" srcId="{8E677FB6-1C1F-4B0F-9FEF-67E67925327A}" destId="{39C761EC-2F6A-4B20-9667-087DD4972DC9}" srcOrd="0" destOrd="0" presId="urn:microsoft.com/office/officeart/2005/8/layout/pyramid1"/>
    <dgm:cxn modelId="{FEC7C3EB-1A05-4ABA-AAE9-296E85016385}" type="presParOf" srcId="{8E677FB6-1C1F-4B0F-9FEF-67E67925327A}" destId="{CECD19F5-2102-4F4A-A291-F8984278618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F89359-95C4-44F5-9986-5313F121A8CF}" type="datetimeFigureOut">
              <a:rPr lang="id-ID"/>
              <a:pPr>
                <a:defRPr/>
              </a:pPr>
              <a:t>05/05/2018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AFBF018-D3A2-4856-B078-0A7BF6D139B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98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6C27FB-4E1E-4654-AFCF-085B0681E59F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4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2E14A-412C-4F3D-B2FB-4D803C9D1476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1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5D2C-AA79-4453-A1C4-1D975F28D7E9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4B656-58AA-4CB2-B913-F16A558EA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B60C-D782-4FC9-8D88-F0B86F5D69AA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24A47-F1CD-4C9E-9151-9B0DF33D9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6771-388F-42E5-8AAC-B01810625228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088EB-04A0-4AB0-9DD4-C5039273A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130E-98E3-4AF9-9AB1-6F48DB2CF1EE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80E8-5354-445A-B1A4-3BBD37BAC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3A60-628B-41F8-8F91-74A5A55DEC0A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63D98-6095-4EBC-9963-CDB123FE2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CCB9-6065-4184-93F2-9D4B87FDAB47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919D-E92C-4121-9ECB-A28A7C3FE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941-500A-4A6F-9543-4E8D11973E6B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E9103-F387-4A10-A2ED-BFC512D65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11C1-79B2-42E2-B0B0-7B5AA5C9A90E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638DA-4E0F-4BA3-8B6D-94B975386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8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32470-FAA3-49D0-87CB-A4B21E4CCBD1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B0A5-777E-442C-B07B-9BB02D257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1B6-E332-430C-8895-F571C75EA4D0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F210-8734-49CE-A329-6CDCED507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2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FE89-F4CB-4E66-B1B5-ACDDC0D32039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6BF4B-FAAF-4E73-86FC-C121260CB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408AB-DA9F-4267-B609-5E6B1AA3A578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A6BE688A-EF8B-4E48-AA8E-EA7CF2BA38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Kelompok Sosial dan Pengalaman Sehat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SESI-7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tx2"/>
                </a:solidFill>
              </a:rPr>
              <a:t>Ade Heryana, SST, MKM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 FIKES UEU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5562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FF00"/>
                </a:solidFill>
              </a:rPr>
              <a:t>Mata Kuliah:</a:t>
            </a:r>
          </a:p>
          <a:p>
            <a:pPr algn="ctr"/>
            <a:r>
              <a:rPr lang="id-ID" b="1" dirty="0" smtClean="0">
                <a:solidFill>
                  <a:srgbClr val="FFFF00"/>
                </a:solidFill>
              </a:rPr>
              <a:t>Sosiologi dan Antropologi Kesehatan</a:t>
            </a:r>
            <a:endParaRPr lang="id-ID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2057400" y="914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EFERENSI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1524001" y="2543629"/>
            <a:ext cx="9448799" cy="2057399"/>
          </a:xfrm>
        </p:spPr>
        <p:txBody>
          <a:bodyPr/>
          <a:lstStyle/>
          <a:p>
            <a:r>
              <a:rPr lang="id-ID" sz="3600" dirty="0" smtClean="0"/>
              <a:t>Walsh, Mark. 2004. </a:t>
            </a:r>
            <a:r>
              <a:rPr lang="id-ID" sz="3600" i="1" dirty="0" smtClean="0"/>
              <a:t>Introduction to Sociology for Health Carers: Foundations in Nursing and Healt Care</a:t>
            </a:r>
            <a:r>
              <a:rPr lang="id-ID" sz="3600" dirty="0" smtClean="0"/>
              <a:t>. UK: Cengage Learning </a:t>
            </a:r>
            <a:endParaRPr lang="id-ID" sz="36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68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28600" y="1143000"/>
            <a:ext cx="99822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elompok Sosial (Social Class)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438400"/>
            <a:ext cx="11353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Swiss721BT-Light"/>
              </a:rPr>
              <a:t>A term used to </a:t>
            </a:r>
            <a:r>
              <a:rPr lang="en-US" sz="4000" b="1" dirty="0">
                <a:latin typeface="Swiss721BT-Light"/>
              </a:rPr>
              <a:t>identify a </a:t>
            </a:r>
            <a:r>
              <a:rPr lang="en-US" sz="4000" b="1" dirty="0" smtClean="0">
                <a:latin typeface="Swiss721BT-Light"/>
              </a:rPr>
              <a:t>group</a:t>
            </a:r>
            <a:r>
              <a:rPr lang="id-ID" sz="4000" b="1" dirty="0" smtClean="0">
                <a:latin typeface="Swiss721BT-Light"/>
              </a:rPr>
              <a:t> </a:t>
            </a:r>
            <a:r>
              <a:rPr lang="en-US" sz="4000" b="1" dirty="0" smtClean="0">
                <a:latin typeface="Swiss721BT-Light"/>
              </a:rPr>
              <a:t>of </a:t>
            </a:r>
            <a:r>
              <a:rPr lang="en-US" sz="4000" b="1" dirty="0">
                <a:latin typeface="Swiss721BT-Light"/>
              </a:rPr>
              <a:t>people</a:t>
            </a:r>
            <a:r>
              <a:rPr lang="en-US" sz="4000" dirty="0">
                <a:latin typeface="Swiss721BT-Light"/>
              </a:rPr>
              <a:t> who are </a:t>
            </a:r>
            <a:r>
              <a:rPr lang="en-US" sz="4000" b="1" dirty="0">
                <a:latin typeface="Swiss721BT-Light"/>
              </a:rPr>
              <a:t>similar</a:t>
            </a:r>
            <a:r>
              <a:rPr lang="en-US" sz="4000" dirty="0">
                <a:latin typeface="Swiss721BT-Light"/>
              </a:rPr>
              <a:t> </a:t>
            </a:r>
            <a:r>
              <a:rPr lang="en-US" sz="4000" dirty="0" smtClean="0">
                <a:latin typeface="Swiss721BT-Light"/>
              </a:rPr>
              <a:t>in</a:t>
            </a:r>
            <a:r>
              <a:rPr lang="id-ID" sz="4000" dirty="0" smtClean="0">
                <a:latin typeface="Swiss721BT-Light"/>
              </a:rPr>
              <a:t> </a:t>
            </a:r>
            <a:r>
              <a:rPr lang="en-US" sz="4000" dirty="0" smtClean="0">
                <a:latin typeface="Swiss721BT-Light"/>
              </a:rPr>
              <a:t>terms </a:t>
            </a:r>
            <a:r>
              <a:rPr lang="en-US" sz="4000" dirty="0">
                <a:latin typeface="Swiss721BT-Light"/>
              </a:rPr>
              <a:t>of their </a:t>
            </a:r>
            <a:r>
              <a:rPr lang="en-US" sz="4000" b="1" dirty="0">
                <a:latin typeface="Swiss721BT-Light"/>
              </a:rPr>
              <a:t>wealth, </a:t>
            </a:r>
            <a:r>
              <a:rPr lang="en-US" sz="4000" b="1" dirty="0" smtClean="0">
                <a:latin typeface="Swiss721BT-Light"/>
              </a:rPr>
              <a:t>income</a:t>
            </a:r>
            <a:r>
              <a:rPr lang="id-ID" sz="4000" b="1" dirty="0" smtClean="0">
                <a:latin typeface="Swiss721BT-Light"/>
              </a:rPr>
              <a:t> and </a:t>
            </a:r>
            <a:r>
              <a:rPr lang="id-ID" sz="4000" b="1" dirty="0">
                <a:latin typeface="Swiss721BT-Light"/>
              </a:rPr>
              <a:t>occupation</a:t>
            </a:r>
            <a:r>
              <a:rPr lang="id-ID" sz="4000" dirty="0">
                <a:latin typeface="Swiss721BT-Light"/>
              </a:rPr>
              <a:t>. </a:t>
            </a:r>
            <a:endParaRPr lang="id-ID" sz="4000" dirty="0" smtClean="0">
              <a:latin typeface="Swiss721BT-Light"/>
            </a:endParaRPr>
          </a:p>
          <a:p>
            <a:r>
              <a:rPr lang="id-ID" sz="4000" dirty="0" smtClean="0">
                <a:latin typeface="Swiss721BT-Light"/>
              </a:rPr>
              <a:t>Social classes </a:t>
            </a:r>
            <a:r>
              <a:rPr lang="en-US" sz="4000" dirty="0" smtClean="0">
                <a:latin typeface="Swiss721BT-Light"/>
              </a:rPr>
              <a:t>are </a:t>
            </a:r>
            <a:r>
              <a:rPr lang="en-US" sz="4000" dirty="0">
                <a:latin typeface="Swiss721BT-Light"/>
              </a:rPr>
              <a:t>seen to exist in </a:t>
            </a:r>
            <a:r>
              <a:rPr lang="en-US" sz="4000" dirty="0" smtClean="0">
                <a:latin typeface="Swiss721BT-Light"/>
              </a:rPr>
              <a:t>a</a:t>
            </a:r>
            <a:r>
              <a:rPr lang="id-ID" sz="4000" dirty="0" smtClean="0">
                <a:latin typeface="Swiss721BT-Light"/>
              </a:rPr>
              <a:t> hierarchical </a:t>
            </a:r>
            <a:r>
              <a:rPr lang="id-ID" sz="4000" dirty="0">
                <a:latin typeface="Swiss721BT-Light"/>
              </a:rPr>
              <a:t>structure.</a:t>
            </a:r>
            <a:endParaRPr lang="id-ID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610600" y="58790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Walsh, 2004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944257" y="914400"/>
            <a:ext cx="8229600" cy="685800"/>
          </a:xfrm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id-ID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Three-tier Social Class Pyramid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70527511"/>
              </p:ext>
            </p:extLst>
          </p:nvPr>
        </p:nvGraphicFramePr>
        <p:xfrm>
          <a:off x="381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10600" y="58790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Walsh, 2004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590846" y="990600"/>
            <a:ext cx="5163457" cy="685800"/>
          </a:xfrm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id-ID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Registrar General’s Social Class Pyramid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72330715"/>
              </p:ext>
            </p:extLst>
          </p:nvPr>
        </p:nvGraphicFramePr>
        <p:xfrm>
          <a:off x="381000" y="719666"/>
          <a:ext cx="7162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10600" y="58790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Walsh, 2004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51171" t="34375" r="9004" b="31250"/>
          <a:stretch/>
        </p:blipFill>
        <p:spPr>
          <a:xfrm>
            <a:off x="5597235" y="2069068"/>
            <a:ext cx="659476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3514" t="15625" r="7833" b="32292"/>
          <a:stretch/>
        </p:blipFill>
        <p:spPr>
          <a:xfrm>
            <a:off x="76200" y="744681"/>
            <a:ext cx="7086600" cy="5368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1171" t="31250" r="9005" b="9375"/>
          <a:stretch/>
        </p:blipFill>
        <p:spPr>
          <a:xfrm>
            <a:off x="5934241" y="76199"/>
            <a:ext cx="6181559" cy="5181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39200" y="565970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Walsh, 2004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10972800" cy="1143000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Kelas sosial dan Angka Kematian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773" t="17708" r="9005" b="46876"/>
          <a:stretch/>
        </p:blipFill>
        <p:spPr>
          <a:xfrm>
            <a:off x="136712" y="1600201"/>
            <a:ext cx="11918575" cy="4221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0600" y="632210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Walsh, 2004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5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10600" y="632210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Walsh, 2004</a:t>
            </a:r>
            <a:endParaRPr lang="id-ID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2928" t="37499" r="6662" b="16667"/>
          <a:stretch/>
        </p:blipFill>
        <p:spPr>
          <a:xfrm>
            <a:off x="3103088" y="0"/>
            <a:ext cx="9081655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0"/>
            <a:ext cx="3683000" cy="1143000"/>
          </a:xfrm>
        </p:spPr>
        <p:txBody>
          <a:bodyPr/>
          <a:lstStyle/>
          <a:p>
            <a:pPr algn="l"/>
            <a:r>
              <a:rPr lang="id-ID" sz="3600" b="1" dirty="0" smtClean="0">
                <a:solidFill>
                  <a:schemeClr val="accent6">
                    <a:lumMod val="75000"/>
                  </a:schemeClr>
                </a:solidFill>
              </a:rPr>
              <a:t>Faktor Sosial Ekonomi dalam Kesehatan</a:t>
            </a:r>
            <a:endParaRPr lang="id-ID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2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1995487" y="3048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5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id-ID" sz="5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155</Words>
  <Application>Microsoft Office PowerPoint</Application>
  <PresentationFormat>Widescreen</PresentationFormat>
  <Paragraphs>33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Swiss721BT-Light</vt:lpstr>
      <vt:lpstr>Office Theme</vt:lpstr>
      <vt:lpstr>PowerPoint Presentation</vt:lpstr>
      <vt:lpstr>REFERENSI</vt:lpstr>
      <vt:lpstr>Kelompok Sosial (Social Class)</vt:lpstr>
      <vt:lpstr>Three-tier Social Class Pyramid</vt:lpstr>
      <vt:lpstr>The Registrar General’s Social Class Pyramid</vt:lpstr>
      <vt:lpstr>PowerPoint Presentation</vt:lpstr>
      <vt:lpstr>Kelas sosial dan Angka Kematian</vt:lpstr>
      <vt:lpstr>Faktor Sosial Ekonomi dalam Kesehatan</vt:lpstr>
      <vt:lpstr>TERIMA KASIH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378</cp:revision>
  <dcterms:created xsi:type="dcterms:W3CDTF">2010-08-24T06:47:44Z</dcterms:created>
  <dcterms:modified xsi:type="dcterms:W3CDTF">2018-05-05T04:18:58Z</dcterms:modified>
</cp:coreProperties>
</file>