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6" r:id="rId4"/>
    <p:sldId id="268" r:id="rId5"/>
    <p:sldId id="287" r:id="rId6"/>
    <p:sldId id="271" r:id="rId7"/>
    <p:sldId id="270" r:id="rId8"/>
    <p:sldId id="272" r:id="rId9"/>
    <p:sldId id="290" r:id="rId10"/>
    <p:sldId id="291" r:id="rId11"/>
    <p:sldId id="292" r:id="rId12"/>
    <p:sldId id="293" r:id="rId13"/>
    <p:sldId id="294" r:id="rId14"/>
    <p:sldId id="295" r:id="rId15"/>
    <p:sldId id="288" r:id="rId16"/>
    <p:sldId id="296" r:id="rId17"/>
    <p:sldId id="297" r:id="rId18"/>
    <p:sldId id="298" r:id="rId19"/>
    <p:sldId id="273" r:id="rId20"/>
    <p:sldId id="274" r:id="rId21"/>
    <p:sldId id="275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9" autoAdjust="0"/>
    <p:restoredTop sz="94436"/>
  </p:normalViewPr>
  <p:slideViewPr>
    <p:cSldViewPr snapToGrid="0" snapToObjects="1">
      <p:cViewPr varScale="1">
        <p:scale>
          <a:sx n="58" d="100"/>
          <a:sy n="58" d="100"/>
        </p:scale>
        <p:origin x="-72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chemeClr val="bg2">
                    <a:lumMod val="75000"/>
                  </a:schemeClr>
                </a:solidFill>
              </a:rPr>
              <a:t>Manajemen</a:t>
            </a:r>
            <a:r>
              <a:rPr lang="en-US" sz="8000" b="1" dirty="0">
                <a:solidFill>
                  <a:schemeClr val="bg2">
                    <a:lumMod val="75000"/>
                  </a:schemeClr>
                </a:solidFill>
              </a:rPr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TEMU </a:t>
            </a:r>
            <a:r>
              <a:rPr lang="en-US" sz="5400" dirty="0" smtClean="0">
                <a:solidFill>
                  <a:srgbClr val="FF0000"/>
                </a:solidFill>
              </a:rPr>
              <a:t>Iii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4" y="604157"/>
            <a:ext cx="33473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‘Values’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penjelasan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kategori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KLPUMUR</a:t>
            </a:r>
          </a:p>
          <a:p>
            <a:endParaRPr lang="en-US" dirty="0"/>
          </a:p>
        </p:txBody>
      </p:sp>
      <p:pic>
        <p:nvPicPr>
          <p:cNvPr id="3" name="Picture 2" descr="../../Desktop/Screen%20Shot%202018-01-17%20at%201.06.47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91" y="14060"/>
            <a:ext cx="7083109" cy="54560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8289016" y="3608614"/>
            <a:ext cx="1573441" cy="264053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575491" y="5987534"/>
            <a:ext cx="4339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berisi</a:t>
            </a:r>
            <a:r>
              <a:rPr lang="en-US" sz="2800" b="1" dirty="0">
                <a:solidFill>
                  <a:schemeClr val="bg1"/>
                </a:solidFill>
              </a:rPr>
              <a:t> ‘…..’ </a:t>
            </a:r>
          </a:p>
        </p:txBody>
      </p:sp>
    </p:spTree>
    <p:extLst>
      <p:ext uri="{BB962C8B-B14F-4D97-AF65-F5344CB8AC3E}">
        <p14:creationId xmlns:p14="http://schemas.microsoft.com/office/powerpoint/2010/main" val="389197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1.11.08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28" y="604156"/>
            <a:ext cx="6221185" cy="5796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7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0" y="126922"/>
            <a:ext cx="48223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Isilah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‘Value’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angka</a:t>
            </a:r>
            <a:r>
              <a:rPr lang="en-US" sz="2800" b="1" dirty="0">
                <a:solidFill>
                  <a:schemeClr val="bg1"/>
                </a:solidFill>
              </a:rPr>
              <a:t> 1,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‘Label’ 6-11,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‘Add’,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muncul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Lanjutkan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2,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‘Value’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2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‘Label’ 12-23,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‘Add’;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Berikutnya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3, </a:t>
            </a:r>
            <a:r>
              <a:rPr lang="en-US" sz="2800" b="1" dirty="0" err="1">
                <a:solidFill>
                  <a:schemeClr val="bg1"/>
                </a:solidFill>
              </a:rPr>
              <a:t>yaitu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‘Value’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3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‘Label’ </a:t>
            </a:r>
            <a:r>
              <a:rPr lang="en-US" sz="2800" b="1" u="sng" dirty="0">
                <a:solidFill>
                  <a:schemeClr val="bg1"/>
                </a:solidFill>
              </a:rPr>
              <a:t>&gt;</a:t>
            </a:r>
            <a:r>
              <a:rPr lang="en-US" sz="2800" b="1" dirty="0">
                <a:solidFill>
                  <a:schemeClr val="bg1"/>
                </a:solidFill>
              </a:rPr>
              <a:t>24,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‘Add’, </a:t>
            </a:r>
          </a:p>
        </p:txBody>
      </p:sp>
      <p:pic>
        <p:nvPicPr>
          <p:cNvPr id="3" name="Picture 2" descr="../../Desktop/Screen%20Shot%202018-01-17%20at%201.13.17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126922"/>
            <a:ext cx="6966857" cy="6535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0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1.18.53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310243"/>
            <a:ext cx="7641771" cy="615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197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4" y="183021"/>
            <a:ext cx="4936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OK,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‘Data View’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muncul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Terlihat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UMURB </a:t>
            </a:r>
            <a:r>
              <a:rPr lang="en-US" sz="2800" b="1" dirty="0" err="1">
                <a:solidFill>
                  <a:schemeClr val="bg1"/>
                </a:solidFill>
              </a:rPr>
              <a:t>masih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kosong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harus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isi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mengisinya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perhatikan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langkah-langkah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berikut</a:t>
            </a:r>
            <a:r>
              <a:rPr lang="en-US" sz="2800" b="1" dirty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Pindahkan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‘Transform’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pilih-klik</a:t>
            </a:r>
            <a:r>
              <a:rPr lang="en-US" sz="2800" b="1" dirty="0">
                <a:solidFill>
                  <a:schemeClr val="bg1"/>
                </a:solidFill>
              </a:rPr>
              <a:t> ‘Compute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../../Desktop/Screen%20Shot%202018-01-17%20at%201.30.09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3" y="231099"/>
            <a:ext cx="6424793" cy="5810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20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Screen%20Shot%202018-01-08%20at%2011.00.0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21" y="1891374"/>
            <a:ext cx="6572092" cy="505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E5FFE9-A53F-7F49-A567-C856337F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75" y="227778"/>
            <a:ext cx="10479985" cy="1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1.33.22%20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5" y="424543"/>
            <a:ext cx="7070271" cy="535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97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1.52.13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13" y="408214"/>
            <a:ext cx="6531429" cy="60415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5428" y="2355308"/>
            <a:ext cx="4201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Dibagian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atas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isilah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‘Target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KLPUMUR, </a:t>
            </a:r>
            <a:r>
              <a:rPr lang="en-US" sz="2800" b="1" dirty="0" err="1">
                <a:solidFill>
                  <a:schemeClr val="bg1"/>
                </a:solidFill>
              </a:rPr>
              <a:t>artinya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mengisi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KLPUMUR, </a:t>
            </a:r>
            <a:r>
              <a:rPr lang="en-US" sz="2800" b="1" dirty="0" err="1">
                <a:solidFill>
                  <a:schemeClr val="bg1"/>
                </a:solidFill>
              </a:rPr>
              <a:t>isilah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‘Numeric Expression’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angka</a:t>
            </a:r>
            <a:r>
              <a:rPr lang="en-US" sz="2800" b="1" dirty="0">
                <a:solidFill>
                  <a:schemeClr val="bg1"/>
                </a:solidFill>
              </a:rPr>
              <a:t> 1,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‘Paste’ (</a:t>
            </a:r>
            <a:r>
              <a:rPr lang="en-US" sz="2800" b="1" dirty="0" err="1">
                <a:solidFill>
                  <a:schemeClr val="bg1"/>
                </a:solidFill>
              </a:rPr>
              <a:t>dibagian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bawah</a:t>
            </a:r>
            <a:r>
              <a:rPr lang="en-US" sz="2800" b="1" dirty="0">
                <a:solidFill>
                  <a:schemeClr val="bg1"/>
                </a:solidFill>
              </a:rPr>
              <a:t>),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‘OK’; </a:t>
            </a:r>
          </a:p>
        </p:txBody>
      </p:sp>
    </p:spTree>
    <p:extLst>
      <p:ext uri="{BB962C8B-B14F-4D97-AF65-F5344CB8AC3E}">
        <p14:creationId xmlns:p14="http://schemas.microsoft.com/office/powerpoint/2010/main" val="9774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2.01.48%20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71" y="130629"/>
            <a:ext cx="8637815" cy="6547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40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3.08.47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1" y="-1"/>
            <a:ext cx="9505951" cy="661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838" y="447472"/>
            <a:ext cx="11089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914400">
              <a:buFontTx/>
              <a:buAutoNum type="alphaLcPeriod"/>
            </a:pPr>
            <a:endParaRPr lang="en-ID" sz="4800" dirty="0">
              <a:solidFill>
                <a:schemeClr val="bg1"/>
              </a:solidFill>
            </a:endParaRPr>
          </a:p>
          <a:p>
            <a:pPr lvl="2" indent="-914400">
              <a:buFontTx/>
              <a:buAutoNum type="alphaLcPeriod"/>
            </a:pPr>
            <a:endParaRPr lang="en-ID" sz="4800" dirty="0">
              <a:solidFill>
                <a:schemeClr val="bg1"/>
              </a:solidFill>
            </a:endParaRPr>
          </a:p>
          <a:p>
            <a:pPr lvl="2" indent="-914400">
              <a:buAutoNum type="alphaLcPeriod"/>
            </a:pPr>
            <a:endParaRPr lang="en-ID" sz="4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391" y="447472"/>
            <a:ext cx="102724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Modifikasi</a:t>
            </a:r>
            <a:r>
              <a:rPr lang="en-US" sz="4000" b="1" dirty="0">
                <a:solidFill>
                  <a:schemeClr val="bg1"/>
                </a:solidFill>
              </a:rPr>
              <a:t> Data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Semua</a:t>
            </a:r>
            <a:r>
              <a:rPr lang="en-US" sz="4000" b="1" dirty="0">
                <a:solidFill>
                  <a:schemeClr val="bg1"/>
                </a:solidFill>
              </a:rPr>
              <a:t> data </a:t>
            </a:r>
            <a:r>
              <a:rPr lang="en-US" sz="4000" b="1" dirty="0" err="1">
                <a:solidFill>
                  <a:schemeClr val="bg1"/>
                </a:solidFill>
              </a:rPr>
              <a:t>sudah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siap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mungkin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ada</a:t>
            </a:r>
            <a:r>
              <a:rPr lang="en-US" sz="4000" b="1" dirty="0">
                <a:solidFill>
                  <a:schemeClr val="bg1"/>
                </a:solidFill>
              </a:rPr>
              <a:t> yang </a:t>
            </a:r>
            <a:r>
              <a:rPr lang="en-US" sz="4000" b="1" dirty="0" err="1">
                <a:solidFill>
                  <a:schemeClr val="bg1"/>
                </a:solidFill>
              </a:rPr>
              <a:t>perlu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dimodifikasi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untuk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kepentingan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analisis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>
                <a:solidFill>
                  <a:schemeClr val="bg1"/>
                </a:solidFill>
              </a:rPr>
              <a:t>Sebelum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melakukan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modifikasi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perlu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dibuat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definisi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operasional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misalnya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567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871538"/>
            <a:ext cx="97583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6000" b="1" dirty="0" err="1">
                <a:solidFill>
                  <a:schemeClr val="bg2">
                    <a:lumMod val="50000"/>
                  </a:schemeClr>
                </a:solidFill>
              </a:rPr>
              <a:t>Membuat</a:t>
            </a:r>
            <a:r>
              <a:rPr lang="en-US" sz="6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r>
              <a:rPr lang="en-US" sz="6000" b="1" dirty="0">
                <a:solidFill>
                  <a:schemeClr val="bg2">
                    <a:lumMod val="50000"/>
                  </a:schemeClr>
                </a:solidFill>
              </a:rPr>
              <a:t> IMT</a:t>
            </a:r>
            <a:endParaRPr lang="en-ID" sz="6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1-17%20at%205.11.03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0"/>
            <a:ext cx="9907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58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3DA173-71AA-4644-B41C-C834454377F0}"/>
              </a:ext>
            </a:extLst>
          </p:cNvPr>
          <p:cNvSpPr/>
          <p:nvPr/>
        </p:nvSpPr>
        <p:spPr>
          <a:xfrm>
            <a:off x="959370" y="3233658"/>
            <a:ext cx="9332494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08225" algn="l"/>
              </a:tabLst>
            </a:pPr>
            <a:r>
              <a:rPr lang="en-US" sz="36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Kerjakan</a:t>
            </a:r>
            <a:r>
              <a:rPr lang="en-US" sz="36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soal</a:t>
            </a:r>
            <a:r>
              <a:rPr lang="en-US" sz="36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latihan</a:t>
            </a:r>
            <a:r>
              <a:rPr lang="en-US" sz="36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No. 4 </a:t>
            </a:r>
            <a:r>
              <a:rPr lang="en-US" sz="36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pada</a:t>
            </a:r>
            <a:r>
              <a:rPr lang="en-US" sz="36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halaman</a:t>
            </a:r>
            <a:r>
              <a:rPr lang="en-US" sz="3600" b="1" i="1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182</a:t>
            </a:r>
            <a:endParaRPr lang="en-ID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7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8718"/>
              </p:ext>
            </p:extLst>
          </p:nvPr>
        </p:nvGraphicFramePr>
        <p:xfrm>
          <a:off x="350194" y="797488"/>
          <a:ext cx="1126463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8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26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98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Variabel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Definisi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Operasional</a:t>
                      </a:r>
                      <a:r>
                        <a:rPr lang="en-US" sz="4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Hasil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Ukur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UMURB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Lama </a:t>
                      </a:r>
                      <a:r>
                        <a:rPr lang="en-US" sz="3200" b="1" dirty="0" err="1"/>
                        <a:t>waktu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hidup</a:t>
                      </a:r>
                      <a:r>
                        <a:rPr lang="en-US" sz="3200" b="1" baseline="0" dirty="0"/>
                        <a:t> yang </a:t>
                      </a:r>
                      <a:r>
                        <a:rPr lang="en-US" sz="3200" b="1" baseline="0" dirty="0" err="1"/>
                        <a:t>dihitung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dalam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bulan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dari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tanggal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ukur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dikurang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tanggal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lahir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Rasio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KLPUMUR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Pengelompokan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umur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dari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variabel</a:t>
                      </a:r>
                      <a:r>
                        <a:rPr lang="en-US" sz="3200" b="1" baseline="0" dirty="0"/>
                        <a:t> UMURB 6-11, 12-23 </a:t>
                      </a:r>
                      <a:r>
                        <a:rPr lang="en-US" sz="3200" b="1" baseline="0" dirty="0" err="1"/>
                        <a:t>dan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u="sng" baseline="0" dirty="0"/>
                        <a:t>&gt;</a:t>
                      </a:r>
                      <a:r>
                        <a:rPr lang="en-US" sz="3200" b="1" baseline="0" dirty="0"/>
                        <a:t>24 </a:t>
                      </a:r>
                      <a:r>
                        <a:rPr lang="en-US" sz="3200" b="1" baseline="0" dirty="0" err="1"/>
                        <a:t>bulan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Ordinal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IMT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Indeks</a:t>
                      </a:r>
                      <a:r>
                        <a:rPr lang="en-US" sz="3200" b="1" dirty="0"/>
                        <a:t> Massa </a:t>
                      </a:r>
                      <a:r>
                        <a:rPr lang="en-US" sz="3200" b="1" dirty="0" err="1"/>
                        <a:t>Tubuh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dihitung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dengan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rumus</a:t>
                      </a:r>
                      <a:r>
                        <a:rPr lang="en-US" sz="3200" b="1" dirty="0"/>
                        <a:t> BB(kg) </a:t>
                      </a:r>
                      <a:r>
                        <a:rPr lang="en-US" sz="3200" b="1" dirty="0" err="1"/>
                        <a:t>dibagi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tinggi</a:t>
                      </a:r>
                      <a:r>
                        <a:rPr lang="en-US" sz="3200" b="1" dirty="0"/>
                        <a:t> (m)</a:t>
                      </a:r>
                      <a:r>
                        <a:rPr lang="en-US" sz="3200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9302" y="0"/>
            <a:ext cx="968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Contoh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Definisi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Operasional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4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625" y="471488"/>
            <a:ext cx="1017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Langkah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langkah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menghitung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umur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GUNAKAN PERINTAH TRANSFORM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PILIH ‘DATE AND TIME WIZARD’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IKUTI PERINTAH SELANJUTNYA</a:t>
            </a:r>
          </a:p>
        </p:txBody>
      </p:sp>
    </p:spTree>
    <p:extLst>
      <p:ext uri="{BB962C8B-B14F-4D97-AF65-F5344CB8AC3E}">
        <p14:creationId xmlns:p14="http://schemas.microsoft.com/office/powerpoint/2010/main" val="92878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Screen%20Shot%202018-01-08%20at%2011.00.0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21" y="1891374"/>
            <a:ext cx="6572092" cy="505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E5FFE9-A53F-7F49-A567-C856337F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75" y="227778"/>
            <a:ext cx="10479985" cy="16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928688"/>
            <a:ext cx="111585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Menghitung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umur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lvl="3"/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Tehnik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menghitung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umur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ini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didasarkan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atas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selisih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waktu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tanggal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ukur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tanggal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lahir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mendapatkan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umur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lebih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tepat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ID" sz="4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D" sz="4000" b="1" dirty="0" err="1">
                <a:solidFill>
                  <a:schemeClr val="bg2">
                    <a:lumMod val="50000"/>
                  </a:schemeClr>
                </a:solidFill>
              </a:rPr>
              <a:t>Pelajari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langkah2nya </a:t>
            </a:r>
            <a:r>
              <a:rPr lang="en-ID" sz="4000" b="1" dirty="0" err="1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bg2">
                    <a:lumMod val="50000"/>
                  </a:schemeClr>
                </a:solidFill>
              </a:rPr>
              <a:t>halaman</a:t>
            </a:r>
            <a:r>
              <a:rPr lang="en-ID" sz="4000" b="1" dirty="0">
                <a:solidFill>
                  <a:schemeClr val="bg2">
                    <a:lumMod val="50000"/>
                  </a:schemeClr>
                </a:solidFill>
              </a:rPr>
              <a:t> 36-40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6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625" y="471488"/>
            <a:ext cx="10172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Langkah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langkah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membuat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baru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MEMBUAT VARIABEL BARU (DATA DISKRET) DARI VARIABEL LAMA (DATA KONTINYU)</a:t>
            </a:r>
          </a:p>
          <a:p>
            <a:pPr marL="571500" indent="-571500">
              <a:buFont typeface="Arial" charset="0"/>
              <a:buChar char="•"/>
            </a:pP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F2627A-B88C-4649-9A4A-44B2D25BB9FC}"/>
              </a:ext>
            </a:extLst>
          </p:cNvPr>
          <p:cNvSpPr txBox="1"/>
          <p:nvPr/>
        </p:nvSpPr>
        <p:spPr>
          <a:xfrm>
            <a:off x="884420" y="3752166"/>
            <a:ext cx="1100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Pelajari</a:t>
            </a:r>
            <a:r>
              <a:rPr lang="en-US" sz="3600" b="1" dirty="0">
                <a:solidFill>
                  <a:schemeClr val="bg1"/>
                </a:solidFill>
              </a:rPr>
              <a:t> langkah2nya </a:t>
            </a:r>
            <a:r>
              <a:rPr lang="en-US" sz="3600" b="1" dirty="0" err="1">
                <a:solidFill>
                  <a:schemeClr val="bg1"/>
                </a:solidFill>
              </a:rPr>
              <a:t>pada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halaman</a:t>
            </a:r>
            <a:r>
              <a:rPr lang="en-US" sz="3600" b="1" dirty="0">
                <a:solidFill>
                  <a:schemeClr val="bg1"/>
                </a:solidFill>
              </a:rPr>
              <a:t> 40-48</a:t>
            </a:r>
          </a:p>
        </p:txBody>
      </p:sp>
    </p:spTree>
    <p:extLst>
      <p:ext uri="{BB962C8B-B14F-4D97-AF65-F5344CB8AC3E}">
        <p14:creationId xmlns:p14="http://schemas.microsoft.com/office/powerpoint/2010/main" val="181106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3" y="414338"/>
            <a:ext cx="1120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Membuat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KLPUMUR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UMURB</a:t>
            </a:r>
          </a:p>
          <a:p>
            <a:pPr lvl="3"/>
            <a:endParaRPr lang="en-ID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KLPUMUR 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berisi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1 = 6-11, 2 = 12-23,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3 = &gt; 24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bulan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yang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berasal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variabel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UMURB </a:t>
            </a:r>
          </a:p>
        </p:txBody>
      </p:sp>
    </p:spTree>
    <p:extLst>
      <p:ext uri="{BB962C8B-B14F-4D97-AF65-F5344CB8AC3E}">
        <p14:creationId xmlns:p14="http://schemas.microsoft.com/office/powerpoint/2010/main" val="166390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1567543"/>
            <a:ext cx="5894614" cy="4947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1" y="0"/>
            <a:ext cx="475161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Buat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baru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sebagai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tempat</a:t>
            </a:r>
            <a:r>
              <a:rPr lang="en-US" sz="2800" b="1" dirty="0">
                <a:solidFill>
                  <a:schemeClr val="bg1"/>
                </a:solidFill>
              </a:rPr>
              <a:t> variable KLPUMUR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melakukan</a:t>
            </a:r>
            <a:r>
              <a:rPr lang="en-US" sz="2800" b="1" dirty="0">
                <a:solidFill>
                  <a:schemeClr val="bg1"/>
                </a:solidFill>
              </a:rPr>
              <a:t> ‘insert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’. </a:t>
            </a:r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ASI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membloknya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kemudian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geser</a:t>
            </a:r>
            <a:r>
              <a:rPr lang="en-US" sz="2800" b="1" dirty="0">
                <a:solidFill>
                  <a:schemeClr val="bg1"/>
                </a:solidFill>
              </a:rPr>
              <a:t> ‘cursor’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Edit,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‘Insert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‘Variable View’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Ganti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nama</a:t>
            </a:r>
            <a:r>
              <a:rPr lang="en-US" sz="2800" b="1" dirty="0">
                <a:solidFill>
                  <a:schemeClr val="bg1"/>
                </a:solidFill>
              </a:rPr>
              <a:t> VAR00001 </a:t>
            </a:r>
            <a:r>
              <a:rPr lang="en-US" sz="2800" b="1" dirty="0" err="1">
                <a:solidFill>
                  <a:schemeClr val="bg1"/>
                </a:solidFill>
              </a:rPr>
              <a:t>menjadi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KLPUMUR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Ganti</a:t>
            </a:r>
            <a:r>
              <a:rPr lang="en-US" sz="2800" b="1" dirty="0">
                <a:solidFill>
                  <a:schemeClr val="bg1"/>
                </a:solidFill>
              </a:rPr>
              <a:t> ‘Decimals’ </a:t>
            </a:r>
            <a:r>
              <a:rPr lang="en-US" sz="2800" b="1" dirty="0" err="1">
                <a:solidFill>
                  <a:schemeClr val="bg1"/>
                </a:solidFill>
              </a:rPr>
              <a:t>menjadi</a:t>
            </a:r>
            <a:r>
              <a:rPr lang="en-US" sz="2800" b="1" dirty="0">
                <a:solidFill>
                  <a:schemeClr val="bg1"/>
                </a:solidFill>
              </a:rPr>
              <a:t> 0,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isi</a:t>
            </a:r>
            <a:r>
              <a:rPr lang="en-US" sz="2800" b="1" dirty="0">
                <a:solidFill>
                  <a:schemeClr val="bg1"/>
                </a:solidFill>
              </a:rPr>
              <a:t> ‘Label’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;</a:t>
            </a: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9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1647</TotalTime>
  <Words>448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50</cp:revision>
  <dcterms:created xsi:type="dcterms:W3CDTF">2018-04-20T03:08:43Z</dcterms:created>
  <dcterms:modified xsi:type="dcterms:W3CDTF">2018-08-28T12:12:32Z</dcterms:modified>
</cp:coreProperties>
</file>