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67" r:id="rId4"/>
    <p:sldId id="287" r:id="rId5"/>
    <p:sldId id="283" r:id="rId6"/>
    <p:sldId id="281" r:id="rId7"/>
    <p:sldId id="289" r:id="rId8"/>
    <p:sldId id="288" r:id="rId9"/>
    <p:sldId id="290" r:id="rId10"/>
    <p:sldId id="282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0579"/>
    <p:restoredTop sz="92969"/>
  </p:normalViewPr>
  <p:slideViewPr>
    <p:cSldViewPr snapToGrid="0">
      <p:cViewPr varScale="1">
        <p:scale>
          <a:sx n="54" d="100"/>
          <a:sy n="54" d="100"/>
        </p:scale>
        <p:origin x="12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DB4D8-D93E-E843-9476-66D08B127F09}" type="doc">
      <dgm:prSet loTypeId="urn:microsoft.com/office/officeart/2005/8/layout/radial6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734EC-91CE-3F4D-8658-F3A496CCC71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21</a:t>
          </a:r>
          <a:r>
            <a:rPr lang="en-US" b="1" baseline="30000" dirty="0" smtClean="0">
              <a:solidFill>
                <a:schemeClr val="tx1"/>
              </a:solidFill>
            </a:rPr>
            <a:t>st</a:t>
          </a:r>
          <a:r>
            <a:rPr lang="en-US" b="1" dirty="0" smtClean="0">
              <a:solidFill>
                <a:schemeClr val="tx1"/>
              </a:solidFill>
            </a:rPr>
            <a:t> learning skills</a:t>
          </a:r>
          <a:endParaRPr lang="en-US" b="1" dirty="0">
            <a:solidFill>
              <a:schemeClr val="tx1"/>
            </a:solidFill>
          </a:endParaRPr>
        </a:p>
      </dgm:t>
    </dgm:pt>
    <dgm:pt modelId="{E03C64BA-8937-514C-8C67-BB589DCD67C0}" type="parTrans" cxnId="{A783215F-2CE7-5E49-BF5F-7BE1AB49E29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1261BBF-7394-8541-9E3E-17F5A2AC807B}" type="sibTrans" cxnId="{A783215F-2CE7-5E49-BF5F-7BE1AB49E29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1DB66D3-78E3-6C4C-8F05-E17E372ECB3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Critical Thinking (and problem solving)</a:t>
          </a:r>
          <a:endParaRPr lang="en-US" b="1" dirty="0">
            <a:solidFill>
              <a:schemeClr val="tx1"/>
            </a:solidFill>
          </a:endParaRPr>
        </a:p>
      </dgm:t>
    </dgm:pt>
    <dgm:pt modelId="{282B7976-5E9B-2542-A3BB-3F74EC112598}" type="parTrans" cxnId="{953CD08F-7869-DE46-B039-38F3EDEEAE9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748DCBF-F4CC-5D40-96E9-41CE09368A13}" type="sibTrans" cxnId="{953CD08F-7869-DE46-B039-38F3EDEEAE9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AFFD5C-69A6-7C4F-8CFB-15F3F589C51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Creative thinking (and innovation)</a:t>
          </a:r>
          <a:endParaRPr lang="en-US" b="1" dirty="0">
            <a:solidFill>
              <a:schemeClr val="tx1"/>
            </a:solidFill>
          </a:endParaRPr>
        </a:p>
      </dgm:t>
    </dgm:pt>
    <dgm:pt modelId="{C6F396E5-0F4C-4149-845C-B9900EF35C3A}" type="parTrans" cxnId="{BB802548-E385-9D4C-BF19-43E7C14FCF9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000D32A-718A-7B45-A691-91CD1D3A8EB6}" type="sibTrans" cxnId="{BB802548-E385-9D4C-BF19-43E7C14FCF9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3761F66-5B2F-1B46-8A12-D075ED05B49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Collaborating</a:t>
          </a:r>
          <a:endParaRPr lang="en-US" b="1" dirty="0">
            <a:solidFill>
              <a:schemeClr val="tx1"/>
            </a:solidFill>
          </a:endParaRPr>
        </a:p>
      </dgm:t>
    </dgm:pt>
    <dgm:pt modelId="{BCF1A5C4-47F4-CB49-B6B8-72DEAC234C10}" type="parTrans" cxnId="{12BDFF4F-99A6-6D41-B785-3B9F522044D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D1E9D53-7064-1C40-B20E-BB89F8DCED8C}" type="sibTrans" cxnId="{12BDFF4F-99A6-6D41-B785-3B9F522044D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FAFFD7E-57EB-2F48-9E7C-F900C7188F0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Communicating</a:t>
          </a:r>
          <a:endParaRPr lang="en-US" b="1" dirty="0">
            <a:solidFill>
              <a:schemeClr val="tx1"/>
            </a:solidFill>
          </a:endParaRPr>
        </a:p>
      </dgm:t>
    </dgm:pt>
    <dgm:pt modelId="{0A5D53B1-1DE7-E140-9DEA-178D4AAFB572}" type="parTrans" cxnId="{8D12845F-DC3C-3F41-8969-F7592AD42CB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B5431F5-F3E1-7041-8FE8-134780A0FA62}" type="sibTrans" cxnId="{8D12845F-DC3C-3F41-8969-F7592AD42CB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8FF1089-207C-F341-B08C-A6672330EABD}" type="pres">
      <dgm:prSet presAssocID="{EBBDB4D8-D93E-E843-9476-66D08B127F0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9680D9-D1F7-CE44-B464-2A77287DBA48}" type="pres">
      <dgm:prSet presAssocID="{CEB734EC-91CE-3F4D-8658-F3A496CCC710}" presName="centerShape" presStyleLbl="node0" presStyleIdx="0" presStyleCnt="1"/>
      <dgm:spPr/>
      <dgm:t>
        <a:bodyPr/>
        <a:lstStyle/>
        <a:p>
          <a:endParaRPr lang="en-US"/>
        </a:p>
      </dgm:t>
    </dgm:pt>
    <dgm:pt modelId="{5FFC7283-80CA-2A4F-A29C-9056D1009DCD}" type="pres">
      <dgm:prSet presAssocID="{11DB66D3-78E3-6C4C-8F05-E17E372ECB38}" presName="node" presStyleLbl="node1" presStyleIdx="0" presStyleCnt="4">
        <dgm:presLayoutVars>
          <dgm:bulletEnabled val="1"/>
        </dgm:presLayoutVars>
      </dgm:prSet>
      <dgm:spPr/>
    </dgm:pt>
    <dgm:pt modelId="{E0A3D412-1D7F-364B-836E-2272164BA87F}" type="pres">
      <dgm:prSet presAssocID="{11DB66D3-78E3-6C4C-8F05-E17E372ECB38}" presName="dummy" presStyleCnt="0"/>
      <dgm:spPr/>
    </dgm:pt>
    <dgm:pt modelId="{E318A4CC-262B-B04A-B0CA-FD4A07429881}" type="pres">
      <dgm:prSet presAssocID="{A748DCBF-F4CC-5D40-96E9-41CE09368A13}" presName="sibTrans" presStyleLbl="sibTrans2D1" presStyleIdx="0" presStyleCnt="4"/>
      <dgm:spPr/>
    </dgm:pt>
    <dgm:pt modelId="{732F09B2-B322-304C-8739-B979EE34BAF7}" type="pres">
      <dgm:prSet presAssocID="{B8AFFD5C-69A6-7C4F-8CFB-15F3F589C518}" presName="node" presStyleLbl="node1" presStyleIdx="1" presStyleCnt="4">
        <dgm:presLayoutVars>
          <dgm:bulletEnabled val="1"/>
        </dgm:presLayoutVars>
      </dgm:prSet>
      <dgm:spPr/>
    </dgm:pt>
    <dgm:pt modelId="{77F74DB9-D5A5-D446-973F-1E79885969F5}" type="pres">
      <dgm:prSet presAssocID="{B8AFFD5C-69A6-7C4F-8CFB-15F3F589C518}" presName="dummy" presStyleCnt="0"/>
      <dgm:spPr/>
    </dgm:pt>
    <dgm:pt modelId="{F4008C6E-3554-694B-AC0C-32FC5B64098B}" type="pres">
      <dgm:prSet presAssocID="{9000D32A-718A-7B45-A691-91CD1D3A8EB6}" presName="sibTrans" presStyleLbl="sibTrans2D1" presStyleIdx="1" presStyleCnt="4"/>
      <dgm:spPr/>
    </dgm:pt>
    <dgm:pt modelId="{D1CDAD51-ACC2-2D40-86A3-7D98C9F769C6}" type="pres">
      <dgm:prSet presAssocID="{D3761F66-5B2F-1B46-8A12-D075ED05B49D}" presName="node" presStyleLbl="node1" presStyleIdx="2" presStyleCnt="4">
        <dgm:presLayoutVars>
          <dgm:bulletEnabled val="1"/>
        </dgm:presLayoutVars>
      </dgm:prSet>
      <dgm:spPr/>
    </dgm:pt>
    <dgm:pt modelId="{CE4CBC4C-B45E-AF40-A0C8-8B82777A4CEB}" type="pres">
      <dgm:prSet presAssocID="{D3761F66-5B2F-1B46-8A12-D075ED05B49D}" presName="dummy" presStyleCnt="0"/>
      <dgm:spPr/>
    </dgm:pt>
    <dgm:pt modelId="{7C9DDEEF-3AFA-334E-A901-27442C1E7FB4}" type="pres">
      <dgm:prSet presAssocID="{9D1E9D53-7064-1C40-B20E-BB89F8DCED8C}" presName="sibTrans" presStyleLbl="sibTrans2D1" presStyleIdx="2" presStyleCnt="4"/>
      <dgm:spPr/>
    </dgm:pt>
    <dgm:pt modelId="{94D6F547-3D09-FF41-9113-45DA15E20F4D}" type="pres">
      <dgm:prSet presAssocID="{3FAFFD7E-57EB-2F48-9E7C-F900C7188F02}" presName="node" presStyleLbl="node1" presStyleIdx="3" presStyleCnt="4">
        <dgm:presLayoutVars>
          <dgm:bulletEnabled val="1"/>
        </dgm:presLayoutVars>
      </dgm:prSet>
      <dgm:spPr/>
    </dgm:pt>
    <dgm:pt modelId="{FFE260FC-98BE-4540-B631-901A322A1FD8}" type="pres">
      <dgm:prSet presAssocID="{3FAFFD7E-57EB-2F48-9E7C-F900C7188F02}" presName="dummy" presStyleCnt="0"/>
      <dgm:spPr/>
    </dgm:pt>
    <dgm:pt modelId="{30283239-6B48-A840-B761-7E8A3CFDB3CF}" type="pres">
      <dgm:prSet presAssocID="{DB5431F5-F3E1-7041-8FE8-134780A0FA62}" presName="sibTrans" presStyleLbl="sibTrans2D1" presStyleIdx="3" presStyleCnt="4"/>
      <dgm:spPr/>
    </dgm:pt>
  </dgm:ptLst>
  <dgm:cxnLst>
    <dgm:cxn modelId="{0CA9AE13-2F0C-E443-8E66-893462411980}" type="presOf" srcId="{11DB66D3-78E3-6C4C-8F05-E17E372ECB38}" destId="{5FFC7283-80CA-2A4F-A29C-9056D1009DCD}" srcOrd="0" destOrd="0" presId="urn:microsoft.com/office/officeart/2005/8/layout/radial6"/>
    <dgm:cxn modelId="{3B564324-2860-244C-A226-AF277FAE9F0C}" type="presOf" srcId="{9000D32A-718A-7B45-A691-91CD1D3A8EB6}" destId="{F4008C6E-3554-694B-AC0C-32FC5B64098B}" srcOrd="0" destOrd="0" presId="urn:microsoft.com/office/officeart/2005/8/layout/radial6"/>
    <dgm:cxn modelId="{EAFBE07D-1DCC-394E-A253-4BDAC416E7DD}" type="presOf" srcId="{9D1E9D53-7064-1C40-B20E-BB89F8DCED8C}" destId="{7C9DDEEF-3AFA-334E-A901-27442C1E7FB4}" srcOrd="0" destOrd="0" presId="urn:microsoft.com/office/officeart/2005/8/layout/radial6"/>
    <dgm:cxn modelId="{A783215F-2CE7-5E49-BF5F-7BE1AB49E29F}" srcId="{EBBDB4D8-D93E-E843-9476-66D08B127F09}" destId="{CEB734EC-91CE-3F4D-8658-F3A496CCC710}" srcOrd="0" destOrd="0" parTransId="{E03C64BA-8937-514C-8C67-BB589DCD67C0}" sibTransId="{51261BBF-7394-8541-9E3E-17F5A2AC807B}"/>
    <dgm:cxn modelId="{12BDFF4F-99A6-6D41-B785-3B9F522044D7}" srcId="{CEB734EC-91CE-3F4D-8658-F3A496CCC710}" destId="{D3761F66-5B2F-1B46-8A12-D075ED05B49D}" srcOrd="2" destOrd="0" parTransId="{BCF1A5C4-47F4-CB49-B6B8-72DEAC234C10}" sibTransId="{9D1E9D53-7064-1C40-B20E-BB89F8DCED8C}"/>
    <dgm:cxn modelId="{8D12845F-DC3C-3F41-8969-F7592AD42CB5}" srcId="{CEB734EC-91CE-3F4D-8658-F3A496CCC710}" destId="{3FAFFD7E-57EB-2F48-9E7C-F900C7188F02}" srcOrd="3" destOrd="0" parTransId="{0A5D53B1-1DE7-E140-9DEA-178D4AAFB572}" sibTransId="{DB5431F5-F3E1-7041-8FE8-134780A0FA62}"/>
    <dgm:cxn modelId="{5F6D807B-A134-3541-B59E-FF974C6497E9}" type="presOf" srcId="{D3761F66-5B2F-1B46-8A12-D075ED05B49D}" destId="{D1CDAD51-ACC2-2D40-86A3-7D98C9F769C6}" srcOrd="0" destOrd="0" presId="urn:microsoft.com/office/officeart/2005/8/layout/radial6"/>
    <dgm:cxn modelId="{BB802548-E385-9D4C-BF19-43E7C14FCF92}" srcId="{CEB734EC-91CE-3F4D-8658-F3A496CCC710}" destId="{B8AFFD5C-69A6-7C4F-8CFB-15F3F589C518}" srcOrd="1" destOrd="0" parTransId="{C6F396E5-0F4C-4149-845C-B9900EF35C3A}" sibTransId="{9000D32A-718A-7B45-A691-91CD1D3A8EB6}"/>
    <dgm:cxn modelId="{669FC00B-E6EC-4E4E-9EE5-9AB26CB154E4}" type="presOf" srcId="{CEB734EC-91CE-3F4D-8658-F3A496CCC710}" destId="{589680D9-D1F7-CE44-B464-2A77287DBA48}" srcOrd="0" destOrd="0" presId="urn:microsoft.com/office/officeart/2005/8/layout/radial6"/>
    <dgm:cxn modelId="{953CD08F-7869-DE46-B039-38F3EDEEAE9D}" srcId="{CEB734EC-91CE-3F4D-8658-F3A496CCC710}" destId="{11DB66D3-78E3-6C4C-8F05-E17E372ECB38}" srcOrd="0" destOrd="0" parTransId="{282B7976-5E9B-2542-A3BB-3F74EC112598}" sibTransId="{A748DCBF-F4CC-5D40-96E9-41CE09368A13}"/>
    <dgm:cxn modelId="{D56F30CE-EAD3-B548-A3B8-3E04BDE3FB91}" type="presOf" srcId="{A748DCBF-F4CC-5D40-96E9-41CE09368A13}" destId="{E318A4CC-262B-B04A-B0CA-FD4A07429881}" srcOrd="0" destOrd="0" presId="urn:microsoft.com/office/officeart/2005/8/layout/radial6"/>
    <dgm:cxn modelId="{6B2A76B0-0183-0F4C-88E1-685CAD549E20}" type="presOf" srcId="{EBBDB4D8-D93E-E843-9476-66D08B127F09}" destId="{78FF1089-207C-F341-B08C-A6672330EABD}" srcOrd="0" destOrd="0" presId="urn:microsoft.com/office/officeart/2005/8/layout/radial6"/>
    <dgm:cxn modelId="{9EBE62E2-4669-5B4A-ACB5-C0D431AC7C5F}" type="presOf" srcId="{B8AFFD5C-69A6-7C4F-8CFB-15F3F589C518}" destId="{732F09B2-B322-304C-8739-B979EE34BAF7}" srcOrd="0" destOrd="0" presId="urn:microsoft.com/office/officeart/2005/8/layout/radial6"/>
    <dgm:cxn modelId="{F5135011-9169-184C-8D7E-4908B2E03CD0}" type="presOf" srcId="{3FAFFD7E-57EB-2F48-9E7C-F900C7188F02}" destId="{94D6F547-3D09-FF41-9113-45DA15E20F4D}" srcOrd="0" destOrd="0" presId="urn:microsoft.com/office/officeart/2005/8/layout/radial6"/>
    <dgm:cxn modelId="{DB0258D9-D6E1-9141-A4CC-74E0728BC442}" type="presOf" srcId="{DB5431F5-F3E1-7041-8FE8-134780A0FA62}" destId="{30283239-6B48-A840-B761-7E8A3CFDB3CF}" srcOrd="0" destOrd="0" presId="urn:microsoft.com/office/officeart/2005/8/layout/radial6"/>
    <dgm:cxn modelId="{BF5114B3-E0EB-2E4B-BC51-7ECA21803FFD}" type="presParOf" srcId="{78FF1089-207C-F341-B08C-A6672330EABD}" destId="{589680D9-D1F7-CE44-B464-2A77287DBA48}" srcOrd="0" destOrd="0" presId="urn:microsoft.com/office/officeart/2005/8/layout/radial6"/>
    <dgm:cxn modelId="{1A03137D-3579-AA43-A8DD-1E98066AEA60}" type="presParOf" srcId="{78FF1089-207C-F341-B08C-A6672330EABD}" destId="{5FFC7283-80CA-2A4F-A29C-9056D1009DCD}" srcOrd="1" destOrd="0" presId="urn:microsoft.com/office/officeart/2005/8/layout/radial6"/>
    <dgm:cxn modelId="{B0F5463B-2D48-A64E-993E-00DFDEE04811}" type="presParOf" srcId="{78FF1089-207C-F341-B08C-A6672330EABD}" destId="{E0A3D412-1D7F-364B-836E-2272164BA87F}" srcOrd="2" destOrd="0" presId="urn:microsoft.com/office/officeart/2005/8/layout/radial6"/>
    <dgm:cxn modelId="{423C8FBF-6C03-7249-8723-96845D658702}" type="presParOf" srcId="{78FF1089-207C-F341-B08C-A6672330EABD}" destId="{E318A4CC-262B-B04A-B0CA-FD4A07429881}" srcOrd="3" destOrd="0" presId="urn:microsoft.com/office/officeart/2005/8/layout/radial6"/>
    <dgm:cxn modelId="{9DC9B712-C79D-4C41-8636-2BC1A4BE8341}" type="presParOf" srcId="{78FF1089-207C-F341-B08C-A6672330EABD}" destId="{732F09B2-B322-304C-8739-B979EE34BAF7}" srcOrd="4" destOrd="0" presId="urn:microsoft.com/office/officeart/2005/8/layout/radial6"/>
    <dgm:cxn modelId="{9D51D88F-4D18-5D47-87D1-36C03A6FF61D}" type="presParOf" srcId="{78FF1089-207C-F341-B08C-A6672330EABD}" destId="{77F74DB9-D5A5-D446-973F-1E79885969F5}" srcOrd="5" destOrd="0" presId="urn:microsoft.com/office/officeart/2005/8/layout/radial6"/>
    <dgm:cxn modelId="{7510910E-C0FC-3540-891B-AFB9F05BC67E}" type="presParOf" srcId="{78FF1089-207C-F341-B08C-A6672330EABD}" destId="{F4008C6E-3554-694B-AC0C-32FC5B64098B}" srcOrd="6" destOrd="0" presId="urn:microsoft.com/office/officeart/2005/8/layout/radial6"/>
    <dgm:cxn modelId="{9C04E2B9-DD15-1B4C-A9A7-16DF622695C9}" type="presParOf" srcId="{78FF1089-207C-F341-B08C-A6672330EABD}" destId="{D1CDAD51-ACC2-2D40-86A3-7D98C9F769C6}" srcOrd="7" destOrd="0" presId="urn:microsoft.com/office/officeart/2005/8/layout/radial6"/>
    <dgm:cxn modelId="{2468ED8F-5E8C-834C-83FC-0BFE43F9C88E}" type="presParOf" srcId="{78FF1089-207C-F341-B08C-A6672330EABD}" destId="{CE4CBC4C-B45E-AF40-A0C8-8B82777A4CEB}" srcOrd="8" destOrd="0" presId="urn:microsoft.com/office/officeart/2005/8/layout/radial6"/>
    <dgm:cxn modelId="{8B8475E4-C3FA-5C44-A09A-224196FD1DAA}" type="presParOf" srcId="{78FF1089-207C-F341-B08C-A6672330EABD}" destId="{7C9DDEEF-3AFA-334E-A901-27442C1E7FB4}" srcOrd="9" destOrd="0" presId="urn:microsoft.com/office/officeart/2005/8/layout/radial6"/>
    <dgm:cxn modelId="{70640D6C-FAB1-4B48-BE7C-7B5B19335CEC}" type="presParOf" srcId="{78FF1089-207C-F341-B08C-A6672330EABD}" destId="{94D6F547-3D09-FF41-9113-45DA15E20F4D}" srcOrd="10" destOrd="0" presId="urn:microsoft.com/office/officeart/2005/8/layout/radial6"/>
    <dgm:cxn modelId="{4770A592-82A2-BD41-818D-E75C278CCA90}" type="presParOf" srcId="{78FF1089-207C-F341-B08C-A6672330EABD}" destId="{FFE260FC-98BE-4540-B631-901A322A1FD8}" srcOrd="11" destOrd="0" presId="urn:microsoft.com/office/officeart/2005/8/layout/radial6"/>
    <dgm:cxn modelId="{DA383A04-20CF-9749-87BD-DF169FDB36CB}" type="presParOf" srcId="{78FF1089-207C-F341-B08C-A6672330EABD}" destId="{30283239-6B48-A840-B761-7E8A3CFDB3C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D127C-FC4B-854D-A9EB-96E8B99BF3B4}" type="doc">
      <dgm:prSet loTypeId="urn:microsoft.com/office/officeart/2005/8/layout/venn2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A89711-AF40-734D-AA04-AAD992BE4D61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CRITICAL THINKER </a:t>
          </a:r>
          <a:r>
            <a:rPr lang="mr-IN" sz="1000" b="1" dirty="0" smtClean="0">
              <a:solidFill>
                <a:schemeClr val="tx1"/>
              </a:solidFill>
            </a:rPr>
            <a:t>–</a:t>
          </a:r>
          <a:r>
            <a:rPr lang="en-US" sz="1000" b="1" dirty="0" smtClean="0">
              <a:solidFill>
                <a:schemeClr val="tx1"/>
              </a:solidFill>
            </a:rPr>
            <a:t> Solving problems</a:t>
          </a:r>
          <a:endParaRPr lang="en-US" sz="1000" b="1" dirty="0">
            <a:solidFill>
              <a:schemeClr val="tx1"/>
            </a:solidFill>
          </a:endParaRPr>
        </a:p>
      </dgm:t>
    </dgm:pt>
    <dgm:pt modelId="{CC0F6ED5-E785-E44C-A523-BBE86FB1C57C}" type="parTrans" cxnId="{D3C8CC34-76FB-7046-A290-4F0E0F81B29A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F357055E-19E4-9A47-A291-60214FA53A01}" type="sibTrans" cxnId="{D3C8CC34-76FB-7046-A290-4F0E0F81B29A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6D276954-5DEC-3645-9FAB-0D202E697E97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COMMUNICATOR </a:t>
          </a:r>
          <a:r>
            <a:rPr lang="mr-IN" sz="1000" b="1" dirty="0" smtClean="0">
              <a:solidFill>
                <a:schemeClr val="tx1"/>
              </a:solidFill>
            </a:rPr>
            <a:t>–</a:t>
          </a:r>
          <a:r>
            <a:rPr lang="en-US" sz="1000" b="1" dirty="0" smtClean="0">
              <a:solidFill>
                <a:schemeClr val="tx1"/>
              </a:solidFill>
            </a:rPr>
            <a:t> Understanding and communicating ideas</a:t>
          </a:r>
          <a:endParaRPr lang="en-US" sz="1000" b="1" dirty="0">
            <a:solidFill>
              <a:schemeClr val="tx1"/>
            </a:solidFill>
          </a:endParaRPr>
        </a:p>
      </dgm:t>
    </dgm:pt>
    <dgm:pt modelId="{E834FB7A-3654-0149-9EF6-F4696AB9885A}" type="parTrans" cxnId="{546BFA4C-77C8-FA4E-AF2E-002A40C24344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E0472A7A-F782-014D-B21F-ADAEC6FEA531}" type="sibTrans" cxnId="{546BFA4C-77C8-FA4E-AF2E-002A40C24344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10329E1F-76C5-9C42-9061-1037E57802E5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COLLABORATOR </a:t>
          </a:r>
          <a:r>
            <a:rPr lang="mr-IN" sz="1000" b="1" dirty="0" smtClean="0">
              <a:solidFill>
                <a:schemeClr val="tx1"/>
              </a:solidFill>
            </a:rPr>
            <a:t>–</a:t>
          </a:r>
          <a:r>
            <a:rPr lang="en-US" sz="1000" b="1" dirty="0" smtClean="0">
              <a:solidFill>
                <a:schemeClr val="tx1"/>
              </a:solidFill>
            </a:rPr>
            <a:t> Working with others</a:t>
          </a:r>
          <a:endParaRPr lang="en-US" sz="1000" b="1" dirty="0">
            <a:solidFill>
              <a:schemeClr val="tx1"/>
            </a:solidFill>
          </a:endParaRPr>
        </a:p>
      </dgm:t>
    </dgm:pt>
    <dgm:pt modelId="{508B4BE8-BA4C-9945-8D82-7F98C8D275BC}" type="parTrans" cxnId="{79F6DB13-3C5E-DA48-A3D5-BF27630C8BA9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9BA62FD3-BA59-B049-A357-1F57142E9BD1}" type="sibTrans" cxnId="{79F6DB13-3C5E-DA48-A3D5-BF27630C8BA9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8E33AA41-76BE-0941-8B3C-188D4472FC39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CREATOR </a:t>
          </a:r>
          <a:r>
            <a:rPr lang="mr-IN" sz="1000" b="1" dirty="0" smtClean="0">
              <a:solidFill>
                <a:schemeClr val="tx1"/>
              </a:solidFill>
            </a:rPr>
            <a:t>–</a:t>
          </a:r>
          <a:r>
            <a:rPr lang="en-US" sz="1000" b="1" dirty="0" smtClean="0">
              <a:solidFill>
                <a:schemeClr val="tx1"/>
              </a:solidFill>
            </a:rPr>
            <a:t>Producing high quality work</a:t>
          </a:r>
          <a:endParaRPr lang="en-US" sz="1000" b="1" dirty="0">
            <a:solidFill>
              <a:schemeClr val="tx1"/>
            </a:solidFill>
          </a:endParaRPr>
        </a:p>
      </dgm:t>
    </dgm:pt>
    <dgm:pt modelId="{50B109BB-7828-1D47-86DD-45841A552F91}" type="parTrans" cxnId="{7F60E8F3-49E2-894B-8FB0-F7864A96CC2B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6CD19463-AAE4-2641-91B3-626C419944E2}" type="sibTrans" cxnId="{7F60E8F3-49E2-894B-8FB0-F7864A96CC2B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1A6EAF64-7F56-6F4E-8FAB-02E913B2CA05}" type="pres">
      <dgm:prSet presAssocID="{2FDD127C-FC4B-854D-A9EB-96E8B99BF3B4}" presName="Name0" presStyleCnt="0">
        <dgm:presLayoutVars>
          <dgm:chMax val="7"/>
          <dgm:resizeHandles val="exact"/>
        </dgm:presLayoutVars>
      </dgm:prSet>
      <dgm:spPr/>
    </dgm:pt>
    <dgm:pt modelId="{871A6B39-A28D-C04D-94F0-A0ED370710BB}" type="pres">
      <dgm:prSet presAssocID="{2FDD127C-FC4B-854D-A9EB-96E8B99BF3B4}" presName="comp1" presStyleCnt="0"/>
      <dgm:spPr/>
    </dgm:pt>
    <dgm:pt modelId="{026533C8-68FE-A640-9357-FFCB187188F8}" type="pres">
      <dgm:prSet presAssocID="{2FDD127C-FC4B-854D-A9EB-96E8B99BF3B4}" presName="circle1" presStyleLbl="node1" presStyleIdx="0" presStyleCnt="4"/>
      <dgm:spPr/>
    </dgm:pt>
    <dgm:pt modelId="{F0DD32B5-6C03-6247-AE59-6F6302FD7BC5}" type="pres">
      <dgm:prSet presAssocID="{2FDD127C-FC4B-854D-A9EB-96E8B99BF3B4}" presName="c1text" presStyleLbl="node1" presStyleIdx="0" presStyleCnt="4">
        <dgm:presLayoutVars>
          <dgm:bulletEnabled val="1"/>
        </dgm:presLayoutVars>
      </dgm:prSet>
      <dgm:spPr/>
    </dgm:pt>
    <dgm:pt modelId="{2AA39F47-0DE1-F345-93A5-FA990724608E}" type="pres">
      <dgm:prSet presAssocID="{2FDD127C-FC4B-854D-A9EB-96E8B99BF3B4}" presName="comp2" presStyleCnt="0"/>
      <dgm:spPr/>
    </dgm:pt>
    <dgm:pt modelId="{CF1C2673-D44B-C945-AB5C-C4AA047A8BAC}" type="pres">
      <dgm:prSet presAssocID="{2FDD127C-FC4B-854D-A9EB-96E8B99BF3B4}" presName="circle2" presStyleLbl="node1" presStyleIdx="1" presStyleCnt="4"/>
      <dgm:spPr/>
      <dgm:t>
        <a:bodyPr/>
        <a:lstStyle/>
        <a:p>
          <a:endParaRPr lang="en-US"/>
        </a:p>
      </dgm:t>
    </dgm:pt>
    <dgm:pt modelId="{0F6F1F4B-2716-D442-AD37-F6727407AE42}" type="pres">
      <dgm:prSet presAssocID="{2FDD127C-FC4B-854D-A9EB-96E8B99BF3B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2E86D-DB79-514D-B04C-A7A891216ACE}" type="pres">
      <dgm:prSet presAssocID="{2FDD127C-FC4B-854D-A9EB-96E8B99BF3B4}" presName="comp3" presStyleCnt="0"/>
      <dgm:spPr/>
    </dgm:pt>
    <dgm:pt modelId="{6BD661EB-567D-A34F-9E29-3694079227D5}" type="pres">
      <dgm:prSet presAssocID="{2FDD127C-FC4B-854D-A9EB-96E8B99BF3B4}" presName="circle3" presStyleLbl="node1" presStyleIdx="2" presStyleCnt="4"/>
      <dgm:spPr/>
    </dgm:pt>
    <dgm:pt modelId="{1E778617-6E26-F646-805D-C4E5C5A0A63C}" type="pres">
      <dgm:prSet presAssocID="{2FDD127C-FC4B-854D-A9EB-96E8B99BF3B4}" presName="c3text" presStyleLbl="node1" presStyleIdx="2" presStyleCnt="4">
        <dgm:presLayoutVars>
          <dgm:bulletEnabled val="1"/>
        </dgm:presLayoutVars>
      </dgm:prSet>
      <dgm:spPr/>
    </dgm:pt>
    <dgm:pt modelId="{5E479503-BE6E-004C-97F4-371DBDC56485}" type="pres">
      <dgm:prSet presAssocID="{2FDD127C-FC4B-854D-A9EB-96E8B99BF3B4}" presName="comp4" presStyleCnt="0"/>
      <dgm:spPr/>
    </dgm:pt>
    <dgm:pt modelId="{89ECAFCA-B8EE-2C4F-AD0A-3A70D3AE53AE}" type="pres">
      <dgm:prSet presAssocID="{2FDD127C-FC4B-854D-A9EB-96E8B99BF3B4}" presName="circle4" presStyleLbl="node1" presStyleIdx="3" presStyleCnt="4"/>
      <dgm:spPr/>
    </dgm:pt>
    <dgm:pt modelId="{DDDD1B15-CD68-B844-86C6-9C5870488BB2}" type="pres">
      <dgm:prSet presAssocID="{2FDD127C-FC4B-854D-A9EB-96E8B99BF3B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09B222E-4CD3-D44D-B14A-45C6A24C757A}" type="presOf" srcId="{98A89711-AF40-734D-AA04-AAD992BE4D61}" destId="{F0DD32B5-6C03-6247-AE59-6F6302FD7BC5}" srcOrd="1" destOrd="0" presId="urn:microsoft.com/office/officeart/2005/8/layout/venn2"/>
    <dgm:cxn modelId="{D3C8CC34-76FB-7046-A290-4F0E0F81B29A}" srcId="{2FDD127C-FC4B-854D-A9EB-96E8B99BF3B4}" destId="{98A89711-AF40-734D-AA04-AAD992BE4D61}" srcOrd="0" destOrd="0" parTransId="{CC0F6ED5-E785-E44C-A523-BBE86FB1C57C}" sibTransId="{F357055E-19E4-9A47-A291-60214FA53A01}"/>
    <dgm:cxn modelId="{7F60E8F3-49E2-894B-8FB0-F7864A96CC2B}" srcId="{2FDD127C-FC4B-854D-A9EB-96E8B99BF3B4}" destId="{8E33AA41-76BE-0941-8B3C-188D4472FC39}" srcOrd="3" destOrd="0" parTransId="{50B109BB-7828-1D47-86DD-45841A552F91}" sibTransId="{6CD19463-AAE4-2641-91B3-626C419944E2}"/>
    <dgm:cxn modelId="{143D1D1A-47CE-C44F-A6C1-145504CA6F42}" type="presOf" srcId="{8E33AA41-76BE-0941-8B3C-188D4472FC39}" destId="{89ECAFCA-B8EE-2C4F-AD0A-3A70D3AE53AE}" srcOrd="0" destOrd="0" presId="urn:microsoft.com/office/officeart/2005/8/layout/venn2"/>
    <dgm:cxn modelId="{7A541F47-759C-2C44-8660-FC3F4BE5160D}" type="presOf" srcId="{8E33AA41-76BE-0941-8B3C-188D4472FC39}" destId="{DDDD1B15-CD68-B844-86C6-9C5870488BB2}" srcOrd="1" destOrd="0" presId="urn:microsoft.com/office/officeart/2005/8/layout/venn2"/>
    <dgm:cxn modelId="{546BFA4C-77C8-FA4E-AF2E-002A40C24344}" srcId="{2FDD127C-FC4B-854D-A9EB-96E8B99BF3B4}" destId="{6D276954-5DEC-3645-9FAB-0D202E697E97}" srcOrd="1" destOrd="0" parTransId="{E834FB7A-3654-0149-9EF6-F4696AB9885A}" sibTransId="{E0472A7A-F782-014D-B21F-ADAEC6FEA531}"/>
    <dgm:cxn modelId="{E126D370-A599-1240-99E1-EA1C6327BE84}" type="presOf" srcId="{10329E1F-76C5-9C42-9061-1037E57802E5}" destId="{6BD661EB-567D-A34F-9E29-3694079227D5}" srcOrd="0" destOrd="0" presId="urn:microsoft.com/office/officeart/2005/8/layout/venn2"/>
    <dgm:cxn modelId="{79F6DB13-3C5E-DA48-A3D5-BF27630C8BA9}" srcId="{2FDD127C-FC4B-854D-A9EB-96E8B99BF3B4}" destId="{10329E1F-76C5-9C42-9061-1037E57802E5}" srcOrd="2" destOrd="0" parTransId="{508B4BE8-BA4C-9945-8D82-7F98C8D275BC}" sibTransId="{9BA62FD3-BA59-B049-A357-1F57142E9BD1}"/>
    <dgm:cxn modelId="{A08B670B-76B3-C24D-B67C-71736ED93870}" type="presOf" srcId="{6D276954-5DEC-3645-9FAB-0D202E697E97}" destId="{0F6F1F4B-2716-D442-AD37-F6727407AE42}" srcOrd="1" destOrd="0" presId="urn:microsoft.com/office/officeart/2005/8/layout/venn2"/>
    <dgm:cxn modelId="{B6A0D571-DE78-7B4C-9B5A-A9F1B935D74C}" type="presOf" srcId="{10329E1F-76C5-9C42-9061-1037E57802E5}" destId="{1E778617-6E26-F646-805D-C4E5C5A0A63C}" srcOrd="1" destOrd="0" presId="urn:microsoft.com/office/officeart/2005/8/layout/venn2"/>
    <dgm:cxn modelId="{2DCABF0C-036C-CF42-A236-C010E6B08A2E}" type="presOf" srcId="{98A89711-AF40-734D-AA04-AAD992BE4D61}" destId="{026533C8-68FE-A640-9357-FFCB187188F8}" srcOrd="0" destOrd="0" presId="urn:microsoft.com/office/officeart/2005/8/layout/venn2"/>
    <dgm:cxn modelId="{6C79ACA2-1899-1447-9A1F-A10FA1664B73}" type="presOf" srcId="{6D276954-5DEC-3645-9FAB-0D202E697E97}" destId="{CF1C2673-D44B-C945-AB5C-C4AA047A8BAC}" srcOrd="0" destOrd="0" presId="urn:microsoft.com/office/officeart/2005/8/layout/venn2"/>
    <dgm:cxn modelId="{8ED9769E-4554-3C4F-8802-3B6C7AAA78CA}" type="presOf" srcId="{2FDD127C-FC4B-854D-A9EB-96E8B99BF3B4}" destId="{1A6EAF64-7F56-6F4E-8FAB-02E913B2CA05}" srcOrd="0" destOrd="0" presId="urn:microsoft.com/office/officeart/2005/8/layout/venn2"/>
    <dgm:cxn modelId="{728546D4-3B1A-6B45-B81D-44D3E7D45B8E}" type="presParOf" srcId="{1A6EAF64-7F56-6F4E-8FAB-02E913B2CA05}" destId="{871A6B39-A28D-C04D-94F0-A0ED370710BB}" srcOrd="0" destOrd="0" presId="urn:microsoft.com/office/officeart/2005/8/layout/venn2"/>
    <dgm:cxn modelId="{08B0EC66-C993-0B44-B2E5-4001A0556818}" type="presParOf" srcId="{871A6B39-A28D-C04D-94F0-A0ED370710BB}" destId="{026533C8-68FE-A640-9357-FFCB187188F8}" srcOrd="0" destOrd="0" presId="urn:microsoft.com/office/officeart/2005/8/layout/venn2"/>
    <dgm:cxn modelId="{C3C15AD1-5E44-6942-90C7-0775F03A3079}" type="presParOf" srcId="{871A6B39-A28D-C04D-94F0-A0ED370710BB}" destId="{F0DD32B5-6C03-6247-AE59-6F6302FD7BC5}" srcOrd="1" destOrd="0" presId="urn:microsoft.com/office/officeart/2005/8/layout/venn2"/>
    <dgm:cxn modelId="{D4429CA3-430F-CC4F-841E-704010715F79}" type="presParOf" srcId="{1A6EAF64-7F56-6F4E-8FAB-02E913B2CA05}" destId="{2AA39F47-0DE1-F345-93A5-FA990724608E}" srcOrd="1" destOrd="0" presId="urn:microsoft.com/office/officeart/2005/8/layout/venn2"/>
    <dgm:cxn modelId="{167C275F-2A96-FB43-875B-1B94638B5597}" type="presParOf" srcId="{2AA39F47-0DE1-F345-93A5-FA990724608E}" destId="{CF1C2673-D44B-C945-AB5C-C4AA047A8BAC}" srcOrd="0" destOrd="0" presId="urn:microsoft.com/office/officeart/2005/8/layout/venn2"/>
    <dgm:cxn modelId="{44C441B5-D43D-384B-94E1-8104CBF9E356}" type="presParOf" srcId="{2AA39F47-0DE1-F345-93A5-FA990724608E}" destId="{0F6F1F4B-2716-D442-AD37-F6727407AE42}" srcOrd="1" destOrd="0" presId="urn:microsoft.com/office/officeart/2005/8/layout/venn2"/>
    <dgm:cxn modelId="{C3A963D8-581E-9146-B918-77497065299B}" type="presParOf" srcId="{1A6EAF64-7F56-6F4E-8FAB-02E913B2CA05}" destId="{B192E86D-DB79-514D-B04C-A7A891216ACE}" srcOrd="2" destOrd="0" presId="urn:microsoft.com/office/officeart/2005/8/layout/venn2"/>
    <dgm:cxn modelId="{B0620E44-7F19-9B4F-8693-76B6D03383EA}" type="presParOf" srcId="{B192E86D-DB79-514D-B04C-A7A891216ACE}" destId="{6BD661EB-567D-A34F-9E29-3694079227D5}" srcOrd="0" destOrd="0" presId="urn:microsoft.com/office/officeart/2005/8/layout/venn2"/>
    <dgm:cxn modelId="{0F13DBB4-9492-2C43-9867-403D564C77C2}" type="presParOf" srcId="{B192E86D-DB79-514D-B04C-A7A891216ACE}" destId="{1E778617-6E26-F646-805D-C4E5C5A0A63C}" srcOrd="1" destOrd="0" presId="urn:microsoft.com/office/officeart/2005/8/layout/venn2"/>
    <dgm:cxn modelId="{7AB7D57E-B0C9-8746-BFDF-E9970B7934C8}" type="presParOf" srcId="{1A6EAF64-7F56-6F4E-8FAB-02E913B2CA05}" destId="{5E479503-BE6E-004C-97F4-371DBDC56485}" srcOrd="3" destOrd="0" presId="urn:microsoft.com/office/officeart/2005/8/layout/venn2"/>
    <dgm:cxn modelId="{7EE12D1B-3F27-B34A-85A6-8138063762EA}" type="presParOf" srcId="{5E479503-BE6E-004C-97F4-371DBDC56485}" destId="{89ECAFCA-B8EE-2C4F-AD0A-3A70D3AE53AE}" srcOrd="0" destOrd="0" presId="urn:microsoft.com/office/officeart/2005/8/layout/venn2"/>
    <dgm:cxn modelId="{2261FFDA-B5E7-A543-BDFA-2F6E1A486DFB}" type="presParOf" srcId="{5E479503-BE6E-004C-97F4-371DBDC56485}" destId="{DDDD1B15-CD68-B844-86C6-9C5870488BB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83239-6B48-A840-B761-7E8A3CFDB3CF}">
      <dsp:nvSpPr>
        <dsp:cNvPr id="0" name=""/>
        <dsp:cNvSpPr/>
      </dsp:nvSpPr>
      <dsp:spPr>
        <a:xfrm>
          <a:off x="2050393" y="506425"/>
          <a:ext cx="3382855" cy="3382855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DDEEF-3AFA-334E-A901-27442C1E7FB4}">
      <dsp:nvSpPr>
        <dsp:cNvPr id="0" name=""/>
        <dsp:cNvSpPr/>
      </dsp:nvSpPr>
      <dsp:spPr>
        <a:xfrm>
          <a:off x="2050393" y="506425"/>
          <a:ext cx="3382855" cy="3382855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008C6E-3554-694B-AC0C-32FC5B64098B}">
      <dsp:nvSpPr>
        <dsp:cNvPr id="0" name=""/>
        <dsp:cNvSpPr/>
      </dsp:nvSpPr>
      <dsp:spPr>
        <a:xfrm>
          <a:off x="2050393" y="506425"/>
          <a:ext cx="3382855" cy="3382855"/>
        </a:xfrm>
        <a:prstGeom prst="blockArc">
          <a:avLst>
            <a:gd name="adj1" fmla="val 0"/>
            <a:gd name="adj2" fmla="val 5400000"/>
            <a:gd name="adj3" fmla="val 463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8A4CC-262B-B04A-B0CA-FD4A07429881}">
      <dsp:nvSpPr>
        <dsp:cNvPr id="0" name=""/>
        <dsp:cNvSpPr/>
      </dsp:nvSpPr>
      <dsp:spPr>
        <a:xfrm>
          <a:off x="2050393" y="506425"/>
          <a:ext cx="3382855" cy="3382855"/>
        </a:xfrm>
        <a:prstGeom prst="blockArc">
          <a:avLst>
            <a:gd name="adj1" fmla="val 16200000"/>
            <a:gd name="adj2" fmla="val 0"/>
            <a:gd name="adj3" fmla="val 463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9680D9-D1F7-CE44-B464-2A77287DBA48}">
      <dsp:nvSpPr>
        <dsp:cNvPr id="0" name=""/>
        <dsp:cNvSpPr/>
      </dsp:nvSpPr>
      <dsp:spPr>
        <a:xfrm>
          <a:off x="2963492" y="1419524"/>
          <a:ext cx="1556656" cy="15566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21</a:t>
          </a:r>
          <a:r>
            <a:rPr lang="en-US" sz="2100" b="1" kern="1200" baseline="30000" dirty="0" smtClean="0">
              <a:solidFill>
                <a:schemeClr val="tx1"/>
              </a:solidFill>
            </a:rPr>
            <a:t>st</a:t>
          </a:r>
          <a:r>
            <a:rPr lang="en-US" sz="2100" b="1" kern="1200" dirty="0" smtClean="0">
              <a:solidFill>
                <a:schemeClr val="tx1"/>
              </a:solidFill>
            </a:rPr>
            <a:t> learning skills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3191459" y="1647491"/>
        <a:ext cx="1100722" cy="1100722"/>
      </dsp:txXfrm>
    </dsp:sp>
    <dsp:sp modelId="{5FFC7283-80CA-2A4F-A29C-9056D1009DCD}">
      <dsp:nvSpPr>
        <dsp:cNvPr id="0" name=""/>
        <dsp:cNvSpPr/>
      </dsp:nvSpPr>
      <dsp:spPr>
        <a:xfrm>
          <a:off x="3196991" y="823"/>
          <a:ext cx="1089659" cy="108965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solidFill>
                <a:schemeClr val="tx1"/>
              </a:solidFill>
            </a:rPr>
            <a:t>Critical Thinking (and problem solving)</a:t>
          </a:r>
          <a:endParaRPr lang="en-US" sz="700" b="1" kern="1200" dirty="0">
            <a:solidFill>
              <a:schemeClr val="tx1"/>
            </a:solidFill>
          </a:endParaRPr>
        </a:p>
      </dsp:txBody>
      <dsp:txXfrm>
        <a:off x="3356568" y="160400"/>
        <a:ext cx="770505" cy="770505"/>
      </dsp:txXfrm>
    </dsp:sp>
    <dsp:sp modelId="{732F09B2-B322-304C-8739-B979EE34BAF7}">
      <dsp:nvSpPr>
        <dsp:cNvPr id="0" name=""/>
        <dsp:cNvSpPr/>
      </dsp:nvSpPr>
      <dsp:spPr>
        <a:xfrm>
          <a:off x="4849191" y="1653023"/>
          <a:ext cx="1089659" cy="108965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solidFill>
                <a:schemeClr val="tx1"/>
              </a:solidFill>
            </a:rPr>
            <a:t>Creative thinking (and innovation)</a:t>
          </a:r>
          <a:endParaRPr lang="en-US" sz="700" b="1" kern="1200" dirty="0">
            <a:solidFill>
              <a:schemeClr val="tx1"/>
            </a:solidFill>
          </a:endParaRPr>
        </a:p>
      </dsp:txBody>
      <dsp:txXfrm>
        <a:off x="5008768" y="1812600"/>
        <a:ext cx="770505" cy="770505"/>
      </dsp:txXfrm>
    </dsp:sp>
    <dsp:sp modelId="{D1CDAD51-ACC2-2D40-86A3-7D98C9F769C6}">
      <dsp:nvSpPr>
        <dsp:cNvPr id="0" name=""/>
        <dsp:cNvSpPr/>
      </dsp:nvSpPr>
      <dsp:spPr>
        <a:xfrm>
          <a:off x="3196991" y="3305223"/>
          <a:ext cx="1089659" cy="10896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solidFill>
                <a:schemeClr val="tx1"/>
              </a:solidFill>
            </a:rPr>
            <a:t>Collaborating</a:t>
          </a:r>
          <a:endParaRPr lang="en-US" sz="700" b="1" kern="1200" dirty="0">
            <a:solidFill>
              <a:schemeClr val="tx1"/>
            </a:solidFill>
          </a:endParaRPr>
        </a:p>
      </dsp:txBody>
      <dsp:txXfrm>
        <a:off x="3356568" y="3464800"/>
        <a:ext cx="770505" cy="770505"/>
      </dsp:txXfrm>
    </dsp:sp>
    <dsp:sp modelId="{94D6F547-3D09-FF41-9113-45DA15E20F4D}">
      <dsp:nvSpPr>
        <dsp:cNvPr id="0" name=""/>
        <dsp:cNvSpPr/>
      </dsp:nvSpPr>
      <dsp:spPr>
        <a:xfrm>
          <a:off x="1544791" y="1653023"/>
          <a:ext cx="1089659" cy="10896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solidFill>
                <a:schemeClr val="tx1"/>
              </a:solidFill>
            </a:rPr>
            <a:t>Communicating</a:t>
          </a:r>
          <a:endParaRPr lang="en-US" sz="700" b="1" kern="1200" dirty="0">
            <a:solidFill>
              <a:schemeClr val="tx1"/>
            </a:solidFill>
          </a:endParaRPr>
        </a:p>
      </dsp:txBody>
      <dsp:txXfrm>
        <a:off x="1704368" y="1812600"/>
        <a:ext cx="770505" cy="770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533C8-68FE-A640-9357-FFCB187188F8}">
      <dsp:nvSpPr>
        <dsp:cNvPr id="0" name=""/>
        <dsp:cNvSpPr/>
      </dsp:nvSpPr>
      <dsp:spPr>
        <a:xfrm>
          <a:off x="1276976" y="0"/>
          <a:ext cx="4392280" cy="439228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CRITICAL THINKER </a:t>
          </a:r>
          <a:r>
            <a:rPr lang="mr-IN" sz="1000" b="1" kern="1200" dirty="0" smtClean="0">
              <a:solidFill>
                <a:schemeClr val="tx1"/>
              </a:solidFill>
            </a:rPr>
            <a:t>–</a:t>
          </a:r>
          <a:r>
            <a:rPr lang="en-US" sz="1000" b="1" kern="1200" dirty="0" smtClean="0">
              <a:solidFill>
                <a:schemeClr val="tx1"/>
              </a:solidFill>
            </a:rPr>
            <a:t> Solving problems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859075" y="219613"/>
        <a:ext cx="1228081" cy="658842"/>
      </dsp:txXfrm>
    </dsp:sp>
    <dsp:sp modelId="{CF1C2673-D44B-C945-AB5C-C4AA047A8BAC}">
      <dsp:nvSpPr>
        <dsp:cNvPr id="0" name=""/>
        <dsp:cNvSpPr/>
      </dsp:nvSpPr>
      <dsp:spPr>
        <a:xfrm>
          <a:off x="1716204" y="878455"/>
          <a:ext cx="3513824" cy="3513824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COMMUNICATOR </a:t>
          </a:r>
          <a:r>
            <a:rPr lang="mr-IN" sz="1000" b="1" kern="1200" dirty="0" smtClean="0">
              <a:solidFill>
                <a:schemeClr val="tx1"/>
              </a:solidFill>
            </a:rPr>
            <a:t>–</a:t>
          </a:r>
          <a:r>
            <a:rPr lang="en-US" sz="1000" b="1" kern="1200" dirty="0" smtClean="0">
              <a:solidFill>
                <a:schemeClr val="tx1"/>
              </a:solidFill>
            </a:rPr>
            <a:t> Understanding and communicating ideas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859075" y="1089285"/>
        <a:ext cx="1228081" cy="632488"/>
      </dsp:txXfrm>
    </dsp:sp>
    <dsp:sp modelId="{6BD661EB-567D-A34F-9E29-3694079227D5}">
      <dsp:nvSpPr>
        <dsp:cNvPr id="0" name=""/>
        <dsp:cNvSpPr/>
      </dsp:nvSpPr>
      <dsp:spPr>
        <a:xfrm>
          <a:off x="2155432" y="1756911"/>
          <a:ext cx="2635368" cy="2635368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COLLABORATOR </a:t>
          </a:r>
          <a:r>
            <a:rPr lang="mr-IN" sz="1000" b="1" kern="1200" dirty="0" smtClean="0">
              <a:solidFill>
                <a:schemeClr val="tx1"/>
              </a:solidFill>
            </a:rPr>
            <a:t>–</a:t>
          </a:r>
          <a:r>
            <a:rPr lang="en-US" sz="1000" b="1" kern="1200" dirty="0" smtClean="0">
              <a:solidFill>
                <a:schemeClr val="tx1"/>
              </a:solidFill>
            </a:rPr>
            <a:t> Working with others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859075" y="1954564"/>
        <a:ext cx="1228081" cy="592957"/>
      </dsp:txXfrm>
    </dsp:sp>
    <dsp:sp modelId="{89ECAFCA-B8EE-2C4F-AD0A-3A70D3AE53AE}">
      <dsp:nvSpPr>
        <dsp:cNvPr id="0" name=""/>
        <dsp:cNvSpPr/>
      </dsp:nvSpPr>
      <dsp:spPr>
        <a:xfrm>
          <a:off x="2594660" y="2635368"/>
          <a:ext cx="1756912" cy="175691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CREATOR </a:t>
          </a:r>
          <a:r>
            <a:rPr lang="mr-IN" sz="1000" b="1" kern="1200" dirty="0" smtClean="0">
              <a:solidFill>
                <a:schemeClr val="tx1"/>
              </a:solidFill>
            </a:rPr>
            <a:t>–</a:t>
          </a:r>
          <a:r>
            <a:rPr lang="en-US" sz="1000" b="1" kern="1200" dirty="0" smtClean="0">
              <a:solidFill>
                <a:schemeClr val="tx1"/>
              </a:solidFill>
            </a:rPr>
            <a:t>Producing high quality work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851953" y="3074596"/>
        <a:ext cx="1242324" cy="878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0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arsil\Desktop\Smartcreative.jpg"/>
          <p:cNvPicPr preferRelativeResize="0"/>
          <p:nvPr/>
        </p:nvPicPr>
        <p:blipFill rotWithShape="1">
          <a:blip r:embed="rId3">
            <a:alphaModFix/>
          </a:blip>
          <a:srcRect l="1051" r="800" b="504"/>
          <a:stretch/>
        </p:blipFill>
        <p:spPr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935705" y="3725862"/>
            <a:ext cx="6208295" cy="142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lt1"/>
                </a:solidFill>
              </a:rPr>
              <a:t>CURRICULUM FOR 21</a:t>
            </a:r>
            <a:r>
              <a:rPr lang="en-GB" sz="2000" b="1" baseline="30000" dirty="0" smtClean="0">
                <a:solidFill>
                  <a:schemeClr val="lt1"/>
                </a:solidFill>
              </a:rPr>
              <a:t>st</a:t>
            </a:r>
            <a:r>
              <a:rPr lang="en-GB" sz="2000" b="1" dirty="0" smtClean="0">
                <a:solidFill>
                  <a:schemeClr val="lt1"/>
                </a:solidFill>
              </a:rPr>
              <a:t> CENTURY</a:t>
            </a:r>
            <a:endParaRPr sz="1800" b="1" i="0" u="none" strike="noStrike" cap="none" dirty="0">
              <a:solidFill>
                <a:schemeClr val="lt1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sym typeface="Arial"/>
              </a:rPr>
              <a:t>SESSION </a:t>
            </a:r>
            <a:r>
              <a:rPr lang="en-US" sz="1800" b="1" dirty="0" smtClean="0">
                <a:solidFill>
                  <a:schemeClr val="lt1"/>
                </a:solidFill>
              </a:rPr>
              <a:t>10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lt1"/>
                </a:solidFill>
                <a:sym typeface="Arial"/>
              </a:rPr>
              <a:t>SRI </a:t>
            </a: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LESTARI, </a:t>
            </a:r>
            <a:r>
              <a:rPr lang="en-US" sz="1200" b="1" i="0" u="none" strike="noStrike" cap="none" dirty="0" err="1">
                <a:solidFill>
                  <a:schemeClr val="lt1"/>
                </a:solidFill>
                <a:sym typeface="Arial"/>
              </a:rPr>
              <a:t>S.Pd</a:t>
            </a: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, M.A.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ENGLISH EDUCATION DEPT.</a:t>
            </a:r>
            <a:endParaRPr sz="1200" b="1" i="0" u="none" strike="noStrike" cap="none" dirty="0">
              <a:solidFill>
                <a:schemeClr val="lt1"/>
              </a:solidFill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767"/>
            <a:ext cx="8229600" cy="912311"/>
          </a:xfrm>
        </p:spPr>
        <p:txBody>
          <a:bodyPr/>
          <a:lstStyle/>
          <a:p>
            <a:r>
              <a:rPr lang="en-US" sz="3600" b="1" dirty="0" smtClean="0"/>
              <a:t>THE NATIONAL CURRICULUM 2013 DEVT PROCESS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240"/>
            <a:ext cx="9144000" cy="48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SUB#LIST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3F3F3F"/>
                </a:solidFill>
              </a:rPr>
              <a:t>The objectives</a:t>
            </a:r>
            <a:endParaRPr sz="24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>
            <a:off x="3962400" y="3935895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3962400" y="4800600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5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3709005" y="3966417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3647207" y="4402291"/>
            <a:ext cx="5105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647207" y="4776367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3647207" y="3248889"/>
            <a:ext cx="5105400" cy="69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01. 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are able to </a:t>
            </a:r>
            <a:r>
              <a:rPr lang="en-US" sz="1800" b="1" dirty="0" smtClean="0">
                <a:solidFill>
                  <a:srgbClr val="FFFFFF"/>
                </a:solidFill>
              </a:rPr>
              <a:t>identify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skills needed for 21</a:t>
            </a:r>
            <a:r>
              <a:rPr lang="en-US" sz="1800" b="1" baseline="30000" dirty="0" smtClean="0">
                <a:solidFill>
                  <a:srgbClr val="FFFFFF"/>
                </a:solidFill>
              </a:rPr>
              <a:t>st</a:t>
            </a:r>
            <a:r>
              <a:rPr lang="en-US" sz="1800" b="1" dirty="0" smtClean="0">
                <a:solidFill>
                  <a:srgbClr val="FFFFFF"/>
                </a:solidFill>
              </a:rPr>
              <a:t> century.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2. Students are able to discuss the curriculum for 21</a:t>
            </a:r>
            <a:r>
              <a:rPr lang="en-US" sz="1800" b="1" baseline="30000" dirty="0" smtClean="0">
                <a:solidFill>
                  <a:srgbClr val="FFFFFF"/>
                </a:solidFill>
              </a:rPr>
              <a:t>st</a:t>
            </a:r>
            <a:r>
              <a:rPr lang="en-US" sz="1800" b="1" dirty="0" smtClean="0">
                <a:solidFill>
                  <a:srgbClr val="FFFFFF"/>
                </a:solidFill>
              </a:rPr>
              <a:t> century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3733800" y="4419600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767"/>
            <a:ext cx="8229600" cy="912311"/>
          </a:xfrm>
        </p:spPr>
        <p:txBody>
          <a:bodyPr/>
          <a:lstStyle/>
          <a:p>
            <a:r>
              <a:rPr lang="en-US" sz="3600" b="1" dirty="0" smtClean="0"/>
              <a:t>THE 21st CENTURY STANDARD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Focuses on 21st century skills, content knowledge, and expertise </a:t>
            </a:r>
            <a:endParaRPr lang="en-US" sz="2600" dirty="0" smtClean="0"/>
          </a:p>
          <a:p>
            <a:r>
              <a:rPr lang="en-US" sz="2600" dirty="0" smtClean="0"/>
              <a:t>Builds </a:t>
            </a:r>
            <a:r>
              <a:rPr lang="en-US" sz="2600" dirty="0"/>
              <a:t>understanding across and among core subjects as well as 21st century interdisciplinary themes </a:t>
            </a:r>
            <a:endParaRPr lang="en-US" sz="2600" dirty="0" smtClean="0"/>
          </a:p>
          <a:p>
            <a:r>
              <a:rPr lang="en-US" sz="2600" dirty="0" smtClean="0"/>
              <a:t>Emphasizes </a:t>
            </a:r>
            <a:r>
              <a:rPr lang="en-US" sz="2600" dirty="0"/>
              <a:t>deep understanding rather than shallow knowledge </a:t>
            </a:r>
            <a:endParaRPr lang="en-US" sz="2600" dirty="0" smtClean="0"/>
          </a:p>
          <a:p>
            <a:r>
              <a:rPr lang="en-US" sz="2600" dirty="0" smtClean="0"/>
              <a:t>Engages </a:t>
            </a:r>
            <a:r>
              <a:rPr lang="en-US" sz="2600" dirty="0"/>
              <a:t>students with the real world data, tools, and experts they will encounter in college, on the job, and in life </a:t>
            </a:r>
            <a:endParaRPr lang="en-US" sz="2600" dirty="0" smtClean="0"/>
          </a:p>
          <a:p>
            <a:r>
              <a:rPr lang="en-US" sz="2600" dirty="0" smtClean="0"/>
              <a:t>Allows </a:t>
            </a:r>
            <a:r>
              <a:rPr lang="en-US" sz="2600" dirty="0"/>
              <a:t>for multiple measures of mastery </a:t>
            </a:r>
            <a:endParaRPr lang="en-US" sz="2600" dirty="0"/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2150"/>
            <a:ext cx="8229600" cy="1143000"/>
          </a:xfrm>
        </p:spPr>
        <p:txBody>
          <a:bodyPr/>
          <a:lstStyle/>
          <a:p>
            <a:pPr algn="l"/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95150"/>
            <a:ext cx="8229600" cy="41310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2150"/>
            <a:ext cx="4860758" cy="527401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60758" y="852150"/>
            <a:ext cx="3826042" cy="52740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53263" y="866276"/>
            <a:ext cx="363353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CORE SUBJECTS AND 21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CENTURY THEMES</a:t>
            </a:r>
          </a:p>
          <a:p>
            <a:pPr marL="285750" lvl="8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</a:rPr>
              <a:t>Global Awareness</a:t>
            </a:r>
          </a:p>
          <a:p>
            <a:pPr marL="285750" lvl="8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</a:rPr>
              <a:t>Financial, Economic, and Business and Entrepreneurial Literacy</a:t>
            </a:r>
          </a:p>
          <a:p>
            <a:pPr marL="285750" lvl="8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</a:rPr>
              <a:t>Civic Literacy</a:t>
            </a:r>
          </a:p>
          <a:p>
            <a:pPr marL="285750" lvl="8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</a:rPr>
              <a:t>Health Literacy</a:t>
            </a:r>
          </a:p>
          <a:p>
            <a:pPr marL="285750" lvl="8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</a:rPr>
              <a:t>Environmental Literacy</a:t>
            </a:r>
          </a:p>
          <a:p>
            <a:pPr lvl="8"/>
            <a:r>
              <a:rPr lang="en-US" sz="1600" b="1" dirty="0" smtClean="0"/>
              <a:t>LIFE AND CAREER SKILLS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</a:rPr>
              <a:t>Flexibility and Adaptability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</a:rPr>
              <a:t>Initiative and Self-Direction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</a:rPr>
              <a:t>Social and Cross-Cultural Skills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</a:rPr>
              <a:t>Productivity and Accountability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</a:rPr>
              <a:t>Leadership and Responsibility</a:t>
            </a:r>
            <a:endParaRPr lang="en-US" sz="1600" b="1" dirty="0" smtClean="0"/>
          </a:p>
          <a:p>
            <a:r>
              <a:rPr lang="en-US" sz="1600" b="1" dirty="0" smtClean="0"/>
              <a:t>LEARNING AND INNOVATION SKILLS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FFC411"/>
                </a:solidFill>
              </a:rPr>
              <a:t>Creativity and Innovation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FFC411"/>
                </a:solidFill>
              </a:rPr>
              <a:t>Critical Thinking and Problem Solving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FFC411"/>
                </a:solidFill>
              </a:rPr>
              <a:t>Communication and Collaboration</a:t>
            </a:r>
          </a:p>
          <a:p>
            <a:r>
              <a:rPr lang="en-US" sz="1600" b="1" dirty="0" smtClean="0"/>
              <a:t>INFORMATION, MEDIA, AND TECHNOLOGY SKILLS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</a:rPr>
              <a:t>Information Literacy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</a:rPr>
              <a:t>Media Literacy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</a:rPr>
              <a:t>ICT (Information, Communication and Technology) Literacy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1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767"/>
            <a:ext cx="8229600" cy="912311"/>
          </a:xfrm>
        </p:spPr>
        <p:txBody>
          <a:bodyPr/>
          <a:lstStyle/>
          <a:p>
            <a:r>
              <a:rPr lang="en-US" sz="3600" b="1" dirty="0" smtClean="0"/>
              <a:t>WHY IS 21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CENTURY SKILLS IMPORTANT?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Workforce Requirement Survey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885274"/>
              </p:ext>
            </p:extLst>
          </p:nvPr>
        </p:nvGraphicFramePr>
        <p:xfrm>
          <a:off x="922423" y="2215148"/>
          <a:ext cx="7619998" cy="389297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809999"/>
                <a:gridCol w="3809999"/>
              </a:tblGrid>
              <a:tr h="67384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600" dirty="0" smtClean="0"/>
                        <a:t>BASIC KNOWLEDGE /SKILLS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600" dirty="0" smtClean="0"/>
                        <a:t>APPLIED SKILLS</a:t>
                      </a:r>
                      <a:endParaRPr lang="en-US" sz="1600" dirty="0"/>
                    </a:p>
                  </a:txBody>
                  <a:tcPr/>
                </a:tc>
              </a:tr>
              <a:tr h="3130976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English Language (spoken)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Reading Comprehension (in English)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Writing</a:t>
                      </a:r>
                      <a:r>
                        <a:rPr lang="en-US" sz="1600" baseline="0" dirty="0" smtClean="0"/>
                        <a:t> in English (grammar, spelling, etc.)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Mathematics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Science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Government/Economics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Humanities/Arts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Foreign Languages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 smtClean="0"/>
                        <a:t>History/Geography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Critical Thinking/Problem Solving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Oral Communications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Written Communications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Teamwork/Collaboration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Diversity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Information Technology Application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Leadership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Creativity/Innovation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Lifelong Learning/Self Direction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Professionalism/Work Ethic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Ethics/Social Responsibility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55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457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LEARNING SKILLS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555211"/>
              </p:ext>
            </p:extLst>
          </p:nvPr>
        </p:nvGraphicFramePr>
        <p:xfrm>
          <a:off x="866274" y="1730457"/>
          <a:ext cx="7483642" cy="4395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6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457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4C’s 21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b="1" dirty="0" smtClean="0"/>
              <a:t>LEARNING SKILLS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8403511"/>
              </p:ext>
            </p:extLst>
          </p:nvPr>
        </p:nvGraphicFramePr>
        <p:xfrm>
          <a:off x="1090864" y="1878262"/>
          <a:ext cx="6946232" cy="439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646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/>
              <a:t>21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CENTURY TEACHING-LEARNING MODEL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8956"/>
            <a:ext cx="8229600" cy="4525963"/>
          </a:xfrm>
        </p:spPr>
        <p:txBody>
          <a:bodyPr/>
          <a:lstStyle/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DISCOVERY LEARNING </a:t>
            </a:r>
          </a:p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INQUIRY LEARNING</a:t>
            </a:r>
          </a:p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SELF-DIRECTED LEARNING</a:t>
            </a:r>
          </a:p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COOPERATIVE LEARNING</a:t>
            </a:r>
          </a:p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COLLABORATIVE LEARNING</a:t>
            </a:r>
          </a:p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CONTEXTUAL TEACHING AND LEARNING</a:t>
            </a:r>
          </a:p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PROJECT-BASED LEARNING</a:t>
            </a:r>
          </a:p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PROBLEM-BASED LEARNING</a:t>
            </a:r>
          </a:p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STUDENT-CENTERED LEARNING</a:t>
            </a:r>
          </a:p>
          <a:p>
            <a:pPr marL="514350" marR="0" lvl="1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ELECTRONIC LEARNING (E-LEARNING)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should teachers develop the curriculum to fulfill the 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skills?</a:t>
            </a:r>
          </a:p>
          <a:p>
            <a:r>
              <a:rPr lang="en-US" dirty="0" smtClean="0"/>
              <a:t>What should the teachers do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 class?</a:t>
            </a:r>
          </a:p>
          <a:p>
            <a:r>
              <a:rPr lang="en-US" dirty="0" smtClean="0"/>
              <a:t>How is the teaching and learning activities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 classroom? Give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21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383</Words>
  <Application>Microsoft Macintosh PowerPoint</Application>
  <PresentationFormat>On-screen Show (4:3)</PresentationFormat>
  <Paragraphs>96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PowerPoint Presentation</vt:lpstr>
      <vt:lpstr>PowerPoint Presentation</vt:lpstr>
      <vt:lpstr>THE 21st CENTURY STANDARD</vt:lpstr>
      <vt:lpstr>PowerPoint Presentation</vt:lpstr>
      <vt:lpstr>WHY IS 21st CENTURY SKILLS IMPORTANT?</vt:lpstr>
      <vt:lpstr>LEARNING SKILLS</vt:lpstr>
      <vt:lpstr>4C’s 21st LEARNING SKILLS</vt:lpstr>
      <vt:lpstr>21st CENTURY TEACHING-LEARNING MODEL</vt:lpstr>
      <vt:lpstr>EXERCISE</vt:lpstr>
      <vt:lpstr>THE NATIONAL CURRICULUM 2013 DEVT PROCESS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Lestari, Sri</cp:lastModifiedBy>
  <cp:revision>89</cp:revision>
  <dcterms:modified xsi:type="dcterms:W3CDTF">2019-05-27T01:11:55Z</dcterms:modified>
</cp:coreProperties>
</file>