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82" r:id="rId4"/>
    <p:sldId id="267" r:id="rId5"/>
    <p:sldId id="281" r:id="rId6"/>
    <p:sldId id="291" r:id="rId7"/>
    <p:sldId id="292" r:id="rId8"/>
    <p:sldId id="288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0579"/>
    <p:restoredTop sz="92969"/>
  </p:normalViewPr>
  <p:slideViewPr>
    <p:cSldViewPr snapToGrid="0">
      <p:cViewPr varScale="1">
        <p:scale>
          <a:sx n="54" d="100"/>
          <a:sy n="54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AF9D1-6FD4-184D-8FD1-748D3575AC95}" type="doc">
      <dgm:prSet loTypeId="urn:microsoft.com/office/officeart/2008/layout/VerticalCurvedLis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F33CD8-C754-644E-8C50-974CFBF671F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SYLLABUS</a:t>
          </a:r>
          <a:endParaRPr lang="en-US" sz="1800" b="1" dirty="0">
            <a:solidFill>
              <a:schemeClr val="tx1"/>
            </a:solidFill>
          </a:endParaRPr>
        </a:p>
      </dgm:t>
    </dgm:pt>
    <dgm:pt modelId="{D7BAC060-97D9-584E-AD95-F477CB328AEE}" type="parTrans" cxnId="{FC44D4C2-98AB-2943-A400-3CA388B24BF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FCF5958C-FD6E-4049-8F26-35A45FDEFA50}" type="sibTrans" cxnId="{FC44D4C2-98AB-2943-A400-3CA388B24BF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99B8856-3C7E-B94C-963D-5064698FA6D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LESSON PLAN</a:t>
          </a:r>
          <a:endParaRPr lang="en-US" sz="1800" b="1" dirty="0">
            <a:solidFill>
              <a:schemeClr val="tx1"/>
            </a:solidFill>
          </a:endParaRPr>
        </a:p>
      </dgm:t>
    </dgm:pt>
    <dgm:pt modelId="{38B583E3-1ADD-E946-B796-2FA4C467F751}" type="parTrans" cxnId="{157CB887-D78A-724A-B808-B453EAC901C4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F87E4748-D0E8-7C44-AAA7-DACB86F80C3F}" type="sibTrans" cxnId="{157CB887-D78A-724A-B808-B453EAC901C4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8E84F6C-47BA-9C40-8662-949C605F714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T-L MATERIALS</a:t>
          </a:r>
          <a:endParaRPr lang="en-US" sz="1800" b="1" dirty="0">
            <a:solidFill>
              <a:schemeClr val="tx1"/>
            </a:solidFill>
          </a:endParaRPr>
        </a:p>
      </dgm:t>
    </dgm:pt>
    <dgm:pt modelId="{F107F92B-08ED-3C4C-9A73-6BD6E720386E}" type="parTrans" cxnId="{65D7A6D8-00B0-774A-9DB1-FCCB7170B9F5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2B0442E-C93A-B346-AB69-CBC978D14B09}" type="sibTrans" cxnId="{65D7A6D8-00B0-774A-9DB1-FCCB7170B9F5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B7B7049-836B-4649-8207-9609C1398B84}" type="pres">
      <dgm:prSet presAssocID="{5E1AF9D1-6FD4-184D-8FD1-748D3575AC95}" presName="Name0" presStyleCnt="0">
        <dgm:presLayoutVars>
          <dgm:chMax val="7"/>
          <dgm:chPref val="7"/>
          <dgm:dir/>
        </dgm:presLayoutVars>
      </dgm:prSet>
      <dgm:spPr/>
    </dgm:pt>
    <dgm:pt modelId="{16AF1005-33DE-0C4C-97AF-EB735DED30EE}" type="pres">
      <dgm:prSet presAssocID="{5E1AF9D1-6FD4-184D-8FD1-748D3575AC95}" presName="Name1" presStyleCnt="0"/>
      <dgm:spPr/>
    </dgm:pt>
    <dgm:pt modelId="{32F3AAFE-7028-8541-A50D-90FAF95DF4D9}" type="pres">
      <dgm:prSet presAssocID="{5E1AF9D1-6FD4-184D-8FD1-748D3575AC95}" presName="cycle" presStyleCnt="0"/>
      <dgm:spPr/>
    </dgm:pt>
    <dgm:pt modelId="{52AB448A-F074-224B-B5DE-3FD74BD8E2EB}" type="pres">
      <dgm:prSet presAssocID="{5E1AF9D1-6FD4-184D-8FD1-748D3575AC95}" presName="srcNode" presStyleLbl="node1" presStyleIdx="0" presStyleCnt="3"/>
      <dgm:spPr/>
    </dgm:pt>
    <dgm:pt modelId="{AFE73481-A60D-BF44-B285-102151FABA49}" type="pres">
      <dgm:prSet presAssocID="{5E1AF9D1-6FD4-184D-8FD1-748D3575AC95}" presName="conn" presStyleLbl="parChTrans1D2" presStyleIdx="0" presStyleCnt="1"/>
      <dgm:spPr/>
    </dgm:pt>
    <dgm:pt modelId="{821C8655-89B8-1C4D-9F53-BDBE207713EE}" type="pres">
      <dgm:prSet presAssocID="{5E1AF9D1-6FD4-184D-8FD1-748D3575AC95}" presName="extraNode" presStyleLbl="node1" presStyleIdx="0" presStyleCnt="3"/>
      <dgm:spPr/>
    </dgm:pt>
    <dgm:pt modelId="{BCE476BB-F877-8045-B31D-914AC79D13A4}" type="pres">
      <dgm:prSet presAssocID="{5E1AF9D1-6FD4-184D-8FD1-748D3575AC95}" presName="dstNode" presStyleLbl="node1" presStyleIdx="0" presStyleCnt="3"/>
      <dgm:spPr/>
    </dgm:pt>
    <dgm:pt modelId="{A800BD2F-FBBA-6947-A4AC-C6D140E01784}" type="pres">
      <dgm:prSet presAssocID="{DBF33CD8-C754-644E-8C50-974CFBF671F9}" presName="text_1" presStyleLbl="node1" presStyleIdx="0" presStyleCnt="3">
        <dgm:presLayoutVars>
          <dgm:bulletEnabled val="1"/>
        </dgm:presLayoutVars>
      </dgm:prSet>
      <dgm:spPr/>
    </dgm:pt>
    <dgm:pt modelId="{DD8AE98C-A47E-EF42-940A-1F0534508C29}" type="pres">
      <dgm:prSet presAssocID="{DBF33CD8-C754-644E-8C50-974CFBF671F9}" presName="accent_1" presStyleCnt="0"/>
      <dgm:spPr/>
    </dgm:pt>
    <dgm:pt modelId="{95E4EB3D-82D9-C545-9609-5566180FEBDB}" type="pres">
      <dgm:prSet presAssocID="{DBF33CD8-C754-644E-8C50-974CFBF671F9}" presName="accentRepeatNode" presStyleLbl="solidFgAcc1" presStyleIdx="0" presStyleCnt="3"/>
      <dgm:spPr/>
    </dgm:pt>
    <dgm:pt modelId="{6862035C-6623-FE4E-A839-9AAE4914B778}" type="pres">
      <dgm:prSet presAssocID="{299B8856-3C7E-B94C-963D-5064698FA6D6}" presName="text_2" presStyleLbl="node1" presStyleIdx="1" presStyleCnt="3">
        <dgm:presLayoutVars>
          <dgm:bulletEnabled val="1"/>
        </dgm:presLayoutVars>
      </dgm:prSet>
      <dgm:spPr/>
    </dgm:pt>
    <dgm:pt modelId="{D3964A67-BE51-AE49-9AAF-1CD66A01115F}" type="pres">
      <dgm:prSet presAssocID="{299B8856-3C7E-B94C-963D-5064698FA6D6}" presName="accent_2" presStyleCnt="0"/>
      <dgm:spPr/>
    </dgm:pt>
    <dgm:pt modelId="{9E8D90E1-D853-8E42-A076-9301DC69E815}" type="pres">
      <dgm:prSet presAssocID="{299B8856-3C7E-B94C-963D-5064698FA6D6}" presName="accentRepeatNode" presStyleLbl="solidFgAcc1" presStyleIdx="1" presStyleCnt="3"/>
      <dgm:spPr/>
    </dgm:pt>
    <dgm:pt modelId="{B6CC0E04-2E92-DD46-B42E-67E4FB5131B2}" type="pres">
      <dgm:prSet presAssocID="{88E84F6C-47BA-9C40-8662-949C605F714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D7EC8-104B-CF4D-8270-76BE7CF74CC8}" type="pres">
      <dgm:prSet presAssocID="{88E84F6C-47BA-9C40-8662-949C605F7147}" presName="accent_3" presStyleCnt="0"/>
      <dgm:spPr/>
    </dgm:pt>
    <dgm:pt modelId="{033AB75F-0888-AA41-B339-CE78BD9E30AD}" type="pres">
      <dgm:prSet presAssocID="{88E84F6C-47BA-9C40-8662-949C605F7147}" presName="accentRepeatNode" presStyleLbl="solidFgAcc1" presStyleIdx="2" presStyleCnt="3"/>
      <dgm:spPr/>
    </dgm:pt>
  </dgm:ptLst>
  <dgm:cxnLst>
    <dgm:cxn modelId="{AD66B07C-0919-7D45-9551-82F198DCA366}" type="presOf" srcId="{DBF33CD8-C754-644E-8C50-974CFBF671F9}" destId="{A800BD2F-FBBA-6947-A4AC-C6D140E01784}" srcOrd="0" destOrd="0" presId="urn:microsoft.com/office/officeart/2008/layout/VerticalCurvedList"/>
    <dgm:cxn modelId="{FC44D4C2-98AB-2943-A400-3CA388B24BFA}" srcId="{5E1AF9D1-6FD4-184D-8FD1-748D3575AC95}" destId="{DBF33CD8-C754-644E-8C50-974CFBF671F9}" srcOrd="0" destOrd="0" parTransId="{D7BAC060-97D9-584E-AD95-F477CB328AEE}" sibTransId="{FCF5958C-FD6E-4049-8F26-35A45FDEFA50}"/>
    <dgm:cxn modelId="{157CB887-D78A-724A-B808-B453EAC901C4}" srcId="{5E1AF9D1-6FD4-184D-8FD1-748D3575AC95}" destId="{299B8856-3C7E-B94C-963D-5064698FA6D6}" srcOrd="1" destOrd="0" parTransId="{38B583E3-1ADD-E946-B796-2FA4C467F751}" sibTransId="{F87E4748-D0E8-7C44-AAA7-DACB86F80C3F}"/>
    <dgm:cxn modelId="{93EC8B05-6DD8-EE4A-8A14-66B6070BAA22}" type="presOf" srcId="{FCF5958C-FD6E-4049-8F26-35A45FDEFA50}" destId="{AFE73481-A60D-BF44-B285-102151FABA49}" srcOrd="0" destOrd="0" presId="urn:microsoft.com/office/officeart/2008/layout/VerticalCurvedList"/>
    <dgm:cxn modelId="{65D7A6D8-00B0-774A-9DB1-FCCB7170B9F5}" srcId="{5E1AF9D1-6FD4-184D-8FD1-748D3575AC95}" destId="{88E84F6C-47BA-9C40-8662-949C605F7147}" srcOrd="2" destOrd="0" parTransId="{F107F92B-08ED-3C4C-9A73-6BD6E720386E}" sibTransId="{62B0442E-C93A-B346-AB69-CBC978D14B09}"/>
    <dgm:cxn modelId="{4A898347-386B-C24C-9363-1936A8430608}" type="presOf" srcId="{299B8856-3C7E-B94C-963D-5064698FA6D6}" destId="{6862035C-6623-FE4E-A839-9AAE4914B778}" srcOrd="0" destOrd="0" presId="urn:microsoft.com/office/officeart/2008/layout/VerticalCurvedList"/>
    <dgm:cxn modelId="{986D1BDE-F3C4-8849-AD95-308EC9E8A2B1}" type="presOf" srcId="{88E84F6C-47BA-9C40-8662-949C605F7147}" destId="{B6CC0E04-2E92-DD46-B42E-67E4FB5131B2}" srcOrd="0" destOrd="0" presId="urn:microsoft.com/office/officeart/2008/layout/VerticalCurvedList"/>
    <dgm:cxn modelId="{28229860-D439-6146-A0FF-096623362C2D}" type="presOf" srcId="{5E1AF9D1-6FD4-184D-8FD1-748D3575AC95}" destId="{BB7B7049-836B-4649-8207-9609C1398B84}" srcOrd="0" destOrd="0" presId="urn:microsoft.com/office/officeart/2008/layout/VerticalCurvedList"/>
    <dgm:cxn modelId="{1CB5CD04-1D37-E946-99B5-B08D7630C065}" type="presParOf" srcId="{BB7B7049-836B-4649-8207-9609C1398B84}" destId="{16AF1005-33DE-0C4C-97AF-EB735DED30EE}" srcOrd="0" destOrd="0" presId="urn:microsoft.com/office/officeart/2008/layout/VerticalCurvedList"/>
    <dgm:cxn modelId="{42016C6C-986F-A94F-B582-B8D9B33F9AFE}" type="presParOf" srcId="{16AF1005-33DE-0C4C-97AF-EB735DED30EE}" destId="{32F3AAFE-7028-8541-A50D-90FAF95DF4D9}" srcOrd="0" destOrd="0" presId="urn:microsoft.com/office/officeart/2008/layout/VerticalCurvedList"/>
    <dgm:cxn modelId="{58AAE95F-FBDB-C84B-B633-448271635400}" type="presParOf" srcId="{32F3AAFE-7028-8541-A50D-90FAF95DF4D9}" destId="{52AB448A-F074-224B-B5DE-3FD74BD8E2EB}" srcOrd="0" destOrd="0" presId="urn:microsoft.com/office/officeart/2008/layout/VerticalCurvedList"/>
    <dgm:cxn modelId="{6F928B76-8A2F-0C46-9E3F-AA4E0661D352}" type="presParOf" srcId="{32F3AAFE-7028-8541-A50D-90FAF95DF4D9}" destId="{AFE73481-A60D-BF44-B285-102151FABA49}" srcOrd="1" destOrd="0" presId="urn:microsoft.com/office/officeart/2008/layout/VerticalCurvedList"/>
    <dgm:cxn modelId="{4B1177F2-06FB-134B-924A-1244F5CC3D74}" type="presParOf" srcId="{32F3AAFE-7028-8541-A50D-90FAF95DF4D9}" destId="{821C8655-89B8-1C4D-9F53-BDBE207713EE}" srcOrd="2" destOrd="0" presId="urn:microsoft.com/office/officeart/2008/layout/VerticalCurvedList"/>
    <dgm:cxn modelId="{F70A084D-F679-854C-A654-492A46B9BB51}" type="presParOf" srcId="{32F3AAFE-7028-8541-A50D-90FAF95DF4D9}" destId="{BCE476BB-F877-8045-B31D-914AC79D13A4}" srcOrd="3" destOrd="0" presId="urn:microsoft.com/office/officeart/2008/layout/VerticalCurvedList"/>
    <dgm:cxn modelId="{0FEDBFB2-09C8-2D4F-9E2D-9BE60D9742A3}" type="presParOf" srcId="{16AF1005-33DE-0C4C-97AF-EB735DED30EE}" destId="{A800BD2F-FBBA-6947-A4AC-C6D140E01784}" srcOrd="1" destOrd="0" presId="urn:microsoft.com/office/officeart/2008/layout/VerticalCurvedList"/>
    <dgm:cxn modelId="{986BA8EB-F614-C340-9AD3-251E94673C60}" type="presParOf" srcId="{16AF1005-33DE-0C4C-97AF-EB735DED30EE}" destId="{DD8AE98C-A47E-EF42-940A-1F0534508C29}" srcOrd="2" destOrd="0" presId="urn:microsoft.com/office/officeart/2008/layout/VerticalCurvedList"/>
    <dgm:cxn modelId="{D684AA60-CAB3-4E4B-A793-423BB61DED58}" type="presParOf" srcId="{DD8AE98C-A47E-EF42-940A-1F0534508C29}" destId="{95E4EB3D-82D9-C545-9609-5566180FEBDB}" srcOrd="0" destOrd="0" presId="urn:microsoft.com/office/officeart/2008/layout/VerticalCurvedList"/>
    <dgm:cxn modelId="{76C1A734-D7EA-844A-9FF1-A6804BB2E8A2}" type="presParOf" srcId="{16AF1005-33DE-0C4C-97AF-EB735DED30EE}" destId="{6862035C-6623-FE4E-A839-9AAE4914B778}" srcOrd="3" destOrd="0" presId="urn:microsoft.com/office/officeart/2008/layout/VerticalCurvedList"/>
    <dgm:cxn modelId="{D7F56D51-3258-344A-8506-33A79C0D6B5A}" type="presParOf" srcId="{16AF1005-33DE-0C4C-97AF-EB735DED30EE}" destId="{D3964A67-BE51-AE49-9AAF-1CD66A01115F}" srcOrd="4" destOrd="0" presId="urn:microsoft.com/office/officeart/2008/layout/VerticalCurvedList"/>
    <dgm:cxn modelId="{C8ABE3BD-CC49-8248-BCD4-48B88B5EE96F}" type="presParOf" srcId="{D3964A67-BE51-AE49-9AAF-1CD66A01115F}" destId="{9E8D90E1-D853-8E42-A076-9301DC69E815}" srcOrd="0" destOrd="0" presId="urn:microsoft.com/office/officeart/2008/layout/VerticalCurvedList"/>
    <dgm:cxn modelId="{540BC56C-D8DD-1946-9429-382A4FBA8479}" type="presParOf" srcId="{16AF1005-33DE-0C4C-97AF-EB735DED30EE}" destId="{B6CC0E04-2E92-DD46-B42E-67E4FB5131B2}" srcOrd="5" destOrd="0" presId="urn:microsoft.com/office/officeart/2008/layout/VerticalCurvedList"/>
    <dgm:cxn modelId="{100B7499-6A95-5849-AC84-273EC0745045}" type="presParOf" srcId="{16AF1005-33DE-0C4C-97AF-EB735DED30EE}" destId="{407D7EC8-104B-CF4D-8270-76BE7CF74CC8}" srcOrd="6" destOrd="0" presId="urn:microsoft.com/office/officeart/2008/layout/VerticalCurvedList"/>
    <dgm:cxn modelId="{FA2BB820-1B81-1A4B-AD44-68278C36F5A0}" type="presParOf" srcId="{407D7EC8-104B-CF4D-8270-76BE7CF74CC8}" destId="{033AB75F-0888-AA41-B339-CE78BD9E30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73481-A60D-BF44-B285-102151FABA4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0BD2F-FBBA-6947-A4AC-C6D140E01784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SYLLABUS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4979" y="406400"/>
        <a:ext cx="5475833" cy="812800"/>
      </dsp:txXfrm>
    </dsp:sp>
    <dsp:sp modelId="{95E4EB3D-82D9-C545-9609-5566180FEBDB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2035C-6623-FE4E-A839-9AAE4914B778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LESSON PLAN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60432" y="1625599"/>
        <a:ext cx="5180380" cy="812800"/>
      </dsp:txXfrm>
    </dsp:sp>
    <dsp:sp modelId="{9E8D90E1-D853-8E42-A076-9301DC69E81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C0E04-2E92-DD46-B42E-67E4FB5131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T-L MATERIALS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4979" y="2844800"/>
        <a:ext cx="5475833" cy="812800"/>
      </dsp:txXfrm>
    </dsp:sp>
    <dsp:sp modelId="{033AB75F-0888-AA41-B339-CE78BD9E30AD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935705" y="3725862"/>
            <a:ext cx="6208295" cy="142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lt1"/>
                </a:solidFill>
              </a:rPr>
              <a:t>SYLLABUS AND LESSON PLAN</a:t>
            </a:r>
            <a:endParaRPr sz="1800" b="1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sym typeface="Arial"/>
              </a:rPr>
              <a:t>SESSION </a:t>
            </a:r>
            <a:r>
              <a:rPr lang="en-US" sz="1800" b="1" dirty="0" smtClean="0">
                <a:solidFill>
                  <a:schemeClr val="lt1"/>
                </a:solidFill>
              </a:rPr>
              <a:t>11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lt1"/>
                </a:solidFill>
                <a:sym typeface="Arial"/>
              </a:rPr>
              <a:t>SRI 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LESTARI,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sym typeface="Arial"/>
              </a:rPr>
              <a:t>S.Pd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, M.A.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ENGLISH EDUCATION DEPT.</a:t>
            </a:r>
            <a:endParaRPr sz="12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SUB#LIST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3F3F3F"/>
                </a:solidFill>
              </a:rPr>
              <a:t>The objectives</a:t>
            </a:r>
            <a:endParaRPr sz="2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962400" y="3935895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3962400" y="4800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709005" y="396641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647207" y="3248889"/>
            <a:ext cx="5105400" cy="6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able to </a:t>
            </a:r>
            <a:r>
              <a:rPr lang="en-US" sz="1800" b="1" dirty="0" smtClean="0">
                <a:solidFill>
                  <a:srgbClr val="FFFFFF"/>
                </a:solidFill>
              </a:rPr>
              <a:t>identify tools for teachings and their components</a:t>
            </a:r>
            <a:endParaRPr lang="en-US" sz="1800" b="1" dirty="0" smtClean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2. Students are able to </a:t>
            </a:r>
            <a:r>
              <a:rPr lang="en-US" sz="1800" b="1" dirty="0" smtClean="0">
                <a:solidFill>
                  <a:srgbClr val="FFFFFF"/>
                </a:solidFill>
              </a:rPr>
              <a:t>design a syllabus and lesson plan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33800" y="441960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THE NATIONAL CURRICULUM 2013 DEVT PROCESS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40"/>
            <a:ext cx="9144000" cy="48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WHAT SHOULD TEACHERS DEVELOP?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230326"/>
              </p:ext>
            </p:extLst>
          </p:nvPr>
        </p:nvGraphicFramePr>
        <p:xfrm>
          <a:off x="1572126" y="19023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REGULATION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Permen</a:t>
            </a:r>
            <a:r>
              <a:rPr lang="en-US" dirty="0" smtClean="0"/>
              <a:t> No 59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2013 SMA &amp; </a:t>
            </a:r>
            <a:r>
              <a:rPr lang="en-US" dirty="0" err="1" smtClean="0"/>
              <a:t>Lampiran-lampiran</a:t>
            </a:r>
            <a:endParaRPr lang="en-US" dirty="0" smtClean="0"/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Permendikbud</a:t>
            </a:r>
            <a:r>
              <a:rPr lang="en-US" dirty="0" smtClean="0"/>
              <a:t> no 20,21,22,23,24 </a:t>
            </a:r>
            <a:r>
              <a:rPr lang="en-US" dirty="0" err="1" smtClean="0"/>
              <a:t>tahun</a:t>
            </a:r>
            <a:r>
              <a:rPr lang="en-US" dirty="0" smtClean="0"/>
              <a:t> 2016:</a:t>
            </a:r>
            <a:endParaRPr lang="en-US" dirty="0" smtClean="0"/>
          </a:p>
          <a:p>
            <a:pPr marL="457200" lvl="1" indent="-457200">
              <a:spcBef>
                <a:spcPts val="0"/>
              </a:spcBef>
              <a:buClrTx/>
              <a:buSzTx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No 20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endParaRPr lang="en-US" sz="2000" dirty="0" smtClean="0"/>
          </a:p>
          <a:p>
            <a:pPr marL="457200" lvl="1" indent="-457200">
              <a:spcBef>
                <a:spcPts val="0"/>
              </a:spcBef>
              <a:buClrTx/>
              <a:buSzTx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No 21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tandar</a:t>
            </a:r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si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/>
              <a:t>D</a:t>
            </a:r>
            <a:r>
              <a:rPr lang="en-US" sz="2000" dirty="0" err="1" smtClean="0"/>
              <a:t>asar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Menengah</a:t>
            </a:r>
            <a:endParaRPr lang="en-US" sz="2000" dirty="0" smtClean="0"/>
          </a:p>
          <a:p>
            <a:pPr marL="457200" lvl="1" indent="-457200">
              <a:spcBef>
                <a:spcPts val="0"/>
              </a:spcBef>
              <a:buClrTx/>
              <a:buSzTx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No 22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Srandar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Menengah</a:t>
            </a:r>
            <a:endParaRPr lang="en-US" sz="2000" dirty="0" smtClean="0"/>
          </a:p>
          <a:p>
            <a:pPr marL="457200" lvl="1" indent="-457200">
              <a:spcBef>
                <a:spcPts val="0"/>
              </a:spcBef>
              <a:buClrTx/>
              <a:buSzTx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No. 23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endParaRPr lang="en-US" sz="2000" dirty="0"/>
          </a:p>
          <a:p>
            <a:pPr marL="457200" lvl="1" indent="-457200">
              <a:spcBef>
                <a:spcPts val="0"/>
              </a:spcBef>
              <a:buClrTx/>
              <a:buSzTx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No 24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Inti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2013 </a:t>
            </a:r>
          </a:p>
          <a:p>
            <a:pPr marL="457200" lvl="1" indent="-457200">
              <a:spcBef>
                <a:spcPts val="0"/>
              </a:spcBef>
              <a:buClrTx/>
              <a:buSzTx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No 37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2018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permendikbud</a:t>
            </a:r>
            <a:r>
              <a:rPr lang="en-US" sz="2000" dirty="0" smtClean="0"/>
              <a:t> No 24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0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016"/>
            <a:ext cx="8229600" cy="1143000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Definition; function</a:t>
            </a:r>
          </a:p>
          <a:p>
            <a:r>
              <a:rPr lang="en-US" dirty="0" smtClean="0"/>
              <a:t>Principles of developing syllabus</a:t>
            </a:r>
          </a:p>
          <a:p>
            <a:r>
              <a:rPr lang="en-US" dirty="0" smtClean="0"/>
              <a:t>Steps to develop a syllabus (developing a syllabus)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87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016"/>
            <a:ext cx="8229600" cy="1143000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Components</a:t>
            </a:r>
          </a:p>
          <a:p>
            <a:r>
              <a:rPr lang="en-US" dirty="0" smtClean="0"/>
              <a:t>Steps to develop a lesson plan (developing a lesson plan)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err="1" smtClean="0"/>
              <a:t>permendikbud</a:t>
            </a:r>
            <a:r>
              <a:rPr lang="en-US" dirty="0" smtClean="0"/>
              <a:t> No 81A </a:t>
            </a:r>
            <a:r>
              <a:rPr lang="en-US" dirty="0" err="1" smtClean="0"/>
              <a:t>tahun</a:t>
            </a:r>
            <a:r>
              <a:rPr lang="en-US" dirty="0" smtClean="0"/>
              <a:t> 2013 (</a:t>
            </a:r>
            <a:r>
              <a:rPr lang="en-US" dirty="0" err="1" smtClean="0"/>
              <a:t>lampiran</a:t>
            </a:r>
            <a:r>
              <a:rPr lang="en-US" dirty="0"/>
              <a:t> </a:t>
            </a:r>
            <a:r>
              <a:rPr lang="en-US" dirty="0" smtClean="0"/>
              <a:t>IV)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68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646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MATERIAL DEVELOPMENT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8956"/>
            <a:ext cx="8229600" cy="4525963"/>
          </a:xfrm>
        </p:spPr>
        <p:txBody>
          <a:bodyPr/>
          <a:lstStyle/>
          <a:p>
            <a:pPr marL="514350" lvl="1" indent="-514350">
              <a:spcBef>
                <a:spcPts val="0"/>
              </a:spcBef>
              <a:buClrTx/>
              <a:buSzTx/>
            </a:pPr>
            <a:r>
              <a:rPr lang="en-US" dirty="0" smtClean="0"/>
              <a:t>What is T-L material?</a:t>
            </a:r>
          </a:p>
          <a:p>
            <a:pPr marL="514350" lvl="1" indent="-514350">
              <a:spcBef>
                <a:spcPts val="0"/>
              </a:spcBef>
              <a:buClrTx/>
              <a:buSzTx/>
            </a:pPr>
            <a:r>
              <a:rPr lang="en-US" dirty="0" smtClean="0"/>
              <a:t>What is the requirements of T-L material?</a:t>
            </a:r>
          </a:p>
          <a:p>
            <a:pPr marL="514350" lvl="1" indent="-514350">
              <a:spcBef>
                <a:spcPts val="0"/>
              </a:spcBef>
              <a:buClrTx/>
              <a:buSzTx/>
            </a:pPr>
            <a:r>
              <a:rPr lang="en-US" dirty="0" smtClean="0"/>
              <a:t>What are the forms of materials?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220</Words>
  <Application>Microsoft Macintosh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THE NATIONAL CURRICULUM 2013 DEVT PROCESS</vt:lpstr>
      <vt:lpstr>WHAT SHOULD TEACHERS DEVELOP?</vt:lpstr>
      <vt:lpstr>REGULATION</vt:lpstr>
      <vt:lpstr>SYLLABUS</vt:lpstr>
      <vt:lpstr>LESSON PLAN</vt:lpstr>
      <vt:lpstr>MATERIAL DEVELOPMENT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94</cp:revision>
  <dcterms:modified xsi:type="dcterms:W3CDTF">2019-05-27T02:17:02Z</dcterms:modified>
</cp:coreProperties>
</file>